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912" r:id="rId2"/>
    <p:sldMasterId id="2147483924" r:id="rId3"/>
    <p:sldMasterId id="2147483929" r:id="rId4"/>
  </p:sldMasterIdLst>
  <p:notesMasterIdLst>
    <p:notesMasterId r:id="rId35"/>
  </p:notesMasterIdLst>
  <p:handoutMasterIdLst>
    <p:handoutMasterId r:id="rId36"/>
  </p:handoutMasterIdLst>
  <p:sldIdLst>
    <p:sldId id="445" r:id="rId5"/>
    <p:sldId id="444" r:id="rId6"/>
    <p:sldId id="447" r:id="rId7"/>
    <p:sldId id="448" r:id="rId8"/>
    <p:sldId id="449" r:id="rId9"/>
    <p:sldId id="450" r:id="rId10"/>
    <p:sldId id="386" r:id="rId11"/>
    <p:sldId id="397" r:id="rId12"/>
    <p:sldId id="420" r:id="rId13"/>
    <p:sldId id="421" r:id="rId14"/>
    <p:sldId id="422" r:id="rId15"/>
    <p:sldId id="424" r:id="rId16"/>
    <p:sldId id="425" r:id="rId17"/>
    <p:sldId id="440" r:id="rId18"/>
    <p:sldId id="387" r:id="rId19"/>
    <p:sldId id="391" r:id="rId20"/>
    <p:sldId id="426" r:id="rId21"/>
    <p:sldId id="442" r:id="rId22"/>
    <p:sldId id="431" r:id="rId23"/>
    <p:sldId id="409" r:id="rId24"/>
    <p:sldId id="408" r:id="rId25"/>
    <p:sldId id="430" r:id="rId26"/>
    <p:sldId id="433" r:id="rId27"/>
    <p:sldId id="434" r:id="rId28"/>
    <p:sldId id="435" r:id="rId29"/>
    <p:sldId id="436" r:id="rId30"/>
    <p:sldId id="437" r:id="rId31"/>
    <p:sldId id="419" r:id="rId32"/>
    <p:sldId id="443" r:id="rId33"/>
    <p:sldId id="446" r:id="rId34"/>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4036">
          <p15:clr>
            <a:srgbClr val="A4A3A4"/>
          </p15:clr>
        </p15:guide>
        <p15:guide id="2" pos="3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F71"/>
    <a:srgbClr val="002F57"/>
    <a:srgbClr val="FFFD95"/>
    <a:srgbClr val="FFCC00"/>
    <a:srgbClr val="FFCC99"/>
    <a:srgbClr val="180F9B"/>
    <a:srgbClr val="201258"/>
    <a:srgbClr val="99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8" autoAdjust="0"/>
    <p:restoredTop sz="94580" autoAdjust="0"/>
  </p:normalViewPr>
  <p:slideViewPr>
    <p:cSldViewPr snapToGrid="0">
      <p:cViewPr varScale="1">
        <p:scale>
          <a:sx n="92" d="100"/>
          <a:sy n="92" d="100"/>
        </p:scale>
        <p:origin x="1392" y="67"/>
      </p:cViewPr>
      <p:guideLst>
        <p:guide orient="horz" pos="4036"/>
        <p:guide pos="300"/>
      </p:guideLst>
    </p:cSldViewPr>
  </p:slideViewPr>
  <p:notesTextViewPr>
    <p:cViewPr>
      <p:scale>
        <a:sx n="100" d="100"/>
        <a:sy n="100" d="100"/>
      </p:scale>
      <p:origin x="0" y="0"/>
    </p:cViewPr>
  </p:notesTextViewPr>
  <p:sorterViewPr>
    <p:cViewPr>
      <p:scale>
        <a:sx n="66" d="100"/>
        <a:sy n="66" d="100"/>
      </p:scale>
      <p:origin x="0" y="0"/>
    </p:cViewPr>
  </p:sorterViewPr>
  <p:gridSpacing cx="228600" cy="2286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Complete%20Feb%202015%20file\Hyperspectral\Pigment%20spectra\Chla%20pH%20dependence%20(1)%20Emily%202%2023%202017.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WRF%20presentation\Phycocyanin%205%2027\CY74526.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D:\WRF%20presentation\Phycocyanin%205%2027\CY74526.csv"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1882598408989"/>
          <c:y val="0.24656634548145995"/>
          <c:w val="0.81933089996403508"/>
          <c:h val="0.71770628180077001"/>
        </c:manualLayout>
      </c:layout>
      <c:scatterChart>
        <c:scatterStyle val="lineMarker"/>
        <c:varyColors val="0"/>
        <c:ser>
          <c:idx val="0"/>
          <c:order val="0"/>
          <c:tx>
            <c:strRef>
              <c:f>Sheet1!$E$2</c:f>
              <c:strCache>
                <c:ptCount val="1"/>
                <c:pt idx="0">
                  <c:v>pH 8</c:v>
                </c:pt>
              </c:strCache>
            </c:strRef>
          </c:tx>
          <c:spPr>
            <a:ln w="38100" cap="rnd">
              <a:solidFill>
                <a:schemeClr val="accent2">
                  <a:lumMod val="60000"/>
                  <a:lumOff val="40000"/>
                </a:schemeClr>
              </a:solidFill>
              <a:round/>
            </a:ln>
            <a:effectLst/>
          </c:spPr>
          <c:marker>
            <c:symbol val="none"/>
          </c:marker>
          <c:xVal>
            <c:numRef>
              <c:f>Sheet1!$D$3:$D$3503</c:f>
              <c:numCache>
                <c:formatCode>General</c:formatCode>
                <c:ptCount val="3501"/>
                <c:pt idx="0">
                  <c:v>200</c:v>
                </c:pt>
                <c:pt idx="1">
                  <c:v>200.2</c:v>
                </c:pt>
                <c:pt idx="2">
                  <c:v>200.4</c:v>
                </c:pt>
                <c:pt idx="3">
                  <c:v>200.6</c:v>
                </c:pt>
                <c:pt idx="4">
                  <c:v>200.8</c:v>
                </c:pt>
                <c:pt idx="5">
                  <c:v>201</c:v>
                </c:pt>
                <c:pt idx="6">
                  <c:v>201.2</c:v>
                </c:pt>
                <c:pt idx="7">
                  <c:v>201.4</c:v>
                </c:pt>
                <c:pt idx="8">
                  <c:v>201.6</c:v>
                </c:pt>
                <c:pt idx="9">
                  <c:v>201.8</c:v>
                </c:pt>
                <c:pt idx="10">
                  <c:v>202</c:v>
                </c:pt>
                <c:pt idx="11">
                  <c:v>202.2</c:v>
                </c:pt>
                <c:pt idx="12">
                  <c:v>202.4</c:v>
                </c:pt>
                <c:pt idx="13">
                  <c:v>202.6</c:v>
                </c:pt>
                <c:pt idx="14">
                  <c:v>202.8</c:v>
                </c:pt>
                <c:pt idx="15">
                  <c:v>203</c:v>
                </c:pt>
                <c:pt idx="16">
                  <c:v>203.2</c:v>
                </c:pt>
                <c:pt idx="17">
                  <c:v>203.4</c:v>
                </c:pt>
                <c:pt idx="18">
                  <c:v>203.6</c:v>
                </c:pt>
                <c:pt idx="19">
                  <c:v>203.8</c:v>
                </c:pt>
                <c:pt idx="20">
                  <c:v>204</c:v>
                </c:pt>
                <c:pt idx="21">
                  <c:v>204.2</c:v>
                </c:pt>
                <c:pt idx="22">
                  <c:v>204.4</c:v>
                </c:pt>
                <c:pt idx="23">
                  <c:v>204.6</c:v>
                </c:pt>
                <c:pt idx="24">
                  <c:v>204.8</c:v>
                </c:pt>
                <c:pt idx="25">
                  <c:v>205</c:v>
                </c:pt>
                <c:pt idx="26">
                  <c:v>205.2</c:v>
                </c:pt>
                <c:pt idx="27">
                  <c:v>205.4</c:v>
                </c:pt>
                <c:pt idx="28">
                  <c:v>205.6</c:v>
                </c:pt>
                <c:pt idx="29">
                  <c:v>205.8</c:v>
                </c:pt>
                <c:pt idx="30">
                  <c:v>206</c:v>
                </c:pt>
                <c:pt idx="31">
                  <c:v>206.2</c:v>
                </c:pt>
                <c:pt idx="32">
                  <c:v>206.4</c:v>
                </c:pt>
                <c:pt idx="33">
                  <c:v>206.6</c:v>
                </c:pt>
                <c:pt idx="34">
                  <c:v>206.8</c:v>
                </c:pt>
                <c:pt idx="35">
                  <c:v>207</c:v>
                </c:pt>
                <c:pt idx="36">
                  <c:v>207.2</c:v>
                </c:pt>
                <c:pt idx="37">
                  <c:v>207.4</c:v>
                </c:pt>
                <c:pt idx="38">
                  <c:v>207.6</c:v>
                </c:pt>
                <c:pt idx="39">
                  <c:v>207.8</c:v>
                </c:pt>
                <c:pt idx="40">
                  <c:v>208</c:v>
                </c:pt>
                <c:pt idx="41">
                  <c:v>208.2</c:v>
                </c:pt>
                <c:pt idx="42">
                  <c:v>208.4</c:v>
                </c:pt>
                <c:pt idx="43">
                  <c:v>208.6</c:v>
                </c:pt>
                <c:pt idx="44">
                  <c:v>208.8</c:v>
                </c:pt>
                <c:pt idx="45">
                  <c:v>209</c:v>
                </c:pt>
                <c:pt idx="46">
                  <c:v>209.2</c:v>
                </c:pt>
                <c:pt idx="47">
                  <c:v>209.4</c:v>
                </c:pt>
                <c:pt idx="48">
                  <c:v>209.6</c:v>
                </c:pt>
                <c:pt idx="49">
                  <c:v>209.8</c:v>
                </c:pt>
                <c:pt idx="50">
                  <c:v>210</c:v>
                </c:pt>
                <c:pt idx="51">
                  <c:v>210.2</c:v>
                </c:pt>
                <c:pt idx="52">
                  <c:v>210.4</c:v>
                </c:pt>
                <c:pt idx="53">
                  <c:v>210.6</c:v>
                </c:pt>
                <c:pt idx="54">
                  <c:v>210.8</c:v>
                </c:pt>
                <c:pt idx="55">
                  <c:v>211</c:v>
                </c:pt>
                <c:pt idx="56">
                  <c:v>211.2</c:v>
                </c:pt>
                <c:pt idx="57">
                  <c:v>211.4</c:v>
                </c:pt>
                <c:pt idx="58">
                  <c:v>211.6</c:v>
                </c:pt>
                <c:pt idx="59">
                  <c:v>211.8</c:v>
                </c:pt>
                <c:pt idx="60">
                  <c:v>212</c:v>
                </c:pt>
                <c:pt idx="61">
                  <c:v>212.2</c:v>
                </c:pt>
                <c:pt idx="62">
                  <c:v>212.4</c:v>
                </c:pt>
                <c:pt idx="63">
                  <c:v>212.6</c:v>
                </c:pt>
                <c:pt idx="64">
                  <c:v>212.8</c:v>
                </c:pt>
                <c:pt idx="65">
                  <c:v>213</c:v>
                </c:pt>
                <c:pt idx="66">
                  <c:v>213.2</c:v>
                </c:pt>
                <c:pt idx="67">
                  <c:v>213.4</c:v>
                </c:pt>
                <c:pt idx="68">
                  <c:v>213.6</c:v>
                </c:pt>
                <c:pt idx="69">
                  <c:v>213.8</c:v>
                </c:pt>
                <c:pt idx="70">
                  <c:v>214</c:v>
                </c:pt>
                <c:pt idx="71">
                  <c:v>214.2</c:v>
                </c:pt>
                <c:pt idx="72">
                  <c:v>214.4</c:v>
                </c:pt>
                <c:pt idx="73">
                  <c:v>214.6</c:v>
                </c:pt>
                <c:pt idx="74">
                  <c:v>214.8</c:v>
                </c:pt>
                <c:pt idx="75">
                  <c:v>215</c:v>
                </c:pt>
                <c:pt idx="76">
                  <c:v>215.2</c:v>
                </c:pt>
                <c:pt idx="77">
                  <c:v>215.4</c:v>
                </c:pt>
                <c:pt idx="78">
                  <c:v>215.6</c:v>
                </c:pt>
                <c:pt idx="79">
                  <c:v>215.8</c:v>
                </c:pt>
                <c:pt idx="80">
                  <c:v>216</c:v>
                </c:pt>
                <c:pt idx="81">
                  <c:v>216.2</c:v>
                </c:pt>
                <c:pt idx="82">
                  <c:v>216.4</c:v>
                </c:pt>
                <c:pt idx="83">
                  <c:v>216.6</c:v>
                </c:pt>
                <c:pt idx="84">
                  <c:v>216.8</c:v>
                </c:pt>
                <c:pt idx="85">
                  <c:v>217</c:v>
                </c:pt>
                <c:pt idx="86">
                  <c:v>217.2</c:v>
                </c:pt>
                <c:pt idx="87">
                  <c:v>217.4</c:v>
                </c:pt>
                <c:pt idx="88">
                  <c:v>217.6</c:v>
                </c:pt>
                <c:pt idx="89">
                  <c:v>217.8</c:v>
                </c:pt>
                <c:pt idx="90">
                  <c:v>218</c:v>
                </c:pt>
                <c:pt idx="91">
                  <c:v>218.2</c:v>
                </c:pt>
                <c:pt idx="92">
                  <c:v>218.4</c:v>
                </c:pt>
                <c:pt idx="93">
                  <c:v>218.6</c:v>
                </c:pt>
                <c:pt idx="94">
                  <c:v>218.8</c:v>
                </c:pt>
                <c:pt idx="95">
                  <c:v>219</c:v>
                </c:pt>
                <c:pt idx="96">
                  <c:v>219.2</c:v>
                </c:pt>
                <c:pt idx="97">
                  <c:v>219.4</c:v>
                </c:pt>
                <c:pt idx="98">
                  <c:v>219.6</c:v>
                </c:pt>
                <c:pt idx="99">
                  <c:v>219.8</c:v>
                </c:pt>
                <c:pt idx="100">
                  <c:v>220</c:v>
                </c:pt>
                <c:pt idx="101">
                  <c:v>220.2</c:v>
                </c:pt>
                <c:pt idx="102">
                  <c:v>220.4</c:v>
                </c:pt>
                <c:pt idx="103">
                  <c:v>220.6</c:v>
                </c:pt>
                <c:pt idx="104">
                  <c:v>220.8</c:v>
                </c:pt>
                <c:pt idx="105">
                  <c:v>221</c:v>
                </c:pt>
                <c:pt idx="106">
                  <c:v>221.2</c:v>
                </c:pt>
                <c:pt idx="107">
                  <c:v>221.4</c:v>
                </c:pt>
                <c:pt idx="108">
                  <c:v>221.6</c:v>
                </c:pt>
                <c:pt idx="109">
                  <c:v>221.8</c:v>
                </c:pt>
                <c:pt idx="110">
                  <c:v>222</c:v>
                </c:pt>
                <c:pt idx="111">
                  <c:v>222.2</c:v>
                </c:pt>
                <c:pt idx="112">
                  <c:v>222.4</c:v>
                </c:pt>
                <c:pt idx="113">
                  <c:v>222.6</c:v>
                </c:pt>
                <c:pt idx="114">
                  <c:v>222.8</c:v>
                </c:pt>
                <c:pt idx="115">
                  <c:v>223</c:v>
                </c:pt>
                <c:pt idx="116">
                  <c:v>223.2</c:v>
                </c:pt>
                <c:pt idx="117">
                  <c:v>223.4</c:v>
                </c:pt>
                <c:pt idx="118">
                  <c:v>223.6</c:v>
                </c:pt>
                <c:pt idx="119">
                  <c:v>223.8</c:v>
                </c:pt>
                <c:pt idx="120">
                  <c:v>224</c:v>
                </c:pt>
                <c:pt idx="121">
                  <c:v>224.2</c:v>
                </c:pt>
                <c:pt idx="122">
                  <c:v>224.4</c:v>
                </c:pt>
                <c:pt idx="123">
                  <c:v>224.6</c:v>
                </c:pt>
                <c:pt idx="124">
                  <c:v>224.8</c:v>
                </c:pt>
                <c:pt idx="125">
                  <c:v>225</c:v>
                </c:pt>
                <c:pt idx="126">
                  <c:v>225.2</c:v>
                </c:pt>
                <c:pt idx="127">
                  <c:v>225.4</c:v>
                </c:pt>
                <c:pt idx="128">
                  <c:v>225.6</c:v>
                </c:pt>
                <c:pt idx="129">
                  <c:v>225.8</c:v>
                </c:pt>
                <c:pt idx="130">
                  <c:v>226</c:v>
                </c:pt>
                <c:pt idx="131">
                  <c:v>226.2</c:v>
                </c:pt>
                <c:pt idx="132">
                  <c:v>226.4</c:v>
                </c:pt>
                <c:pt idx="133">
                  <c:v>226.6</c:v>
                </c:pt>
                <c:pt idx="134">
                  <c:v>226.8</c:v>
                </c:pt>
                <c:pt idx="135">
                  <c:v>227</c:v>
                </c:pt>
                <c:pt idx="136">
                  <c:v>227.2</c:v>
                </c:pt>
                <c:pt idx="137">
                  <c:v>227.4</c:v>
                </c:pt>
                <c:pt idx="138">
                  <c:v>227.6</c:v>
                </c:pt>
                <c:pt idx="139">
                  <c:v>227.8</c:v>
                </c:pt>
                <c:pt idx="140">
                  <c:v>228</c:v>
                </c:pt>
                <c:pt idx="141">
                  <c:v>228.2</c:v>
                </c:pt>
                <c:pt idx="142">
                  <c:v>228.4</c:v>
                </c:pt>
                <c:pt idx="143">
                  <c:v>228.6</c:v>
                </c:pt>
                <c:pt idx="144">
                  <c:v>228.8</c:v>
                </c:pt>
                <c:pt idx="145">
                  <c:v>229</c:v>
                </c:pt>
                <c:pt idx="146">
                  <c:v>229.2</c:v>
                </c:pt>
                <c:pt idx="147">
                  <c:v>229.4</c:v>
                </c:pt>
                <c:pt idx="148">
                  <c:v>229.6</c:v>
                </c:pt>
                <c:pt idx="149">
                  <c:v>229.8</c:v>
                </c:pt>
                <c:pt idx="150">
                  <c:v>230</c:v>
                </c:pt>
                <c:pt idx="151">
                  <c:v>230.2</c:v>
                </c:pt>
                <c:pt idx="152">
                  <c:v>230.4</c:v>
                </c:pt>
                <c:pt idx="153">
                  <c:v>230.6</c:v>
                </c:pt>
                <c:pt idx="154">
                  <c:v>230.8</c:v>
                </c:pt>
                <c:pt idx="155">
                  <c:v>231</c:v>
                </c:pt>
                <c:pt idx="156">
                  <c:v>231.2</c:v>
                </c:pt>
                <c:pt idx="157">
                  <c:v>231.4</c:v>
                </c:pt>
                <c:pt idx="158">
                  <c:v>231.6</c:v>
                </c:pt>
                <c:pt idx="159">
                  <c:v>231.8</c:v>
                </c:pt>
                <c:pt idx="160">
                  <c:v>232</c:v>
                </c:pt>
                <c:pt idx="161">
                  <c:v>232.2</c:v>
                </c:pt>
                <c:pt idx="162">
                  <c:v>232.4</c:v>
                </c:pt>
                <c:pt idx="163">
                  <c:v>232.6</c:v>
                </c:pt>
                <c:pt idx="164">
                  <c:v>232.8</c:v>
                </c:pt>
                <c:pt idx="165">
                  <c:v>233</c:v>
                </c:pt>
                <c:pt idx="166">
                  <c:v>233.2</c:v>
                </c:pt>
                <c:pt idx="167">
                  <c:v>233.4</c:v>
                </c:pt>
                <c:pt idx="168">
                  <c:v>233.6</c:v>
                </c:pt>
                <c:pt idx="169">
                  <c:v>233.8</c:v>
                </c:pt>
                <c:pt idx="170">
                  <c:v>234</c:v>
                </c:pt>
                <c:pt idx="171">
                  <c:v>234.2</c:v>
                </c:pt>
                <c:pt idx="172">
                  <c:v>234.4</c:v>
                </c:pt>
                <c:pt idx="173">
                  <c:v>234.6</c:v>
                </c:pt>
                <c:pt idx="174">
                  <c:v>234.8</c:v>
                </c:pt>
                <c:pt idx="175">
                  <c:v>235</c:v>
                </c:pt>
                <c:pt idx="176">
                  <c:v>235.2</c:v>
                </c:pt>
                <c:pt idx="177">
                  <c:v>235.4</c:v>
                </c:pt>
                <c:pt idx="178">
                  <c:v>235.6</c:v>
                </c:pt>
                <c:pt idx="179">
                  <c:v>235.8</c:v>
                </c:pt>
                <c:pt idx="180">
                  <c:v>236</c:v>
                </c:pt>
                <c:pt idx="181">
                  <c:v>236.2</c:v>
                </c:pt>
                <c:pt idx="182">
                  <c:v>236.4</c:v>
                </c:pt>
                <c:pt idx="183">
                  <c:v>236.6</c:v>
                </c:pt>
                <c:pt idx="184">
                  <c:v>236.8</c:v>
                </c:pt>
                <c:pt idx="185">
                  <c:v>237</c:v>
                </c:pt>
                <c:pt idx="186">
                  <c:v>237.2</c:v>
                </c:pt>
                <c:pt idx="187">
                  <c:v>237.4</c:v>
                </c:pt>
                <c:pt idx="188">
                  <c:v>237.6</c:v>
                </c:pt>
                <c:pt idx="189">
                  <c:v>237.8</c:v>
                </c:pt>
                <c:pt idx="190">
                  <c:v>238</c:v>
                </c:pt>
                <c:pt idx="191">
                  <c:v>238.2</c:v>
                </c:pt>
                <c:pt idx="192">
                  <c:v>238.4</c:v>
                </c:pt>
                <c:pt idx="193">
                  <c:v>238.6</c:v>
                </c:pt>
                <c:pt idx="194">
                  <c:v>238.8</c:v>
                </c:pt>
                <c:pt idx="195">
                  <c:v>239</c:v>
                </c:pt>
                <c:pt idx="196">
                  <c:v>239.2</c:v>
                </c:pt>
                <c:pt idx="197">
                  <c:v>239.4</c:v>
                </c:pt>
                <c:pt idx="198">
                  <c:v>239.6</c:v>
                </c:pt>
                <c:pt idx="199">
                  <c:v>239.8</c:v>
                </c:pt>
                <c:pt idx="200">
                  <c:v>240</c:v>
                </c:pt>
                <c:pt idx="201">
                  <c:v>240.2</c:v>
                </c:pt>
                <c:pt idx="202">
                  <c:v>240.4</c:v>
                </c:pt>
                <c:pt idx="203">
                  <c:v>240.6</c:v>
                </c:pt>
                <c:pt idx="204">
                  <c:v>240.8</c:v>
                </c:pt>
                <c:pt idx="205">
                  <c:v>241</c:v>
                </c:pt>
                <c:pt idx="206">
                  <c:v>241.2</c:v>
                </c:pt>
                <c:pt idx="207">
                  <c:v>241.4</c:v>
                </c:pt>
                <c:pt idx="208">
                  <c:v>241.6</c:v>
                </c:pt>
                <c:pt idx="209">
                  <c:v>241.8</c:v>
                </c:pt>
                <c:pt idx="210">
                  <c:v>242</c:v>
                </c:pt>
                <c:pt idx="211">
                  <c:v>242.2</c:v>
                </c:pt>
                <c:pt idx="212">
                  <c:v>242.4</c:v>
                </c:pt>
                <c:pt idx="213">
                  <c:v>242.6</c:v>
                </c:pt>
                <c:pt idx="214">
                  <c:v>242.8</c:v>
                </c:pt>
                <c:pt idx="215">
                  <c:v>243</c:v>
                </c:pt>
                <c:pt idx="216">
                  <c:v>243.2</c:v>
                </c:pt>
                <c:pt idx="217">
                  <c:v>243.4</c:v>
                </c:pt>
                <c:pt idx="218">
                  <c:v>243.6</c:v>
                </c:pt>
                <c:pt idx="219">
                  <c:v>243.8</c:v>
                </c:pt>
                <c:pt idx="220">
                  <c:v>244</c:v>
                </c:pt>
                <c:pt idx="221">
                  <c:v>244.2</c:v>
                </c:pt>
                <c:pt idx="222">
                  <c:v>244.4</c:v>
                </c:pt>
                <c:pt idx="223">
                  <c:v>244.6</c:v>
                </c:pt>
                <c:pt idx="224">
                  <c:v>244.8</c:v>
                </c:pt>
                <c:pt idx="225">
                  <c:v>245</c:v>
                </c:pt>
                <c:pt idx="226">
                  <c:v>245.2</c:v>
                </c:pt>
                <c:pt idx="227">
                  <c:v>245.4</c:v>
                </c:pt>
                <c:pt idx="228">
                  <c:v>245.6</c:v>
                </c:pt>
                <c:pt idx="229">
                  <c:v>245.8</c:v>
                </c:pt>
                <c:pt idx="230">
                  <c:v>246</c:v>
                </c:pt>
                <c:pt idx="231">
                  <c:v>246.2</c:v>
                </c:pt>
                <c:pt idx="232">
                  <c:v>246.4</c:v>
                </c:pt>
                <c:pt idx="233">
                  <c:v>246.6</c:v>
                </c:pt>
                <c:pt idx="234">
                  <c:v>246.8</c:v>
                </c:pt>
                <c:pt idx="235">
                  <c:v>247</c:v>
                </c:pt>
                <c:pt idx="236">
                  <c:v>247.2</c:v>
                </c:pt>
                <c:pt idx="237">
                  <c:v>247.4</c:v>
                </c:pt>
                <c:pt idx="238">
                  <c:v>247.6</c:v>
                </c:pt>
                <c:pt idx="239">
                  <c:v>247.8</c:v>
                </c:pt>
                <c:pt idx="240">
                  <c:v>248</c:v>
                </c:pt>
                <c:pt idx="241">
                  <c:v>248.2</c:v>
                </c:pt>
                <c:pt idx="242">
                  <c:v>248.4</c:v>
                </c:pt>
                <c:pt idx="243">
                  <c:v>248.6</c:v>
                </c:pt>
                <c:pt idx="244">
                  <c:v>248.8</c:v>
                </c:pt>
                <c:pt idx="245">
                  <c:v>249</c:v>
                </c:pt>
                <c:pt idx="246">
                  <c:v>249.2</c:v>
                </c:pt>
                <c:pt idx="247">
                  <c:v>249.4</c:v>
                </c:pt>
                <c:pt idx="248">
                  <c:v>249.6</c:v>
                </c:pt>
                <c:pt idx="249">
                  <c:v>249.8</c:v>
                </c:pt>
                <c:pt idx="250">
                  <c:v>250</c:v>
                </c:pt>
                <c:pt idx="251">
                  <c:v>250.2</c:v>
                </c:pt>
                <c:pt idx="252">
                  <c:v>250.4</c:v>
                </c:pt>
                <c:pt idx="253">
                  <c:v>250.6</c:v>
                </c:pt>
                <c:pt idx="254">
                  <c:v>250.8</c:v>
                </c:pt>
                <c:pt idx="255">
                  <c:v>251</c:v>
                </c:pt>
                <c:pt idx="256">
                  <c:v>251.2</c:v>
                </c:pt>
                <c:pt idx="257">
                  <c:v>251.4</c:v>
                </c:pt>
                <c:pt idx="258">
                  <c:v>251.6</c:v>
                </c:pt>
                <c:pt idx="259">
                  <c:v>251.8</c:v>
                </c:pt>
                <c:pt idx="260">
                  <c:v>252</c:v>
                </c:pt>
                <c:pt idx="261">
                  <c:v>252.2</c:v>
                </c:pt>
                <c:pt idx="262">
                  <c:v>252.4</c:v>
                </c:pt>
                <c:pt idx="263">
                  <c:v>252.6</c:v>
                </c:pt>
                <c:pt idx="264">
                  <c:v>252.8</c:v>
                </c:pt>
                <c:pt idx="265">
                  <c:v>253</c:v>
                </c:pt>
                <c:pt idx="266">
                  <c:v>253.2</c:v>
                </c:pt>
                <c:pt idx="267">
                  <c:v>253.4</c:v>
                </c:pt>
                <c:pt idx="268">
                  <c:v>253.6</c:v>
                </c:pt>
                <c:pt idx="269">
                  <c:v>253.8</c:v>
                </c:pt>
                <c:pt idx="270">
                  <c:v>254</c:v>
                </c:pt>
                <c:pt idx="271">
                  <c:v>254.2</c:v>
                </c:pt>
                <c:pt idx="272">
                  <c:v>254.4</c:v>
                </c:pt>
                <c:pt idx="273">
                  <c:v>254.6</c:v>
                </c:pt>
                <c:pt idx="274">
                  <c:v>254.8</c:v>
                </c:pt>
                <c:pt idx="275">
                  <c:v>255</c:v>
                </c:pt>
                <c:pt idx="276">
                  <c:v>255.2</c:v>
                </c:pt>
                <c:pt idx="277">
                  <c:v>255.4</c:v>
                </c:pt>
                <c:pt idx="278">
                  <c:v>255.6</c:v>
                </c:pt>
                <c:pt idx="279">
                  <c:v>255.8</c:v>
                </c:pt>
                <c:pt idx="280">
                  <c:v>256</c:v>
                </c:pt>
                <c:pt idx="281">
                  <c:v>256.2</c:v>
                </c:pt>
                <c:pt idx="282">
                  <c:v>256.39999999999998</c:v>
                </c:pt>
                <c:pt idx="283">
                  <c:v>256.60000000000002</c:v>
                </c:pt>
                <c:pt idx="284">
                  <c:v>256.8</c:v>
                </c:pt>
                <c:pt idx="285">
                  <c:v>257</c:v>
                </c:pt>
                <c:pt idx="286">
                  <c:v>257.2</c:v>
                </c:pt>
                <c:pt idx="287">
                  <c:v>257.39999999999998</c:v>
                </c:pt>
                <c:pt idx="288">
                  <c:v>257.60000000000002</c:v>
                </c:pt>
                <c:pt idx="289">
                  <c:v>257.8</c:v>
                </c:pt>
                <c:pt idx="290">
                  <c:v>258</c:v>
                </c:pt>
                <c:pt idx="291">
                  <c:v>258.2</c:v>
                </c:pt>
                <c:pt idx="292">
                  <c:v>258.39999999999998</c:v>
                </c:pt>
                <c:pt idx="293">
                  <c:v>258.60000000000002</c:v>
                </c:pt>
                <c:pt idx="294">
                  <c:v>258.8</c:v>
                </c:pt>
                <c:pt idx="295">
                  <c:v>259</c:v>
                </c:pt>
                <c:pt idx="296">
                  <c:v>259.2</c:v>
                </c:pt>
                <c:pt idx="297">
                  <c:v>259.39999999999998</c:v>
                </c:pt>
                <c:pt idx="298">
                  <c:v>259.60000000000002</c:v>
                </c:pt>
                <c:pt idx="299">
                  <c:v>259.8</c:v>
                </c:pt>
                <c:pt idx="300">
                  <c:v>260</c:v>
                </c:pt>
                <c:pt idx="301">
                  <c:v>260.2</c:v>
                </c:pt>
                <c:pt idx="302">
                  <c:v>260.39999999999998</c:v>
                </c:pt>
                <c:pt idx="303">
                  <c:v>260.60000000000002</c:v>
                </c:pt>
                <c:pt idx="304">
                  <c:v>260.8</c:v>
                </c:pt>
                <c:pt idx="305">
                  <c:v>261</c:v>
                </c:pt>
                <c:pt idx="306">
                  <c:v>261.2</c:v>
                </c:pt>
                <c:pt idx="307">
                  <c:v>261.39999999999998</c:v>
                </c:pt>
                <c:pt idx="308">
                  <c:v>261.60000000000002</c:v>
                </c:pt>
                <c:pt idx="309">
                  <c:v>261.8</c:v>
                </c:pt>
                <c:pt idx="310">
                  <c:v>262</c:v>
                </c:pt>
                <c:pt idx="311">
                  <c:v>262.2</c:v>
                </c:pt>
                <c:pt idx="312">
                  <c:v>262.39999999999998</c:v>
                </c:pt>
                <c:pt idx="313">
                  <c:v>262.60000000000002</c:v>
                </c:pt>
                <c:pt idx="314">
                  <c:v>262.8</c:v>
                </c:pt>
                <c:pt idx="315">
                  <c:v>263</c:v>
                </c:pt>
                <c:pt idx="316">
                  <c:v>263.2</c:v>
                </c:pt>
                <c:pt idx="317">
                  <c:v>263.39999999999998</c:v>
                </c:pt>
                <c:pt idx="318">
                  <c:v>263.60000000000002</c:v>
                </c:pt>
                <c:pt idx="319">
                  <c:v>263.8</c:v>
                </c:pt>
                <c:pt idx="320">
                  <c:v>264</c:v>
                </c:pt>
                <c:pt idx="321">
                  <c:v>264.2</c:v>
                </c:pt>
                <c:pt idx="322">
                  <c:v>264.39999999999998</c:v>
                </c:pt>
                <c:pt idx="323">
                  <c:v>264.60000000000002</c:v>
                </c:pt>
                <c:pt idx="324">
                  <c:v>264.8</c:v>
                </c:pt>
                <c:pt idx="325">
                  <c:v>265</c:v>
                </c:pt>
                <c:pt idx="326">
                  <c:v>265.2</c:v>
                </c:pt>
                <c:pt idx="327">
                  <c:v>265.39999999999998</c:v>
                </c:pt>
                <c:pt idx="328">
                  <c:v>265.60000000000002</c:v>
                </c:pt>
                <c:pt idx="329">
                  <c:v>265.8</c:v>
                </c:pt>
                <c:pt idx="330">
                  <c:v>266</c:v>
                </c:pt>
                <c:pt idx="331">
                  <c:v>266.2</c:v>
                </c:pt>
                <c:pt idx="332">
                  <c:v>266.39999999999998</c:v>
                </c:pt>
                <c:pt idx="333">
                  <c:v>266.60000000000002</c:v>
                </c:pt>
                <c:pt idx="334">
                  <c:v>266.8</c:v>
                </c:pt>
                <c:pt idx="335">
                  <c:v>267</c:v>
                </c:pt>
                <c:pt idx="336">
                  <c:v>267.2</c:v>
                </c:pt>
                <c:pt idx="337">
                  <c:v>267.39999999999998</c:v>
                </c:pt>
                <c:pt idx="338">
                  <c:v>267.60000000000002</c:v>
                </c:pt>
                <c:pt idx="339">
                  <c:v>267.8</c:v>
                </c:pt>
                <c:pt idx="340">
                  <c:v>268</c:v>
                </c:pt>
                <c:pt idx="341">
                  <c:v>268.2</c:v>
                </c:pt>
                <c:pt idx="342">
                  <c:v>268.39999999999998</c:v>
                </c:pt>
                <c:pt idx="343">
                  <c:v>268.60000000000002</c:v>
                </c:pt>
                <c:pt idx="344">
                  <c:v>268.8</c:v>
                </c:pt>
                <c:pt idx="345">
                  <c:v>269</c:v>
                </c:pt>
                <c:pt idx="346">
                  <c:v>269.2</c:v>
                </c:pt>
                <c:pt idx="347">
                  <c:v>269.39999999999998</c:v>
                </c:pt>
                <c:pt idx="348">
                  <c:v>269.60000000000002</c:v>
                </c:pt>
                <c:pt idx="349">
                  <c:v>269.8</c:v>
                </c:pt>
                <c:pt idx="350">
                  <c:v>270</c:v>
                </c:pt>
                <c:pt idx="351">
                  <c:v>270.2</c:v>
                </c:pt>
                <c:pt idx="352">
                  <c:v>270.39999999999998</c:v>
                </c:pt>
                <c:pt idx="353">
                  <c:v>270.60000000000002</c:v>
                </c:pt>
                <c:pt idx="354">
                  <c:v>270.8</c:v>
                </c:pt>
                <c:pt idx="355">
                  <c:v>271</c:v>
                </c:pt>
                <c:pt idx="356">
                  <c:v>271.2</c:v>
                </c:pt>
                <c:pt idx="357">
                  <c:v>271.39999999999998</c:v>
                </c:pt>
                <c:pt idx="358">
                  <c:v>271.60000000000002</c:v>
                </c:pt>
                <c:pt idx="359">
                  <c:v>271.8</c:v>
                </c:pt>
                <c:pt idx="360">
                  <c:v>272</c:v>
                </c:pt>
                <c:pt idx="361">
                  <c:v>272.2</c:v>
                </c:pt>
                <c:pt idx="362">
                  <c:v>272.39999999999998</c:v>
                </c:pt>
                <c:pt idx="363">
                  <c:v>272.60000000000002</c:v>
                </c:pt>
                <c:pt idx="364">
                  <c:v>272.8</c:v>
                </c:pt>
                <c:pt idx="365">
                  <c:v>273</c:v>
                </c:pt>
                <c:pt idx="366">
                  <c:v>273.2</c:v>
                </c:pt>
                <c:pt idx="367">
                  <c:v>273.39999999999998</c:v>
                </c:pt>
                <c:pt idx="368">
                  <c:v>273.60000000000002</c:v>
                </c:pt>
                <c:pt idx="369">
                  <c:v>273.8</c:v>
                </c:pt>
                <c:pt idx="370">
                  <c:v>274</c:v>
                </c:pt>
                <c:pt idx="371">
                  <c:v>274.2</c:v>
                </c:pt>
                <c:pt idx="372">
                  <c:v>274.39999999999998</c:v>
                </c:pt>
                <c:pt idx="373">
                  <c:v>274.60000000000002</c:v>
                </c:pt>
                <c:pt idx="374">
                  <c:v>274.8</c:v>
                </c:pt>
                <c:pt idx="375">
                  <c:v>275</c:v>
                </c:pt>
                <c:pt idx="376">
                  <c:v>275.2</c:v>
                </c:pt>
                <c:pt idx="377">
                  <c:v>275.39999999999998</c:v>
                </c:pt>
                <c:pt idx="378">
                  <c:v>275.60000000000002</c:v>
                </c:pt>
                <c:pt idx="379">
                  <c:v>275.8</c:v>
                </c:pt>
                <c:pt idx="380">
                  <c:v>276</c:v>
                </c:pt>
                <c:pt idx="381">
                  <c:v>276.2</c:v>
                </c:pt>
                <c:pt idx="382">
                  <c:v>276.39999999999998</c:v>
                </c:pt>
                <c:pt idx="383">
                  <c:v>276.60000000000002</c:v>
                </c:pt>
                <c:pt idx="384">
                  <c:v>276.8</c:v>
                </c:pt>
                <c:pt idx="385">
                  <c:v>277</c:v>
                </c:pt>
                <c:pt idx="386">
                  <c:v>277.2</c:v>
                </c:pt>
                <c:pt idx="387">
                  <c:v>277.39999999999998</c:v>
                </c:pt>
                <c:pt idx="388">
                  <c:v>277.60000000000002</c:v>
                </c:pt>
                <c:pt idx="389">
                  <c:v>277.8</c:v>
                </c:pt>
                <c:pt idx="390">
                  <c:v>278</c:v>
                </c:pt>
                <c:pt idx="391">
                  <c:v>278.2</c:v>
                </c:pt>
                <c:pt idx="392">
                  <c:v>278.39999999999998</c:v>
                </c:pt>
                <c:pt idx="393">
                  <c:v>278.60000000000002</c:v>
                </c:pt>
                <c:pt idx="394">
                  <c:v>278.8</c:v>
                </c:pt>
                <c:pt idx="395">
                  <c:v>279</c:v>
                </c:pt>
                <c:pt idx="396">
                  <c:v>279.2</c:v>
                </c:pt>
                <c:pt idx="397">
                  <c:v>279.39999999999998</c:v>
                </c:pt>
                <c:pt idx="398">
                  <c:v>279.60000000000002</c:v>
                </c:pt>
                <c:pt idx="399">
                  <c:v>279.8</c:v>
                </c:pt>
                <c:pt idx="400">
                  <c:v>280</c:v>
                </c:pt>
                <c:pt idx="401">
                  <c:v>280.2</c:v>
                </c:pt>
                <c:pt idx="402">
                  <c:v>280.39999999999998</c:v>
                </c:pt>
                <c:pt idx="403">
                  <c:v>280.60000000000002</c:v>
                </c:pt>
                <c:pt idx="404">
                  <c:v>280.8</c:v>
                </c:pt>
                <c:pt idx="405">
                  <c:v>281</c:v>
                </c:pt>
                <c:pt idx="406">
                  <c:v>281.2</c:v>
                </c:pt>
                <c:pt idx="407">
                  <c:v>281.39999999999998</c:v>
                </c:pt>
                <c:pt idx="408">
                  <c:v>281.60000000000002</c:v>
                </c:pt>
                <c:pt idx="409">
                  <c:v>281.8</c:v>
                </c:pt>
                <c:pt idx="410">
                  <c:v>282</c:v>
                </c:pt>
                <c:pt idx="411">
                  <c:v>282.2</c:v>
                </c:pt>
                <c:pt idx="412">
                  <c:v>282.39999999999998</c:v>
                </c:pt>
                <c:pt idx="413">
                  <c:v>282.60000000000002</c:v>
                </c:pt>
                <c:pt idx="414">
                  <c:v>282.8</c:v>
                </c:pt>
                <c:pt idx="415">
                  <c:v>283</c:v>
                </c:pt>
                <c:pt idx="416">
                  <c:v>283.2</c:v>
                </c:pt>
                <c:pt idx="417">
                  <c:v>283.39999999999998</c:v>
                </c:pt>
                <c:pt idx="418">
                  <c:v>283.60000000000002</c:v>
                </c:pt>
                <c:pt idx="419">
                  <c:v>283.8</c:v>
                </c:pt>
                <c:pt idx="420">
                  <c:v>284</c:v>
                </c:pt>
                <c:pt idx="421">
                  <c:v>284.2</c:v>
                </c:pt>
                <c:pt idx="422">
                  <c:v>284.39999999999998</c:v>
                </c:pt>
                <c:pt idx="423">
                  <c:v>284.60000000000002</c:v>
                </c:pt>
                <c:pt idx="424">
                  <c:v>284.8</c:v>
                </c:pt>
                <c:pt idx="425">
                  <c:v>285</c:v>
                </c:pt>
                <c:pt idx="426">
                  <c:v>285.2</c:v>
                </c:pt>
                <c:pt idx="427">
                  <c:v>285.39999999999998</c:v>
                </c:pt>
                <c:pt idx="428">
                  <c:v>285.60000000000002</c:v>
                </c:pt>
                <c:pt idx="429">
                  <c:v>285.8</c:v>
                </c:pt>
                <c:pt idx="430">
                  <c:v>286</c:v>
                </c:pt>
                <c:pt idx="431">
                  <c:v>286.2</c:v>
                </c:pt>
                <c:pt idx="432">
                  <c:v>286.39999999999998</c:v>
                </c:pt>
                <c:pt idx="433">
                  <c:v>286.60000000000002</c:v>
                </c:pt>
                <c:pt idx="434">
                  <c:v>286.8</c:v>
                </c:pt>
                <c:pt idx="435">
                  <c:v>287</c:v>
                </c:pt>
                <c:pt idx="436">
                  <c:v>287.2</c:v>
                </c:pt>
                <c:pt idx="437">
                  <c:v>287.39999999999998</c:v>
                </c:pt>
                <c:pt idx="438">
                  <c:v>287.60000000000002</c:v>
                </c:pt>
                <c:pt idx="439">
                  <c:v>287.8</c:v>
                </c:pt>
                <c:pt idx="440">
                  <c:v>288</c:v>
                </c:pt>
                <c:pt idx="441">
                  <c:v>288.2</c:v>
                </c:pt>
                <c:pt idx="442">
                  <c:v>288.39999999999998</c:v>
                </c:pt>
                <c:pt idx="443">
                  <c:v>288.60000000000002</c:v>
                </c:pt>
                <c:pt idx="444">
                  <c:v>288.8</c:v>
                </c:pt>
                <c:pt idx="445">
                  <c:v>289</c:v>
                </c:pt>
                <c:pt idx="446">
                  <c:v>289.2</c:v>
                </c:pt>
                <c:pt idx="447">
                  <c:v>289.39999999999998</c:v>
                </c:pt>
                <c:pt idx="448">
                  <c:v>289.60000000000002</c:v>
                </c:pt>
                <c:pt idx="449">
                  <c:v>289.8</c:v>
                </c:pt>
                <c:pt idx="450">
                  <c:v>290</c:v>
                </c:pt>
                <c:pt idx="451">
                  <c:v>290.2</c:v>
                </c:pt>
                <c:pt idx="452">
                  <c:v>290.39999999999998</c:v>
                </c:pt>
                <c:pt idx="453">
                  <c:v>290.60000000000002</c:v>
                </c:pt>
                <c:pt idx="454">
                  <c:v>290.8</c:v>
                </c:pt>
                <c:pt idx="455">
                  <c:v>291</c:v>
                </c:pt>
                <c:pt idx="456">
                  <c:v>291.2</c:v>
                </c:pt>
                <c:pt idx="457">
                  <c:v>291.39999999999998</c:v>
                </c:pt>
                <c:pt idx="458">
                  <c:v>291.60000000000002</c:v>
                </c:pt>
                <c:pt idx="459">
                  <c:v>291.8</c:v>
                </c:pt>
                <c:pt idx="460">
                  <c:v>292</c:v>
                </c:pt>
                <c:pt idx="461">
                  <c:v>292.2</c:v>
                </c:pt>
                <c:pt idx="462">
                  <c:v>292.39999999999998</c:v>
                </c:pt>
                <c:pt idx="463">
                  <c:v>292.60000000000002</c:v>
                </c:pt>
                <c:pt idx="464">
                  <c:v>292.8</c:v>
                </c:pt>
                <c:pt idx="465">
                  <c:v>293</c:v>
                </c:pt>
                <c:pt idx="466">
                  <c:v>293.2</c:v>
                </c:pt>
                <c:pt idx="467">
                  <c:v>293.39999999999998</c:v>
                </c:pt>
                <c:pt idx="468">
                  <c:v>293.60000000000002</c:v>
                </c:pt>
                <c:pt idx="469">
                  <c:v>293.8</c:v>
                </c:pt>
                <c:pt idx="470">
                  <c:v>294</c:v>
                </c:pt>
                <c:pt idx="471">
                  <c:v>294.2</c:v>
                </c:pt>
                <c:pt idx="472">
                  <c:v>294.39999999999998</c:v>
                </c:pt>
                <c:pt idx="473">
                  <c:v>294.60000000000002</c:v>
                </c:pt>
                <c:pt idx="474">
                  <c:v>294.8</c:v>
                </c:pt>
                <c:pt idx="475">
                  <c:v>295</c:v>
                </c:pt>
                <c:pt idx="476">
                  <c:v>295.2</c:v>
                </c:pt>
                <c:pt idx="477">
                  <c:v>295.39999999999998</c:v>
                </c:pt>
                <c:pt idx="478">
                  <c:v>295.60000000000002</c:v>
                </c:pt>
                <c:pt idx="479">
                  <c:v>295.8</c:v>
                </c:pt>
                <c:pt idx="480">
                  <c:v>296</c:v>
                </c:pt>
                <c:pt idx="481">
                  <c:v>296.2</c:v>
                </c:pt>
                <c:pt idx="482">
                  <c:v>296.39999999999998</c:v>
                </c:pt>
                <c:pt idx="483">
                  <c:v>296.60000000000002</c:v>
                </c:pt>
                <c:pt idx="484">
                  <c:v>296.8</c:v>
                </c:pt>
                <c:pt idx="485">
                  <c:v>297</c:v>
                </c:pt>
                <c:pt idx="486">
                  <c:v>297.2</c:v>
                </c:pt>
                <c:pt idx="487">
                  <c:v>297.39999999999998</c:v>
                </c:pt>
                <c:pt idx="488">
                  <c:v>297.60000000000002</c:v>
                </c:pt>
                <c:pt idx="489">
                  <c:v>297.8</c:v>
                </c:pt>
                <c:pt idx="490">
                  <c:v>298</c:v>
                </c:pt>
                <c:pt idx="491">
                  <c:v>298.2</c:v>
                </c:pt>
                <c:pt idx="492">
                  <c:v>298.39999999999998</c:v>
                </c:pt>
                <c:pt idx="493">
                  <c:v>298.60000000000002</c:v>
                </c:pt>
                <c:pt idx="494">
                  <c:v>298.8</c:v>
                </c:pt>
                <c:pt idx="495">
                  <c:v>299</c:v>
                </c:pt>
                <c:pt idx="496">
                  <c:v>299.2</c:v>
                </c:pt>
                <c:pt idx="497">
                  <c:v>299.39999999999998</c:v>
                </c:pt>
                <c:pt idx="498">
                  <c:v>299.60000000000002</c:v>
                </c:pt>
                <c:pt idx="499">
                  <c:v>299.8</c:v>
                </c:pt>
                <c:pt idx="500">
                  <c:v>300</c:v>
                </c:pt>
                <c:pt idx="501">
                  <c:v>300.2</c:v>
                </c:pt>
                <c:pt idx="502">
                  <c:v>300.39999999999998</c:v>
                </c:pt>
                <c:pt idx="503">
                  <c:v>300.60000000000002</c:v>
                </c:pt>
                <c:pt idx="504">
                  <c:v>300.8</c:v>
                </c:pt>
                <c:pt idx="505">
                  <c:v>301</c:v>
                </c:pt>
                <c:pt idx="506">
                  <c:v>301.2</c:v>
                </c:pt>
                <c:pt idx="507">
                  <c:v>301.39999999999998</c:v>
                </c:pt>
                <c:pt idx="508">
                  <c:v>301.60000000000002</c:v>
                </c:pt>
                <c:pt idx="509">
                  <c:v>301.8</c:v>
                </c:pt>
                <c:pt idx="510">
                  <c:v>302</c:v>
                </c:pt>
                <c:pt idx="511">
                  <c:v>302.2</c:v>
                </c:pt>
                <c:pt idx="512">
                  <c:v>302.39999999999998</c:v>
                </c:pt>
                <c:pt idx="513">
                  <c:v>302.60000000000002</c:v>
                </c:pt>
                <c:pt idx="514">
                  <c:v>302.8</c:v>
                </c:pt>
                <c:pt idx="515">
                  <c:v>303</c:v>
                </c:pt>
                <c:pt idx="516">
                  <c:v>303.2</c:v>
                </c:pt>
                <c:pt idx="517">
                  <c:v>303.39999999999998</c:v>
                </c:pt>
                <c:pt idx="518">
                  <c:v>303.60000000000002</c:v>
                </c:pt>
                <c:pt idx="519">
                  <c:v>303.8</c:v>
                </c:pt>
                <c:pt idx="520">
                  <c:v>304</c:v>
                </c:pt>
                <c:pt idx="521">
                  <c:v>304.2</c:v>
                </c:pt>
                <c:pt idx="522">
                  <c:v>304.39999999999998</c:v>
                </c:pt>
                <c:pt idx="523">
                  <c:v>304.60000000000002</c:v>
                </c:pt>
                <c:pt idx="524">
                  <c:v>304.8</c:v>
                </c:pt>
                <c:pt idx="525">
                  <c:v>305</c:v>
                </c:pt>
                <c:pt idx="526">
                  <c:v>305.2</c:v>
                </c:pt>
                <c:pt idx="527">
                  <c:v>305.39999999999998</c:v>
                </c:pt>
                <c:pt idx="528">
                  <c:v>305.60000000000002</c:v>
                </c:pt>
                <c:pt idx="529">
                  <c:v>305.8</c:v>
                </c:pt>
                <c:pt idx="530">
                  <c:v>306</c:v>
                </c:pt>
                <c:pt idx="531">
                  <c:v>306.2</c:v>
                </c:pt>
                <c:pt idx="532">
                  <c:v>306.39999999999998</c:v>
                </c:pt>
                <c:pt idx="533">
                  <c:v>306.60000000000002</c:v>
                </c:pt>
                <c:pt idx="534">
                  <c:v>306.8</c:v>
                </c:pt>
                <c:pt idx="535">
                  <c:v>307</c:v>
                </c:pt>
                <c:pt idx="536">
                  <c:v>307.2</c:v>
                </c:pt>
                <c:pt idx="537">
                  <c:v>307.39999999999998</c:v>
                </c:pt>
                <c:pt idx="538">
                  <c:v>307.60000000000002</c:v>
                </c:pt>
                <c:pt idx="539">
                  <c:v>307.8</c:v>
                </c:pt>
                <c:pt idx="540">
                  <c:v>308</c:v>
                </c:pt>
                <c:pt idx="541">
                  <c:v>308.2</c:v>
                </c:pt>
                <c:pt idx="542">
                  <c:v>308.39999999999998</c:v>
                </c:pt>
                <c:pt idx="543">
                  <c:v>308.60000000000002</c:v>
                </c:pt>
                <c:pt idx="544">
                  <c:v>308.8</c:v>
                </c:pt>
                <c:pt idx="545">
                  <c:v>309</c:v>
                </c:pt>
                <c:pt idx="546">
                  <c:v>309.2</c:v>
                </c:pt>
                <c:pt idx="547">
                  <c:v>309.39999999999998</c:v>
                </c:pt>
                <c:pt idx="548">
                  <c:v>309.60000000000002</c:v>
                </c:pt>
                <c:pt idx="549">
                  <c:v>309.8</c:v>
                </c:pt>
                <c:pt idx="550">
                  <c:v>310</c:v>
                </c:pt>
                <c:pt idx="551">
                  <c:v>310.2</c:v>
                </c:pt>
                <c:pt idx="552">
                  <c:v>310.39999999999998</c:v>
                </c:pt>
                <c:pt idx="553">
                  <c:v>310.60000000000002</c:v>
                </c:pt>
                <c:pt idx="554">
                  <c:v>310.8</c:v>
                </c:pt>
                <c:pt idx="555">
                  <c:v>311</c:v>
                </c:pt>
                <c:pt idx="556">
                  <c:v>311.2</c:v>
                </c:pt>
                <c:pt idx="557">
                  <c:v>311.39999999999998</c:v>
                </c:pt>
                <c:pt idx="558">
                  <c:v>311.60000000000002</c:v>
                </c:pt>
                <c:pt idx="559">
                  <c:v>311.8</c:v>
                </c:pt>
                <c:pt idx="560">
                  <c:v>312</c:v>
                </c:pt>
                <c:pt idx="561">
                  <c:v>312.2</c:v>
                </c:pt>
                <c:pt idx="562">
                  <c:v>312.39999999999998</c:v>
                </c:pt>
                <c:pt idx="563">
                  <c:v>312.60000000000002</c:v>
                </c:pt>
                <c:pt idx="564">
                  <c:v>312.8</c:v>
                </c:pt>
                <c:pt idx="565">
                  <c:v>313</c:v>
                </c:pt>
                <c:pt idx="566">
                  <c:v>313.2</c:v>
                </c:pt>
                <c:pt idx="567">
                  <c:v>313.39999999999998</c:v>
                </c:pt>
                <c:pt idx="568">
                  <c:v>313.60000000000002</c:v>
                </c:pt>
                <c:pt idx="569">
                  <c:v>313.8</c:v>
                </c:pt>
                <c:pt idx="570">
                  <c:v>314</c:v>
                </c:pt>
                <c:pt idx="571">
                  <c:v>314.2</c:v>
                </c:pt>
                <c:pt idx="572">
                  <c:v>314.39999999999998</c:v>
                </c:pt>
                <c:pt idx="573">
                  <c:v>314.60000000000002</c:v>
                </c:pt>
                <c:pt idx="574">
                  <c:v>314.8</c:v>
                </c:pt>
                <c:pt idx="575">
                  <c:v>315</c:v>
                </c:pt>
                <c:pt idx="576">
                  <c:v>315.2</c:v>
                </c:pt>
                <c:pt idx="577">
                  <c:v>315.39999999999998</c:v>
                </c:pt>
                <c:pt idx="578">
                  <c:v>315.60000000000002</c:v>
                </c:pt>
                <c:pt idx="579">
                  <c:v>315.8</c:v>
                </c:pt>
                <c:pt idx="580">
                  <c:v>316</c:v>
                </c:pt>
                <c:pt idx="581">
                  <c:v>316.2</c:v>
                </c:pt>
                <c:pt idx="582">
                  <c:v>316.39999999999998</c:v>
                </c:pt>
                <c:pt idx="583">
                  <c:v>316.60000000000002</c:v>
                </c:pt>
                <c:pt idx="584">
                  <c:v>316.8</c:v>
                </c:pt>
                <c:pt idx="585">
                  <c:v>317</c:v>
                </c:pt>
                <c:pt idx="586">
                  <c:v>317.2</c:v>
                </c:pt>
                <c:pt idx="587">
                  <c:v>317.39999999999998</c:v>
                </c:pt>
                <c:pt idx="588">
                  <c:v>317.60000000000002</c:v>
                </c:pt>
                <c:pt idx="589">
                  <c:v>317.8</c:v>
                </c:pt>
                <c:pt idx="590">
                  <c:v>318</c:v>
                </c:pt>
                <c:pt idx="591">
                  <c:v>318.2</c:v>
                </c:pt>
                <c:pt idx="592">
                  <c:v>318.39999999999998</c:v>
                </c:pt>
                <c:pt idx="593">
                  <c:v>318.60000000000002</c:v>
                </c:pt>
                <c:pt idx="594">
                  <c:v>318.8</c:v>
                </c:pt>
                <c:pt idx="595">
                  <c:v>319</c:v>
                </c:pt>
                <c:pt idx="596">
                  <c:v>319.2</c:v>
                </c:pt>
                <c:pt idx="597">
                  <c:v>319.39999999999998</c:v>
                </c:pt>
                <c:pt idx="598">
                  <c:v>319.60000000000002</c:v>
                </c:pt>
                <c:pt idx="599">
                  <c:v>319.8</c:v>
                </c:pt>
                <c:pt idx="600">
                  <c:v>320</c:v>
                </c:pt>
                <c:pt idx="601">
                  <c:v>320.2</c:v>
                </c:pt>
                <c:pt idx="602">
                  <c:v>320.39999999999998</c:v>
                </c:pt>
                <c:pt idx="603">
                  <c:v>320.60000000000002</c:v>
                </c:pt>
                <c:pt idx="604">
                  <c:v>320.8</c:v>
                </c:pt>
                <c:pt idx="605">
                  <c:v>321</c:v>
                </c:pt>
                <c:pt idx="606">
                  <c:v>321.2</c:v>
                </c:pt>
                <c:pt idx="607">
                  <c:v>321.39999999999998</c:v>
                </c:pt>
                <c:pt idx="608">
                  <c:v>321.60000000000002</c:v>
                </c:pt>
                <c:pt idx="609">
                  <c:v>321.8</c:v>
                </c:pt>
                <c:pt idx="610">
                  <c:v>322</c:v>
                </c:pt>
                <c:pt idx="611">
                  <c:v>322.2</c:v>
                </c:pt>
                <c:pt idx="612">
                  <c:v>322.39999999999998</c:v>
                </c:pt>
                <c:pt idx="613">
                  <c:v>322.60000000000002</c:v>
                </c:pt>
                <c:pt idx="614">
                  <c:v>322.8</c:v>
                </c:pt>
                <c:pt idx="615">
                  <c:v>323</c:v>
                </c:pt>
                <c:pt idx="616">
                  <c:v>323.2</c:v>
                </c:pt>
                <c:pt idx="617">
                  <c:v>323.39999999999998</c:v>
                </c:pt>
                <c:pt idx="618">
                  <c:v>323.60000000000002</c:v>
                </c:pt>
                <c:pt idx="619">
                  <c:v>323.8</c:v>
                </c:pt>
                <c:pt idx="620">
                  <c:v>324</c:v>
                </c:pt>
                <c:pt idx="621">
                  <c:v>324.2</c:v>
                </c:pt>
                <c:pt idx="622">
                  <c:v>324.39999999999998</c:v>
                </c:pt>
                <c:pt idx="623">
                  <c:v>324.60000000000002</c:v>
                </c:pt>
                <c:pt idx="624">
                  <c:v>324.8</c:v>
                </c:pt>
                <c:pt idx="625">
                  <c:v>325</c:v>
                </c:pt>
                <c:pt idx="626">
                  <c:v>325.2</c:v>
                </c:pt>
                <c:pt idx="627">
                  <c:v>325.39999999999998</c:v>
                </c:pt>
                <c:pt idx="628">
                  <c:v>325.60000000000002</c:v>
                </c:pt>
                <c:pt idx="629">
                  <c:v>325.8</c:v>
                </c:pt>
                <c:pt idx="630">
                  <c:v>326</c:v>
                </c:pt>
                <c:pt idx="631">
                  <c:v>326.2</c:v>
                </c:pt>
                <c:pt idx="632">
                  <c:v>326.39999999999998</c:v>
                </c:pt>
                <c:pt idx="633">
                  <c:v>326.60000000000002</c:v>
                </c:pt>
                <c:pt idx="634">
                  <c:v>326.8</c:v>
                </c:pt>
                <c:pt idx="635">
                  <c:v>327</c:v>
                </c:pt>
                <c:pt idx="636">
                  <c:v>327.2</c:v>
                </c:pt>
                <c:pt idx="637">
                  <c:v>327.39999999999998</c:v>
                </c:pt>
                <c:pt idx="638">
                  <c:v>327.60000000000002</c:v>
                </c:pt>
                <c:pt idx="639">
                  <c:v>327.8</c:v>
                </c:pt>
                <c:pt idx="640">
                  <c:v>328</c:v>
                </c:pt>
                <c:pt idx="641">
                  <c:v>328.2</c:v>
                </c:pt>
                <c:pt idx="642">
                  <c:v>328.4</c:v>
                </c:pt>
                <c:pt idx="643">
                  <c:v>328.6</c:v>
                </c:pt>
                <c:pt idx="644">
                  <c:v>328.8</c:v>
                </c:pt>
                <c:pt idx="645">
                  <c:v>329</c:v>
                </c:pt>
                <c:pt idx="646">
                  <c:v>329.2</c:v>
                </c:pt>
                <c:pt idx="647">
                  <c:v>329.4</c:v>
                </c:pt>
                <c:pt idx="648">
                  <c:v>329.6</c:v>
                </c:pt>
                <c:pt idx="649">
                  <c:v>329.8</c:v>
                </c:pt>
                <c:pt idx="650">
                  <c:v>330</c:v>
                </c:pt>
                <c:pt idx="651">
                  <c:v>330.2</c:v>
                </c:pt>
                <c:pt idx="652">
                  <c:v>330.4</c:v>
                </c:pt>
                <c:pt idx="653">
                  <c:v>330.6</c:v>
                </c:pt>
                <c:pt idx="654">
                  <c:v>330.8</c:v>
                </c:pt>
                <c:pt idx="655">
                  <c:v>331</c:v>
                </c:pt>
                <c:pt idx="656">
                  <c:v>331.2</c:v>
                </c:pt>
                <c:pt idx="657">
                  <c:v>331.4</c:v>
                </c:pt>
                <c:pt idx="658">
                  <c:v>331.6</c:v>
                </c:pt>
                <c:pt idx="659">
                  <c:v>331.8</c:v>
                </c:pt>
                <c:pt idx="660">
                  <c:v>332</c:v>
                </c:pt>
                <c:pt idx="661">
                  <c:v>332.2</c:v>
                </c:pt>
                <c:pt idx="662">
                  <c:v>332.4</c:v>
                </c:pt>
                <c:pt idx="663">
                  <c:v>332.6</c:v>
                </c:pt>
                <c:pt idx="664">
                  <c:v>332.8</c:v>
                </c:pt>
                <c:pt idx="665">
                  <c:v>333</c:v>
                </c:pt>
                <c:pt idx="666">
                  <c:v>333.2</c:v>
                </c:pt>
                <c:pt idx="667">
                  <c:v>333.4</c:v>
                </c:pt>
                <c:pt idx="668">
                  <c:v>333.6</c:v>
                </c:pt>
                <c:pt idx="669">
                  <c:v>333.8</c:v>
                </c:pt>
                <c:pt idx="670">
                  <c:v>334</c:v>
                </c:pt>
                <c:pt idx="671">
                  <c:v>334.2</c:v>
                </c:pt>
                <c:pt idx="672">
                  <c:v>334.4</c:v>
                </c:pt>
                <c:pt idx="673">
                  <c:v>334.6</c:v>
                </c:pt>
                <c:pt idx="674">
                  <c:v>334.8</c:v>
                </c:pt>
                <c:pt idx="675">
                  <c:v>335</c:v>
                </c:pt>
                <c:pt idx="676">
                  <c:v>335.2</c:v>
                </c:pt>
                <c:pt idx="677">
                  <c:v>335.4</c:v>
                </c:pt>
                <c:pt idx="678">
                  <c:v>335.6</c:v>
                </c:pt>
                <c:pt idx="679">
                  <c:v>335.8</c:v>
                </c:pt>
                <c:pt idx="680">
                  <c:v>336</c:v>
                </c:pt>
                <c:pt idx="681">
                  <c:v>336.2</c:v>
                </c:pt>
                <c:pt idx="682">
                  <c:v>336.4</c:v>
                </c:pt>
                <c:pt idx="683">
                  <c:v>336.6</c:v>
                </c:pt>
                <c:pt idx="684">
                  <c:v>336.8</c:v>
                </c:pt>
                <c:pt idx="685">
                  <c:v>337</c:v>
                </c:pt>
                <c:pt idx="686">
                  <c:v>337.2</c:v>
                </c:pt>
                <c:pt idx="687">
                  <c:v>337.4</c:v>
                </c:pt>
                <c:pt idx="688">
                  <c:v>337.6</c:v>
                </c:pt>
                <c:pt idx="689">
                  <c:v>337.8</c:v>
                </c:pt>
                <c:pt idx="690">
                  <c:v>338</c:v>
                </c:pt>
                <c:pt idx="691">
                  <c:v>338.2</c:v>
                </c:pt>
                <c:pt idx="692">
                  <c:v>338.4</c:v>
                </c:pt>
                <c:pt idx="693">
                  <c:v>338.6</c:v>
                </c:pt>
                <c:pt idx="694">
                  <c:v>338.8</c:v>
                </c:pt>
                <c:pt idx="695">
                  <c:v>339</c:v>
                </c:pt>
                <c:pt idx="696">
                  <c:v>339.2</c:v>
                </c:pt>
                <c:pt idx="697">
                  <c:v>339.4</c:v>
                </c:pt>
                <c:pt idx="698">
                  <c:v>339.6</c:v>
                </c:pt>
                <c:pt idx="699">
                  <c:v>339.8</c:v>
                </c:pt>
                <c:pt idx="700">
                  <c:v>340</c:v>
                </c:pt>
                <c:pt idx="701">
                  <c:v>340.2</c:v>
                </c:pt>
                <c:pt idx="702">
                  <c:v>340.4</c:v>
                </c:pt>
                <c:pt idx="703">
                  <c:v>340.6</c:v>
                </c:pt>
                <c:pt idx="704">
                  <c:v>340.8</c:v>
                </c:pt>
                <c:pt idx="705">
                  <c:v>341</c:v>
                </c:pt>
                <c:pt idx="706">
                  <c:v>341.2</c:v>
                </c:pt>
                <c:pt idx="707">
                  <c:v>341.4</c:v>
                </c:pt>
                <c:pt idx="708">
                  <c:v>341.6</c:v>
                </c:pt>
                <c:pt idx="709">
                  <c:v>341.8</c:v>
                </c:pt>
                <c:pt idx="710">
                  <c:v>342</c:v>
                </c:pt>
                <c:pt idx="711">
                  <c:v>342.2</c:v>
                </c:pt>
                <c:pt idx="712">
                  <c:v>342.4</c:v>
                </c:pt>
                <c:pt idx="713">
                  <c:v>342.6</c:v>
                </c:pt>
                <c:pt idx="714">
                  <c:v>342.8</c:v>
                </c:pt>
                <c:pt idx="715">
                  <c:v>343</c:v>
                </c:pt>
                <c:pt idx="716">
                  <c:v>343.2</c:v>
                </c:pt>
                <c:pt idx="717">
                  <c:v>343.4</c:v>
                </c:pt>
                <c:pt idx="718">
                  <c:v>343.6</c:v>
                </c:pt>
                <c:pt idx="719">
                  <c:v>343.8</c:v>
                </c:pt>
                <c:pt idx="720">
                  <c:v>344</c:v>
                </c:pt>
                <c:pt idx="721">
                  <c:v>344.2</c:v>
                </c:pt>
                <c:pt idx="722">
                  <c:v>344.4</c:v>
                </c:pt>
                <c:pt idx="723">
                  <c:v>344.6</c:v>
                </c:pt>
                <c:pt idx="724">
                  <c:v>344.8</c:v>
                </c:pt>
                <c:pt idx="725">
                  <c:v>345</c:v>
                </c:pt>
                <c:pt idx="726">
                  <c:v>345.2</c:v>
                </c:pt>
                <c:pt idx="727">
                  <c:v>345.4</c:v>
                </c:pt>
                <c:pt idx="728">
                  <c:v>345.6</c:v>
                </c:pt>
                <c:pt idx="729">
                  <c:v>345.8</c:v>
                </c:pt>
                <c:pt idx="730">
                  <c:v>346</c:v>
                </c:pt>
                <c:pt idx="731">
                  <c:v>346.2</c:v>
                </c:pt>
                <c:pt idx="732">
                  <c:v>346.4</c:v>
                </c:pt>
                <c:pt idx="733">
                  <c:v>346.6</c:v>
                </c:pt>
                <c:pt idx="734">
                  <c:v>346.8</c:v>
                </c:pt>
                <c:pt idx="735">
                  <c:v>347</c:v>
                </c:pt>
                <c:pt idx="736">
                  <c:v>347.2</c:v>
                </c:pt>
                <c:pt idx="737">
                  <c:v>347.4</c:v>
                </c:pt>
                <c:pt idx="738">
                  <c:v>347.6</c:v>
                </c:pt>
                <c:pt idx="739">
                  <c:v>347.8</c:v>
                </c:pt>
                <c:pt idx="740">
                  <c:v>348</c:v>
                </c:pt>
                <c:pt idx="741">
                  <c:v>348.2</c:v>
                </c:pt>
                <c:pt idx="742">
                  <c:v>348.4</c:v>
                </c:pt>
                <c:pt idx="743">
                  <c:v>348.6</c:v>
                </c:pt>
                <c:pt idx="744">
                  <c:v>348.8</c:v>
                </c:pt>
                <c:pt idx="745">
                  <c:v>349</c:v>
                </c:pt>
                <c:pt idx="746">
                  <c:v>349.2</c:v>
                </c:pt>
                <c:pt idx="747">
                  <c:v>349.4</c:v>
                </c:pt>
                <c:pt idx="748">
                  <c:v>349.6</c:v>
                </c:pt>
                <c:pt idx="749">
                  <c:v>349.8</c:v>
                </c:pt>
                <c:pt idx="750">
                  <c:v>350</c:v>
                </c:pt>
                <c:pt idx="751">
                  <c:v>350.2</c:v>
                </c:pt>
                <c:pt idx="752">
                  <c:v>350.4</c:v>
                </c:pt>
                <c:pt idx="753">
                  <c:v>350.6</c:v>
                </c:pt>
                <c:pt idx="754">
                  <c:v>350.8</c:v>
                </c:pt>
                <c:pt idx="755">
                  <c:v>351</c:v>
                </c:pt>
                <c:pt idx="756">
                  <c:v>351.2</c:v>
                </c:pt>
                <c:pt idx="757">
                  <c:v>351.4</c:v>
                </c:pt>
                <c:pt idx="758">
                  <c:v>351.6</c:v>
                </c:pt>
                <c:pt idx="759">
                  <c:v>351.8</c:v>
                </c:pt>
                <c:pt idx="760">
                  <c:v>352</c:v>
                </c:pt>
                <c:pt idx="761">
                  <c:v>352.2</c:v>
                </c:pt>
                <c:pt idx="762">
                  <c:v>352.4</c:v>
                </c:pt>
                <c:pt idx="763">
                  <c:v>352.6</c:v>
                </c:pt>
                <c:pt idx="764">
                  <c:v>352.8</c:v>
                </c:pt>
                <c:pt idx="765">
                  <c:v>353</c:v>
                </c:pt>
                <c:pt idx="766">
                  <c:v>353.2</c:v>
                </c:pt>
                <c:pt idx="767">
                  <c:v>353.4</c:v>
                </c:pt>
                <c:pt idx="768">
                  <c:v>353.6</c:v>
                </c:pt>
                <c:pt idx="769">
                  <c:v>353.8</c:v>
                </c:pt>
                <c:pt idx="770">
                  <c:v>354</c:v>
                </c:pt>
                <c:pt idx="771">
                  <c:v>354.2</c:v>
                </c:pt>
                <c:pt idx="772">
                  <c:v>354.4</c:v>
                </c:pt>
                <c:pt idx="773">
                  <c:v>354.6</c:v>
                </c:pt>
                <c:pt idx="774">
                  <c:v>354.8</c:v>
                </c:pt>
                <c:pt idx="775">
                  <c:v>355</c:v>
                </c:pt>
                <c:pt idx="776">
                  <c:v>355.2</c:v>
                </c:pt>
                <c:pt idx="777">
                  <c:v>355.4</c:v>
                </c:pt>
                <c:pt idx="778">
                  <c:v>355.6</c:v>
                </c:pt>
                <c:pt idx="779">
                  <c:v>355.8</c:v>
                </c:pt>
                <c:pt idx="780">
                  <c:v>356</c:v>
                </c:pt>
                <c:pt idx="781">
                  <c:v>356.2</c:v>
                </c:pt>
                <c:pt idx="782">
                  <c:v>356.4</c:v>
                </c:pt>
                <c:pt idx="783">
                  <c:v>356.6</c:v>
                </c:pt>
                <c:pt idx="784">
                  <c:v>356.8</c:v>
                </c:pt>
                <c:pt idx="785">
                  <c:v>357</c:v>
                </c:pt>
                <c:pt idx="786">
                  <c:v>357.2</c:v>
                </c:pt>
                <c:pt idx="787">
                  <c:v>357.4</c:v>
                </c:pt>
                <c:pt idx="788">
                  <c:v>357.6</c:v>
                </c:pt>
                <c:pt idx="789">
                  <c:v>357.8</c:v>
                </c:pt>
                <c:pt idx="790">
                  <c:v>358</c:v>
                </c:pt>
                <c:pt idx="791">
                  <c:v>358.2</c:v>
                </c:pt>
                <c:pt idx="792">
                  <c:v>358.4</c:v>
                </c:pt>
                <c:pt idx="793">
                  <c:v>358.6</c:v>
                </c:pt>
                <c:pt idx="794">
                  <c:v>358.8</c:v>
                </c:pt>
                <c:pt idx="795">
                  <c:v>359</c:v>
                </c:pt>
                <c:pt idx="796">
                  <c:v>359.2</c:v>
                </c:pt>
                <c:pt idx="797">
                  <c:v>359.4</c:v>
                </c:pt>
                <c:pt idx="798">
                  <c:v>359.6</c:v>
                </c:pt>
                <c:pt idx="799">
                  <c:v>359.8</c:v>
                </c:pt>
                <c:pt idx="800">
                  <c:v>360</c:v>
                </c:pt>
                <c:pt idx="801">
                  <c:v>360.2</c:v>
                </c:pt>
                <c:pt idx="802">
                  <c:v>360.4</c:v>
                </c:pt>
                <c:pt idx="803">
                  <c:v>360.6</c:v>
                </c:pt>
                <c:pt idx="804">
                  <c:v>360.8</c:v>
                </c:pt>
                <c:pt idx="805">
                  <c:v>361</c:v>
                </c:pt>
                <c:pt idx="806">
                  <c:v>361.2</c:v>
                </c:pt>
                <c:pt idx="807">
                  <c:v>361.4</c:v>
                </c:pt>
                <c:pt idx="808">
                  <c:v>361.6</c:v>
                </c:pt>
                <c:pt idx="809">
                  <c:v>361.8</c:v>
                </c:pt>
                <c:pt idx="810">
                  <c:v>362</c:v>
                </c:pt>
                <c:pt idx="811">
                  <c:v>362.2</c:v>
                </c:pt>
                <c:pt idx="812">
                  <c:v>362.4</c:v>
                </c:pt>
                <c:pt idx="813">
                  <c:v>362.6</c:v>
                </c:pt>
                <c:pt idx="814">
                  <c:v>362.8</c:v>
                </c:pt>
                <c:pt idx="815">
                  <c:v>363</c:v>
                </c:pt>
                <c:pt idx="816">
                  <c:v>363.2</c:v>
                </c:pt>
                <c:pt idx="817">
                  <c:v>363.4</c:v>
                </c:pt>
                <c:pt idx="818">
                  <c:v>363.6</c:v>
                </c:pt>
                <c:pt idx="819">
                  <c:v>363.8</c:v>
                </c:pt>
                <c:pt idx="820">
                  <c:v>364</c:v>
                </c:pt>
                <c:pt idx="821">
                  <c:v>364.2</c:v>
                </c:pt>
                <c:pt idx="822">
                  <c:v>364.4</c:v>
                </c:pt>
                <c:pt idx="823">
                  <c:v>364.6</c:v>
                </c:pt>
                <c:pt idx="824">
                  <c:v>364.8</c:v>
                </c:pt>
                <c:pt idx="825">
                  <c:v>365</c:v>
                </c:pt>
                <c:pt idx="826">
                  <c:v>365.2</c:v>
                </c:pt>
                <c:pt idx="827">
                  <c:v>365.4</c:v>
                </c:pt>
                <c:pt idx="828">
                  <c:v>365.6</c:v>
                </c:pt>
                <c:pt idx="829">
                  <c:v>365.8</c:v>
                </c:pt>
                <c:pt idx="830">
                  <c:v>366</c:v>
                </c:pt>
                <c:pt idx="831">
                  <c:v>366.2</c:v>
                </c:pt>
                <c:pt idx="832">
                  <c:v>366.4</c:v>
                </c:pt>
                <c:pt idx="833">
                  <c:v>366.6</c:v>
                </c:pt>
                <c:pt idx="834">
                  <c:v>366.8</c:v>
                </c:pt>
                <c:pt idx="835">
                  <c:v>367</c:v>
                </c:pt>
                <c:pt idx="836">
                  <c:v>367.2</c:v>
                </c:pt>
                <c:pt idx="837">
                  <c:v>367.4</c:v>
                </c:pt>
                <c:pt idx="838">
                  <c:v>367.6</c:v>
                </c:pt>
                <c:pt idx="839">
                  <c:v>367.8</c:v>
                </c:pt>
                <c:pt idx="840">
                  <c:v>368</c:v>
                </c:pt>
                <c:pt idx="841">
                  <c:v>368.2</c:v>
                </c:pt>
                <c:pt idx="842">
                  <c:v>368.4</c:v>
                </c:pt>
                <c:pt idx="843">
                  <c:v>368.6</c:v>
                </c:pt>
                <c:pt idx="844">
                  <c:v>368.8</c:v>
                </c:pt>
                <c:pt idx="845">
                  <c:v>369</c:v>
                </c:pt>
                <c:pt idx="846">
                  <c:v>369.2</c:v>
                </c:pt>
                <c:pt idx="847">
                  <c:v>369.4</c:v>
                </c:pt>
                <c:pt idx="848">
                  <c:v>369.6</c:v>
                </c:pt>
                <c:pt idx="849">
                  <c:v>369.8</c:v>
                </c:pt>
                <c:pt idx="850">
                  <c:v>370</c:v>
                </c:pt>
                <c:pt idx="851">
                  <c:v>370.2</c:v>
                </c:pt>
                <c:pt idx="852">
                  <c:v>370.4</c:v>
                </c:pt>
                <c:pt idx="853">
                  <c:v>370.6</c:v>
                </c:pt>
                <c:pt idx="854">
                  <c:v>370.8</c:v>
                </c:pt>
                <c:pt idx="855">
                  <c:v>371</c:v>
                </c:pt>
                <c:pt idx="856">
                  <c:v>371.2</c:v>
                </c:pt>
                <c:pt idx="857">
                  <c:v>371.4</c:v>
                </c:pt>
                <c:pt idx="858">
                  <c:v>371.6</c:v>
                </c:pt>
                <c:pt idx="859">
                  <c:v>371.8</c:v>
                </c:pt>
                <c:pt idx="860">
                  <c:v>372</c:v>
                </c:pt>
                <c:pt idx="861">
                  <c:v>372.2</c:v>
                </c:pt>
                <c:pt idx="862">
                  <c:v>372.4</c:v>
                </c:pt>
                <c:pt idx="863">
                  <c:v>372.6</c:v>
                </c:pt>
                <c:pt idx="864">
                  <c:v>372.8</c:v>
                </c:pt>
                <c:pt idx="865">
                  <c:v>373</c:v>
                </c:pt>
                <c:pt idx="866">
                  <c:v>373.2</c:v>
                </c:pt>
                <c:pt idx="867">
                  <c:v>373.4</c:v>
                </c:pt>
                <c:pt idx="868">
                  <c:v>373.6</c:v>
                </c:pt>
                <c:pt idx="869">
                  <c:v>373.8</c:v>
                </c:pt>
                <c:pt idx="870">
                  <c:v>374</c:v>
                </c:pt>
                <c:pt idx="871">
                  <c:v>374.2</c:v>
                </c:pt>
                <c:pt idx="872">
                  <c:v>374.4</c:v>
                </c:pt>
                <c:pt idx="873">
                  <c:v>374.6</c:v>
                </c:pt>
                <c:pt idx="874">
                  <c:v>374.8</c:v>
                </c:pt>
                <c:pt idx="875">
                  <c:v>375</c:v>
                </c:pt>
                <c:pt idx="876">
                  <c:v>375.2</c:v>
                </c:pt>
                <c:pt idx="877">
                  <c:v>375.4</c:v>
                </c:pt>
                <c:pt idx="878">
                  <c:v>375.6</c:v>
                </c:pt>
                <c:pt idx="879">
                  <c:v>375.8</c:v>
                </c:pt>
                <c:pt idx="880">
                  <c:v>376</c:v>
                </c:pt>
                <c:pt idx="881">
                  <c:v>376.2</c:v>
                </c:pt>
                <c:pt idx="882">
                  <c:v>376.4</c:v>
                </c:pt>
                <c:pt idx="883">
                  <c:v>376.6</c:v>
                </c:pt>
                <c:pt idx="884">
                  <c:v>376.8</c:v>
                </c:pt>
                <c:pt idx="885">
                  <c:v>377</c:v>
                </c:pt>
                <c:pt idx="886">
                  <c:v>377.2</c:v>
                </c:pt>
                <c:pt idx="887">
                  <c:v>377.4</c:v>
                </c:pt>
                <c:pt idx="888">
                  <c:v>377.6</c:v>
                </c:pt>
                <c:pt idx="889">
                  <c:v>377.8</c:v>
                </c:pt>
                <c:pt idx="890">
                  <c:v>378</c:v>
                </c:pt>
                <c:pt idx="891">
                  <c:v>378.2</c:v>
                </c:pt>
                <c:pt idx="892">
                  <c:v>378.4</c:v>
                </c:pt>
                <c:pt idx="893">
                  <c:v>378.6</c:v>
                </c:pt>
                <c:pt idx="894">
                  <c:v>378.8</c:v>
                </c:pt>
                <c:pt idx="895">
                  <c:v>379</c:v>
                </c:pt>
                <c:pt idx="896">
                  <c:v>379.2</c:v>
                </c:pt>
                <c:pt idx="897">
                  <c:v>379.4</c:v>
                </c:pt>
                <c:pt idx="898">
                  <c:v>379.6</c:v>
                </c:pt>
                <c:pt idx="899">
                  <c:v>379.8</c:v>
                </c:pt>
                <c:pt idx="900">
                  <c:v>380</c:v>
                </c:pt>
                <c:pt idx="901">
                  <c:v>380.2</c:v>
                </c:pt>
                <c:pt idx="902">
                  <c:v>380.4</c:v>
                </c:pt>
                <c:pt idx="903">
                  <c:v>380.6</c:v>
                </c:pt>
                <c:pt idx="904">
                  <c:v>380.8</c:v>
                </c:pt>
                <c:pt idx="905">
                  <c:v>381</c:v>
                </c:pt>
                <c:pt idx="906">
                  <c:v>381.2</c:v>
                </c:pt>
                <c:pt idx="907">
                  <c:v>381.4</c:v>
                </c:pt>
                <c:pt idx="908">
                  <c:v>381.6</c:v>
                </c:pt>
                <c:pt idx="909">
                  <c:v>381.8</c:v>
                </c:pt>
                <c:pt idx="910">
                  <c:v>382</c:v>
                </c:pt>
                <c:pt idx="911">
                  <c:v>382.2</c:v>
                </c:pt>
                <c:pt idx="912">
                  <c:v>382.4</c:v>
                </c:pt>
                <c:pt idx="913">
                  <c:v>382.6</c:v>
                </c:pt>
                <c:pt idx="914">
                  <c:v>382.8</c:v>
                </c:pt>
                <c:pt idx="915">
                  <c:v>383</c:v>
                </c:pt>
                <c:pt idx="916">
                  <c:v>383.2</c:v>
                </c:pt>
                <c:pt idx="917">
                  <c:v>383.4</c:v>
                </c:pt>
                <c:pt idx="918">
                  <c:v>383.6</c:v>
                </c:pt>
                <c:pt idx="919">
                  <c:v>383.8</c:v>
                </c:pt>
                <c:pt idx="920">
                  <c:v>384</c:v>
                </c:pt>
                <c:pt idx="921">
                  <c:v>384.2</c:v>
                </c:pt>
                <c:pt idx="922">
                  <c:v>384.4</c:v>
                </c:pt>
                <c:pt idx="923">
                  <c:v>384.6</c:v>
                </c:pt>
                <c:pt idx="924">
                  <c:v>384.8</c:v>
                </c:pt>
                <c:pt idx="925">
                  <c:v>385</c:v>
                </c:pt>
                <c:pt idx="926">
                  <c:v>385.2</c:v>
                </c:pt>
                <c:pt idx="927">
                  <c:v>385.4</c:v>
                </c:pt>
                <c:pt idx="928">
                  <c:v>385.6</c:v>
                </c:pt>
                <c:pt idx="929">
                  <c:v>385.8</c:v>
                </c:pt>
                <c:pt idx="930">
                  <c:v>386</c:v>
                </c:pt>
                <c:pt idx="931">
                  <c:v>386.2</c:v>
                </c:pt>
                <c:pt idx="932">
                  <c:v>386.4</c:v>
                </c:pt>
                <c:pt idx="933">
                  <c:v>386.6</c:v>
                </c:pt>
                <c:pt idx="934">
                  <c:v>386.8</c:v>
                </c:pt>
                <c:pt idx="935">
                  <c:v>387</c:v>
                </c:pt>
                <c:pt idx="936">
                  <c:v>387.2</c:v>
                </c:pt>
                <c:pt idx="937">
                  <c:v>387.4</c:v>
                </c:pt>
                <c:pt idx="938">
                  <c:v>387.6</c:v>
                </c:pt>
                <c:pt idx="939">
                  <c:v>387.8</c:v>
                </c:pt>
                <c:pt idx="940">
                  <c:v>388</c:v>
                </c:pt>
                <c:pt idx="941">
                  <c:v>388.2</c:v>
                </c:pt>
                <c:pt idx="942">
                  <c:v>388.4</c:v>
                </c:pt>
                <c:pt idx="943">
                  <c:v>388.6</c:v>
                </c:pt>
                <c:pt idx="944">
                  <c:v>388.8</c:v>
                </c:pt>
                <c:pt idx="945">
                  <c:v>389</c:v>
                </c:pt>
                <c:pt idx="946">
                  <c:v>389.2</c:v>
                </c:pt>
                <c:pt idx="947">
                  <c:v>389.4</c:v>
                </c:pt>
                <c:pt idx="948">
                  <c:v>389.6</c:v>
                </c:pt>
                <c:pt idx="949">
                  <c:v>389.8</c:v>
                </c:pt>
                <c:pt idx="950">
                  <c:v>390</c:v>
                </c:pt>
                <c:pt idx="951">
                  <c:v>390.2</c:v>
                </c:pt>
                <c:pt idx="952">
                  <c:v>390.4</c:v>
                </c:pt>
                <c:pt idx="953">
                  <c:v>390.6</c:v>
                </c:pt>
                <c:pt idx="954">
                  <c:v>390.8</c:v>
                </c:pt>
                <c:pt idx="955">
                  <c:v>391</c:v>
                </c:pt>
                <c:pt idx="956">
                  <c:v>391.2</c:v>
                </c:pt>
                <c:pt idx="957">
                  <c:v>391.4</c:v>
                </c:pt>
                <c:pt idx="958">
                  <c:v>391.6</c:v>
                </c:pt>
                <c:pt idx="959">
                  <c:v>391.8</c:v>
                </c:pt>
                <c:pt idx="960">
                  <c:v>392</c:v>
                </c:pt>
                <c:pt idx="961">
                  <c:v>392.2</c:v>
                </c:pt>
                <c:pt idx="962">
                  <c:v>392.4</c:v>
                </c:pt>
                <c:pt idx="963">
                  <c:v>392.6</c:v>
                </c:pt>
                <c:pt idx="964">
                  <c:v>392.8</c:v>
                </c:pt>
                <c:pt idx="965">
                  <c:v>393</c:v>
                </c:pt>
                <c:pt idx="966">
                  <c:v>393.2</c:v>
                </c:pt>
                <c:pt idx="967">
                  <c:v>393.4</c:v>
                </c:pt>
                <c:pt idx="968">
                  <c:v>393.6</c:v>
                </c:pt>
                <c:pt idx="969">
                  <c:v>393.8</c:v>
                </c:pt>
                <c:pt idx="970">
                  <c:v>394</c:v>
                </c:pt>
                <c:pt idx="971">
                  <c:v>394.2</c:v>
                </c:pt>
                <c:pt idx="972">
                  <c:v>394.4</c:v>
                </c:pt>
                <c:pt idx="973">
                  <c:v>394.6</c:v>
                </c:pt>
                <c:pt idx="974">
                  <c:v>394.8</c:v>
                </c:pt>
                <c:pt idx="975">
                  <c:v>395</c:v>
                </c:pt>
                <c:pt idx="976">
                  <c:v>395.2</c:v>
                </c:pt>
                <c:pt idx="977">
                  <c:v>395.4</c:v>
                </c:pt>
                <c:pt idx="978">
                  <c:v>395.6</c:v>
                </c:pt>
                <c:pt idx="979">
                  <c:v>395.8</c:v>
                </c:pt>
                <c:pt idx="980">
                  <c:v>396</c:v>
                </c:pt>
                <c:pt idx="981">
                  <c:v>396.2</c:v>
                </c:pt>
                <c:pt idx="982">
                  <c:v>396.4</c:v>
                </c:pt>
                <c:pt idx="983">
                  <c:v>396.6</c:v>
                </c:pt>
                <c:pt idx="984">
                  <c:v>396.8</c:v>
                </c:pt>
                <c:pt idx="985">
                  <c:v>397</c:v>
                </c:pt>
                <c:pt idx="986">
                  <c:v>397.2</c:v>
                </c:pt>
                <c:pt idx="987">
                  <c:v>397.4</c:v>
                </c:pt>
                <c:pt idx="988">
                  <c:v>397.6</c:v>
                </c:pt>
                <c:pt idx="989">
                  <c:v>397.8</c:v>
                </c:pt>
                <c:pt idx="990">
                  <c:v>398</c:v>
                </c:pt>
                <c:pt idx="991">
                  <c:v>398.2</c:v>
                </c:pt>
                <c:pt idx="992">
                  <c:v>398.4</c:v>
                </c:pt>
                <c:pt idx="993">
                  <c:v>398.6</c:v>
                </c:pt>
                <c:pt idx="994">
                  <c:v>398.8</c:v>
                </c:pt>
                <c:pt idx="995">
                  <c:v>399</c:v>
                </c:pt>
                <c:pt idx="996">
                  <c:v>399.2</c:v>
                </c:pt>
                <c:pt idx="997">
                  <c:v>399.4</c:v>
                </c:pt>
                <c:pt idx="998">
                  <c:v>399.6</c:v>
                </c:pt>
                <c:pt idx="999">
                  <c:v>399.8</c:v>
                </c:pt>
                <c:pt idx="1000">
                  <c:v>400</c:v>
                </c:pt>
                <c:pt idx="1001">
                  <c:v>400.2</c:v>
                </c:pt>
                <c:pt idx="1002">
                  <c:v>400.4</c:v>
                </c:pt>
                <c:pt idx="1003">
                  <c:v>400.6</c:v>
                </c:pt>
                <c:pt idx="1004">
                  <c:v>400.8</c:v>
                </c:pt>
                <c:pt idx="1005">
                  <c:v>401</c:v>
                </c:pt>
                <c:pt idx="1006">
                  <c:v>401.2</c:v>
                </c:pt>
                <c:pt idx="1007">
                  <c:v>401.4</c:v>
                </c:pt>
                <c:pt idx="1008">
                  <c:v>401.6</c:v>
                </c:pt>
                <c:pt idx="1009">
                  <c:v>401.8</c:v>
                </c:pt>
                <c:pt idx="1010">
                  <c:v>402</c:v>
                </c:pt>
                <c:pt idx="1011">
                  <c:v>402.2</c:v>
                </c:pt>
                <c:pt idx="1012">
                  <c:v>402.4</c:v>
                </c:pt>
                <c:pt idx="1013">
                  <c:v>402.6</c:v>
                </c:pt>
                <c:pt idx="1014">
                  <c:v>402.8</c:v>
                </c:pt>
                <c:pt idx="1015">
                  <c:v>403</c:v>
                </c:pt>
                <c:pt idx="1016">
                  <c:v>403.2</c:v>
                </c:pt>
                <c:pt idx="1017">
                  <c:v>403.4</c:v>
                </c:pt>
                <c:pt idx="1018">
                  <c:v>403.6</c:v>
                </c:pt>
                <c:pt idx="1019">
                  <c:v>403.8</c:v>
                </c:pt>
                <c:pt idx="1020">
                  <c:v>404</c:v>
                </c:pt>
                <c:pt idx="1021">
                  <c:v>404.2</c:v>
                </c:pt>
                <c:pt idx="1022">
                  <c:v>404.4</c:v>
                </c:pt>
                <c:pt idx="1023">
                  <c:v>404.6</c:v>
                </c:pt>
                <c:pt idx="1024">
                  <c:v>404.8</c:v>
                </c:pt>
                <c:pt idx="1025">
                  <c:v>405</c:v>
                </c:pt>
                <c:pt idx="1026">
                  <c:v>405.2</c:v>
                </c:pt>
                <c:pt idx="1027">
                  <c:v>405.4</c:v>
                </c:pt>
                <c:pt idx="1028">
                  <c:v>405.6</c:v>
                </c:pt>
                <c:pt idx="1029">
                  <c:v>405.8</c:v>
                </c:pt>
                <c:pt idx="1030">
                  <c:v>406</c:v>
                </c:pt>
                <c:pt idx="1031">
                  <c:v>406.2</c:v>
                </c:pt>
                <c:pt idx="1032">
                  <c:v>406.4</c:v>
                </c:pt>
                <c:pt idx="1033">
                  <c:v>406.6</c:v>
                </c:pt>
                <c:pt idx="1034">
                  <c:v>406.8</c:v>
                </c:pt>
                <c:pt idx="1035">
                  <c:v>407</c:v>
                </c:pt>
                <c:pt idx="1036">
                  <c:v>407.2</c:v>
                </c:pt>
                <c:pt idx="1037">
                  <c:v>407.4</c:v>
                </c:pt>
                <c:pt idx="1038">
                  <c:v>407.6</c:v>
                </c:pt>
                <c:pt idx="1039">
                  <c:v>407.8</c:v>
                </c:pt>
                <c:pt idx="1040">
                  <c:v>408</c:v>
                </c:pt>
                <c:pt idx="1041">
                  <c:v>408.2</c:v>
                </c:pt>
                <c:pt idx="1042">
                  <c:v>408.4</c:v>
                </c:pt>
                <c:pt idx="1043">
                  <c:v>408.6</c:v>
                </c:pt>
                <c:pt idx="1044">
                  <c:v>408.8</c:v>
                </c:pt>
                <c:pt idx="1045">
                  <c:v>409</c:v>
                </c:pt>
                <c:pt idx="1046">
                  <c:v>409.2</c:v>
                </c:pt>
                <c:pt idx="1047">
                  <c:v>409.4</c:v>
                </c:pt>
                <c:pt idx="1048">
                  <c:v>409.6</c:v>
                </c:pt>
                <c:pt idx="1049">
                  <c:v>409.8</c:v>
                </c:pt>
                <c:pt idx="1050">
                  <c:v>410</c:v>
                </c:pt>
                <c:pt idx="1051">
                  <c:v>410.2</c:v>
                </c:pt>
                <c:pt idx="1052">
                  <c:v>410.4</c:v>
                </c:pt>
                <c:pt idx="1053">
                  <c:v>410.6</c:v>
                </c:pt>
                <c:pt idx="1054">
                  <c:v>410.8</c:v>
                </c:pt>
                <c:pt idx="1055">
                  <c:v>411</c:v>
                </c:pt>
                <c:pt idx="1056">
                  <c:v>411.2</c:v>
                </c:pt>
                <c:pt idx="1057">
                  <c:v>411.4</c:v>
                </c:pt>
                <c:pt idx="1058">
                  <c:v>411.6</c:v>
                </c:pt>
                <c:pt idx="1059">
                  <c:v>411.8</c:v>
                </c:pt>
                <c:pt idx="1060">
                  <c:v>412</c:v>
                </c:pt>
                <c:pt idx="1061">
                  <c:v>412.2</c:v>
                </c:pt>
                <c:pt idx="1062">
                  <c:v>412.4</c:v>
                </c:pt>
                <c:pt idx="1063">
                  <c:v>412.6</c:v>
                </c:pt>
                <c:pt idx="1064">
                  <c:v>412.8</c:v>
                </c:pt>
                <c:pt idx="1065">
                  <c:v>413</c:v>
                </c:pt>
                <c:pt idx="1066">
                  <c:v>413.2</c:v>
                </c:pt>
                <c:pt idx="1067">
                  <c:v>413.4</c:v>
                </c:pt>
                <c:pt idx="1068">
                  <c:v>413.6</c:v>
                </c:pt>
                <c:pt idx="1069">
                  <c:v>413.8</c:v>
                </c:pt>
                <c:pt idx="1070">
                  <c:v>414</c:v>
                </c:pt>
                <c:pt idx="1071">
                  <c:v>414.2</c:v>
                </c:pt>
                <c:pt idx="1072">
                  <c:v>414.4</c:v>
                </c:pt>
                <c:pt idx="1073">
                  <c:v>414.6</c:v>
                </c:pt>
                <c:pt idx="1074">
                  <c:v>414.8</c:v>
                </c:pt>
                <c:pt idx="1075">
                  <c:v>415</c:v>
                </c:pt>
                <c:pt idx="1076">
                  <c:v>415.2</c:v>
                </c:pt>
                <c:pt idx="1077">
                  <c:v>415.4</c:v>
                </c:pt>
                <c:pt idx="1078">
                  <c:v>415.6</c:v>
                </c:pt>
                <c:pt idx="1079">
                  <c:v>415.8</c:v>
                </c:pt>
                <c:pt idx="1080">
                  <c:v>416</c:v>
                </c:pt>
                <c:pt idx="1081">
                  <c:v>416.2</c:v>
                </c:pt>
                <c:pt idx="1082">
                  <c:v>416.4</c:v>
                </c:pt>
                <c:pt idx="1083">
                  <c:v>416.6</c:v>
                </c:pt>
                <c:pt idx="1084">
                  <c:v>416.8</c:v>
                </c:pt>
                <c:pt idx="1085">
                  <c:v>417</c:v>
                </c:pt>
                <c:pt idx="1086">
                  <c:v>417.2</c:v>
                </c:pt>
                <c:pt idx="1087">
                  <c:v>417.4</c:v>
                </c:pt>
                <c:pt idx="1088">
                  <c:v>417.6</c:v>
                </c:pt>
                <c:pt idx="1089">
                  <c:v>417.8</c:v>
                </c:pt>
                <c:pt idx="1090">
                  <c:v>418</c:v>
                </c:pt>
                <c:pt idx="1091">
                  <c:v>418.2</c:v>
                </c:pt>
                <c:pt idx="1092">
                  <c:v>418.4</c:v>
                </c:pt>
                <c:pt idx="1093">
                  <c:v>418.6</c:v>
                </c:pt>
                <c:pt idx="1094">
                  <c:v>418.8</c:v>
                </c:pt>
                <c:pt idx="1095">
                  <c:v>419</c:v>
                </c:pt>
                <c:pt idx="1096">
                  <c:v>419.2</c:v>
                </c:pt>
                <c:pt idx="1097">
                  <c:v>419.4</c:v>
                </c:pt>
                <c:pt idx="1098">
                  <c:v>419.6</c:v>
                </c:pt>
                <c:pt idx="1099">
                  <c:v>419.8</c:v>
                </c:pt>
                <c:pt idx="1100">
                  <c:v>420</c:v>
                </c:pt>
                <c:pt idx="1101">
                  <c:v>420.2</c:v>
                </c:pt>
                <c:pt idx="1102">
                  <c:v>420.4</c:v>
                </c:pt>
                <c:pt idx="1103">
                  <c:v>420.6</c:v>
                </c:pt>
                <c:pt idx="1104">
                  <c:v>420.8</c:v>
                </c:pt>
                <c:pt idx="1105">
                  <c:v>421</c:v>
                </c:pt>
                <c:pt idx="1106">
                  <c:v>421.2</c:v>
                </c:pt>
                <c:pt idx="1107">
                  <c:v>421.4</c:v>
                </c:pt>
                <c:pt idx="1108">
                  <c:v>421.6</c:v>
                </c:pt>
                <c:pt idx="1109">
                  <c:v>421.8</c:v>
                </c:pt>
                <c:pt idx="1110">
                  <c:v>422</c:v>
                </c:pt>
                <c:pt idx="1111">
                  <c:v>422.2</c:v>
                </c:pt>
                <c:pt idx="1112">
                  <c:v>422.4</c:v>
                </c:pt>
                <c:pt idx="1113">
                  <c:v>422.6</c:v>
                </c:pt>
                <c:pt idx="1114">
                  <c:v>422.8</c:v>
                </c:pt>
                <c:pt idx="1115">
                  <c:v>423</c:v>
                </c:pt>
                <c:pt idx="1116">
                  <c:v>423.2</c:v>
                </c:pt>
                <c:pt idx="1117">
                  <c:v>423.4</c:v>
                </c:pt>
                <c:pt idx="1118">
                  <c:v>423.6</c:v>
                </c:pt>
                <c:pt idx="1119">
                  <c:v>423.8</c:v>
                </c:pt>
                <c:pt idx="1120">
                  <c:v>424</c:v>
                </c:pt>
                <c:pt idx="1121">
                  <c:v>424.2</c:v>
                </c:pt>
                <c:pt idx="1122">
                  <c:v>424.4</c:v>
                </c:pt>
                <c:pt idx="1123">
                  <c:v>424.6</c:v>
                </c:pt>
                <c:pt idx="1124">
                  <c:v>424.8</c:v>
                </c:pt>
                <c:pt idx="1125">
                  <c:v>425</c:v>
                </c:pt>
                <c:pt idx="1126">
                  <c:v>425.2</c:v>
                </c:pt>
                <c:pt idx="1127">
                  <c:v>425.4</c:v>
                </c:pt>
                <c:pt idx="1128">
                  <c:v>425.6</c:v>
                </c:pt>
                <c:pt idx="1129">
                  <c:v>425.8</c:v>
                </c:pt>
                <c:pt idx="1130">
                  <c:v>426</c:v>
                </c:pt>
                <c:pt idx="1131">
                  <c:v>426.2</c:v>
                </c:pt>
                <c:pt idx="1132">
                  <c:v>426.4</c:v>
                </c:pt>
                <c:pt idx="1133">
                  <c:v>426.6</c:v>
                </c:pt>
                <c:pt idx="1134">
                  <c:v>426.8</c:v>
                </c:pt>
                <c:pt idx="1135">
                  <c:v>427</c:v>
                </c:pt>
                <c:pt idx="1136">
                  <c:v>427.2</c:v>
                </c:pt>
                <c:pt idx="1137">
                  <c:v>427.4</c:v>
                </c:pt>
                <c:pt idx="1138">
                  <c:v>427.6</c:v>
                </c:pt>
                <c:pt idx="1139">
                  <c:v>427.8</c:v>
                </c:pt>
                <c:pt idx="1140">
                  <c:v>428</c:v>
                </c:pt>
                <c:pt idx="1141">
                  <c:v>428.2</c:v>
                </c:pt>
                <c:pt idx="1142">
                  <c:v>428.4</c:v>
                </c:pt>
                <c:pt idx="1143">
                  <c:v>428.6</c:v>
                </c:pt>
                <c:pt idx="1144">
                  <c:v>428.8</c:v>
                </c:pt>
                <c:pt idx="1145">
                  <c:v>429</c:v>
                </c:pt>
                <c:pt idx="1146">
                  <c:v>429.2</c:v>
                </c:pt>
                <c:pt idx="1147">
                  <c:v>429.4</c:v>
                </c:pt>
                <c:pt idx="1148">
                  <c:v>429.6</c:v>
                </c:pt>
                <c:pt idx="1149">
                  <c:v>429.8</c:v>
                </c:pt>
                <c:pt idx="1150">
                  <c:v>430</c:v>
                </c:pt>
                <c:pt idx="1151">
                  <c:v>430.2</c:v>
                </c:pt>
                <c:pt idx="1152">
                  <c:v>430.4</c:v>
                </c:pt>
                <c:pt idx="1153">
                  <c:v>430.6</c:v>
                </c:pt>
                <c:pt idx="1154">
                  <c:v>430.8</c:v>
                </c:pt>
                <c:pt idx="1155">
                  <c:v>431</c:v>
                </c:pt>
                <c:pt idx="1156">
                  <c:v>431.2</c:v>
                </c:pt>
                <c:pt idx="1157">
                  <c:v>431.4</c:v>
                </c:pt>
                <c:pt idx="1158">
                  <c:v>431.6</c:v>
                </c:pt>
                <c:pt idx="1159">
                  <c:v>431.8</c:v>
                </c:pt>
                <c:pt idx="1160">
                  <c:v>432</c:v>
                </c:pt>
                <c:pt idx="1161">
                  <c:v>432.2</c:v>
                </c:pt>
                <c:pt idx="1162">
                  <c:v>432.4</c:v>
                </c:pt>
                <c:pt idx="1163">
                  <c:v>432.6</c:v>
                </c:pt>
                <c:pt idx="1164">
                  <c:v>432.8</c:v>
                </c:pt>
                <c:pt idx="1165">
                  <c:v>433</c:v>
                </c:pt>
                <c:pt idx="1166">
                  <c:v>433.2</c:v>
                </c:pt>
                <c:pt idx="1167">
                  <c:v>433.4</c:v>
                </c:pt>
                <c:pt idx="1168">
                  <c:v>433.6</c:v>
                </c:pt>
                <c:pt idx="1169">
                  <c:v>433.8</c:v>
                </c:pt>
                <c:pt idx="1170">
                  <c:v>434</c:v>
                </c:pt>
                <c:pt idx="1171">
                  <c:v>434.2</c:v>
                </c:pt>
                <c:pt idx="1172">
                  <c:v>434.4</c:v>
                </c:pt>
                <c:pt idx="1173">
                  <c:v>434.6</c:v>
                </c:pt>
                <c:pt idx="1174">
                  <c:v>434.8</c:v>
                </c:pt>
                <c:pt idx="1175">
                  <c:v>435</c:v>
                </c:pt>
                <c:pt idx="1176">
                  <c:v>435.2</c:v>
                </c:pt>
                <c:pt idx="1177">
                  <c:v>435.4</c:v>
                </c:pt>
                <c:pt idx="1178">
                  <c:v>435.6</c:v>
                </c:pt>
                <c:pt idx="1179">
                  <c:v>435.8</c:v>
                </c:pt>
                <c:pt idx="1180">
                  <c:v>436</c:v>
                </c:pt>
                <c:pt idx="1181">
                  <c:v>436.2</c:v>
                </c:pt>
                <c:pt idx="1182">
                  <c:v>436.4</c:v>
                </c:pt>
                <c:pt idx="1183">
                  <c:v>436.6</c:v>
                </c:pt>
                <c:pt idx="1184">
                  <c:v>436.8</c:v>
                </c:pt>
                <c:pt idx="1185">
                  <c:v>437</c:v>
                </c:pt>
                <c:pt idx="1186">
                  <c:v>437.2</c:v>
                </c:pt>
                <c:pt idx="1187">
                  <c:v>437.4</c:v>
                </c:pt>
                <c:pt idx="1188">
                  <c:v>437.6</c:v>
                </c:pt>
                <c:pt idx="1189">
                  <c:v>437.8</c:v>
                </c:pt>
                <c:pt idx="1190">
                  <c:v>438</c:v>
                </c:pt>
                <c:pt idx="1191">
                  <c:v>438.2</c:v>
                </c:pt>
                <c:pt idx="1192">
                  <c:v>438.4</c:v>
                </c:pt>
                <c:pt idx="1193">
                  <c:v>438.6</c:v>
                </c:pt>
                <c:pt idx="1194">
                  <c:v>438.8</c:v>
                </c:pt>
                <c:pt idx="1195">
                  <c:v>439</c:v>
                </c:pt>
                <c:pt idx="1196">
                  <c:v>439.2</c:v>
                </c:pt>
                <c:pt idx="1197">
                  <c:v>439.4</c:v>
                </c:pt>
                <c:pt idx="1198">
                  <c:v>439.6</c:v>
                </c:pt>
                <c:pt idx="1199">
                  <c:v>439.8</c:v>
                </c:pt>
                <c:pt idx="1200">
                  <c:v>440</c:v>
                </c:pt>
                <c:pt idx="1201">
                  <c:v>440.2</c:v>
                </c:pt>
                <c:pt idx="1202">
                  <c:v>440.4</c:v>
                </c:pt>
                <c:pt idx="1203">
                  <c:v>440.6</c:v>
                </c:pt>
                <c:pt idx="1204">
                  <c:v>440.8</c:v>
                </c:pt>
                <c:pt idx="1205">
                  <c:v>441</c:v>
                </c:pt>
                <c:pt idx="1206">
                  <c:v>441.2</c:v>
                </c:pt>
                <c:pt idx="1207">
                  <c:v>441.4</c:v>
                </c:pt>
                <c:pt idx="1208">
                  <c:v>441.6</c:v>
                </c:pt>
                <c:pt idx="1209">
                  <c:v>441.8</c:v>
                </c:pt>
                <c:pt idx="1210">
                  <c:v>442</c:v>
                </c:pt>
                <c:pt idx="1211">
                  <c:v>442.2</c:v>
                </c:pt>
                <c:pt idx="1212">
                  <c:v>442.4</c:v>
                </c:pt>
                <c:pt idx="1213">
                  <c:v>442.6</c:v>
                </c:pt>
                <c:pt idx="1214">
                  <c:v>442.8</c:v>
                </c:pt>
                <c:pt idx="1215">
                  <c:v>443</c:v>
                </c:pt>
                <c:pt idx="1216">
                  <c:v>443.2</c:v>
                </c:pt>
                <c:pt idx="1217">
                  <c:v>443.4</c:v>
                </c:pt>
                <c:pt idx="1218">
                  <c:v>443.6</c:v>
                </c:pt>
                <c:pt idx="1219">
                  <c:v>443.8</c:v>
                </c:pt>
                <c:pt idx="1220">
                  <c:v>444</c:v>
                </c:pt>
                <c:pt idx="1221">
                  <c:v>444.2</c:v>
                </c:pt>
                <c:pt idx="1222">
                  <c:v>444.4</c:v>
                </c:pt>
                <c:pt idx="1223">
                  <c:v>444.6</c:v>
                </c:pt>
                <c:pt idx="1224">
                  <c:v>444.8</c:v>
                </c:pt>
                <c:pt idx="1225">
                  <c:v>445</c:v>
                </c:pt>
                <c:pt idx="1226">
                  <c:v>445.2</c:v>
                </c:pt>
                <c:pt idx="1227">
                  <c:v>445.4</c:v>
                </c:pt>
                <c:pt idx="1228">
                  <c:v>445.6</c:v>
                </c:pt>
                <c:pt idx="1229">
                  <c:v>445.8</c:v>
                </c:pt>
                <c:pt idx="1230">
                  <c:v>446</c:v>
                </c:pt>
                <c:pt idx="1231">
                  <c:v>446.2</c:v>
                </c:pt>
                <c:pt idx="1232">
                  <c:v>446.4</c:v>
                </c:pt>
                <c:pt idx="1233">
                  <c:v>446.6</c:v>
                </c:pt>
                <c:pt idx="1234">
                  <c:v>446.8</c:v>
                </c:pt>
                <c:pt idx="1235">
                  <c:v>447</c:v>
                </c:pt>
                <c:pt idx="1236">
                  <c:v>447.2</c:v>
                </c:pt>
                <c:pt idx="1237">
                  <c:v>447.4</c:v>
                </c:pt>
                <c:pt idx="1238">
                  <c:v>447.6</c:v>
                </c:pt>
                <c:pt idx="1239">
                  <c:v>447.8</c:v>
                </c:pt>
                <c:pt idx="1240">
                  <c:v>448</c:v>
                </c:pt>
                <c:pt idx="1241">
                  <c:v>448.2</c:v>
                </c:pt>
                <c:pt idx="1242">
                  <c:v>448.4</c:v>
                </c:pt>
                <c:pt idx="1243">
                  <c:v>448.6</c:v>
                </c:pt>
                <c:pt idx="1244">
                  <c:v>448.8</c:v>
                </c:pt>
                <c:pt idx="1245">
                  <c:v>449</c:v>
                </c:pt>
                <c:pt idx="1246">
                  <c:v>449.2</c:v>
                </c:pt>
                <c:pt idx="1247">
                  <c:v>449.4</c:v>
                </c:pt>
                <c:pt idx="1248">
                  <c:v>449.6</c:v>
                </c:pt>
                <c:pt idx="1249">
                  <c:v>449.8</c:v>
                </c:pt>
                <c:pt idx="1250">
                  <c:v>450</c:v>
                </c:pt>
                <c:pt idx="1251">
                  <c:v>450.2</c:v>
                </c:pt>
                <c:pt idx="1252">
                  <c:v>450.4</c:v>
                </c:pt>
                <c:pt idx="1253">
                  <c:v>450.6</c:v>
                </c:pt>
                <c:pt idx="1254">
                  <c:v>450.8</c:v>
                </c:pt>
                <c:pt idx="1255">
                  <c:v>451</c:v>
                </c:pt>
                <c:pt idx="1256">
                  <c:v>451.2</c:v>
                </c:pt>
                <c:pt idx="1257">
                  <c:v>451.4</c:v>
                </c:pt>
                <c:pt idx="1258">
                  <c:v>451.6</c:v>
                </c:pt>
                <c:pt idx="1259">
                  <c:v>451.8</c:v>
                </c:pt>
                <c:pt idx="1260">
                  <c:v>452</c:v>
                </c:pt>
                <c:pt idx="1261">
                  <c:v>452.2</c:v>
                </c:pt>
                <c:pt idx="1262">
                  <c:v>452.4</c:v>
                </c:pt>
                <c:pt idx="1263">
                  <c:v>452.6</c:v>
                </c:pt>
                <c:pt idx="1264">
                  <c:v>452.8</c:v>
                </c:pt>
                <c:pt idx="1265">
                  <c:v>453</c:v>
                </c:pt>
                <c:pt idx="1266">
                  <c:v>453.2</c:v>
                </c:pt>
                <c:pt idx="1267">
                  <c:v>453.4</c:v>
                </c:pt>
                <c:pt idx="1268">
                  <c:v>453.6</c:v>
                </c:pt>
                <c:pt idx="1269">
                  <c:v>453.8</c:v>
                </c:pt>
                <c:pt idx="1270">
                  <c:v>454</c:v>
                </c:pt>
                <c:pt idx="1271">
                  <c:v>454.2</c:v>
                </c:pt>
                <c:pt idx="1272">
                  <c:v>454.4</c:v>
                </c:pt>
                <c:pt idx="1273">
                  <c:v>454.6</c:v>
                </c:pt>
                <c:pt idx="1274">
                  <c:v>454.8</c:v>
                </c:pt>
                <c:pt idx="1275">
                  <c:v>455</c:v>
                </c:pt>
                <c:pt idx="1276">
                  <c:v>455.2</c:v>
                </c:pt>
                <c:pt idx="1277">
                  <c:v>455.4</c:v>
                </c:pt>
                <c:pt idx="1278">
                  <c:v>455.6</c:v>
                </c:pt>
                <c:pt idx="1279">
                  <c:v>455.8</c:v>
                </c:pt>
                <c:pt idx="1280">
                  <c:v>456</c:v>
                </c:pt>
                <c:pt idx="1281">
                  <c:v>456.2</c:v>
                </c:pt>
                <c:pt idx="1282">
                  <c:v>456.4</c:v>
                </c:pt>
                <c:pt idx="1283">
                  <c:v>456.6</c:v>
                </c:pt>
                <c:pt idx="1284">
                  <c:v>456.8</c:v>
                </c:pt>
                <c:pt idx="1285">
                  <c:v>457</c:v>
                </c:pt>
                <c:pt idx="1286">
                  <c:v>457.2</c:v>
                </c:pt>
                <c:pt idx="1287">
                  <c:v>457.4</c:v>
                </c:pt>
                <c:pt idx="1288">
                  <c:v>457.6</c:v>
                </c:pt>
                <c:pt idx="1289">
                  <c:v>457.8</c:v>
                </c:pt>
                <c:pt idx="1290">
                  <c:v>458</c:v>
                </c:pt>
                <c:pt idx="1291">
                  <c:v>458.2</c:v>
                </c:pt>
                <c:pt idx="1292">
                  <c:v>458.4</c:v>
                </c:pt>
                <c:pt idx="1293">
                  <c:v>458.6</c:v>
                </c:pt>
                <c:pt idx="1294">
                  <c:v>458.8</c:v>
                </c:pt>
                <c:pt idx="1295">
                  <c:v>459</c:v>
                </c:pt>
                <c:pt idx="1296">
                  <c:v>459.2</c:v>
                </c:pt>
                <c:pt idx="1297">
                  <c:v>459.4</c:v>
                </c:pt>
                <c:pt idx="1298">
                  <c:v>459.6</c:v>
                </c:pt>
                <c:pt idx="1299">
                  <c:v>459.8</c:v>
                </c:pt>
                <c:pt idx="1300">
                  <c:v>460</c:v>
                </c:pt>
                <c:pt idx="1301">
                  <c:v>460.2</c:v>
                </c:pt>
                <c:pt idx="1302">
                  <c:v>460.4</c:v>
                </c:pt>
                <c:pt idx="1303">
                  <c:v>460.6</c:v>
                </c:pt>
                <c:pt idx="1304">
                  <c:v>460.8</c:v>
                </c:pt>
                <c:pt idx="1305">
                  <c:v>461</c:v>
                </c:pt>
                <c:pt idx="1306">
                  <c:v>461.2</c:v>
                </c:pt>
                <c:pt idx="1307">
                  <c:v>461.4</c:v>
                </c:pt>
                <c:pt idx="1308">
                  <c:v>461.6</c:v>
                </c:pt>
                <c:pt idx="1309">
                  <c:v>461.8</c:v>
                </c:pt>
                <c:pt idx="1310">
                  <c:v>462</c:v>
                </c:pt>
                <c:pt idx="1311">
                  <c:v>462.2</c:v>
                </c:pt>
                <c:pt idx="1312">
                  <c:v>462.4</c:v>
                </c:pt>
                <c:pt idx="1313">
                  <c:v>462.6</c:v>
                </c:pt>
                <c:pt idx="1314">
                  <c:v>462.8</c:v>
                </c:pt>
                <c:pt idx="1315">
                  <c:v>463</c:v>
                </c:pt>
                <c:pt idx="1316">
                  <c:v>463.2</c:v>
                </c:pt>
                <c:pt idx="1317">
                  <c:v>463.4</c:v>
                </c:pt>
                <c:pt idx="1318">
                  <c:v>463.6</c:v>
                </c:pt>
                <c:pt idx="1319">
                  <c:v>463.8</c:v>
                </c:pt>
                <c:pt idx="1320">
                  <c:v>464</c:v>
                </c:pt>
                <c:pt idx="1321">
                  <c:v>464.2</c:v>
                </c:pt>
                <c:pt idx="1322">
                  <c:v>464.4</c:v>
                </c:pt>
                <c:pt idx="1323">
                  <c:v>464.6</c:v>
                </c:pt>
                <c:pt idx="1324">
                  <c:v>464.8</c:v>
                </c:pt>
                <c:pt idx="1325">
                  <c:v>465</c:v>
                </c:pt>
                <c:pt idx="1326">
                  <c:v>465.2</c:v>
                </c:pt>
                <c:pt idx="1327">
                  <c:v>465.4</c:v>
                </c:pt>
                <c:pt idx="1328">
                  <c:v>465.6</c:v>
                </c:pt>
                <c:pt idx="1329">
                  <c:v>465.8</c:v>
                </c:pt>
                <c:pt idx="1330">
                  <c:v>466</c:v>
                </c:pt>
                <c:pt idx="1331">
                  <c:v>466.2</c:v>
                </c:pt>
                <c:pt idx="1332">
                  <c:v>466.4</c:v>
                </c:pt>
                <c:pt idx="1333">
                  <c:v>466.6</c:v>
                </c:pt>
                <c:pt idx="1334">
                  <c:v>466.8</c:v>
                </c:pt>
                <c:pt idx="1335">
                  <c:v>467</c:v>
                </c:pt>
                <c:pt idx="1336">
                  <c:v>467.2</c:v>
                </c:pt>
                <c:pt idx="1337">
                  <c:v>467.4</c:v>
                </c:pt>
                <c:pt idx="1338">
                  <c:v>467.6</c:v>
                </c:pt>
                <c:pt idx="1339">
                  <c:v>467.8</c:v>
                </c:pt>
                <c:pt idx="1340">
                  <c:v>468</c:v>
                </c:pt>
                <c:pt idx="1341">
                  <c:v>468.2</c:v>
                </c:pt>
                <c:pt idx="1342">
                  <c:v>468.4</c:v>
                </c:pt>
                <c:pt idx="1343">
                  <c:v>468.6</c:v>
                </c:pt>
                <c:pt idx="1344">
                  <c:v>468.8</c:v>
                </c:pt>
                <c:pt idx="1345">
                  <c:v>469</c:v>
                </c:pt>
                <c:pt idx="1346">
                  <c:v>469.2</c:v>
                </c:pt>
                <c:pt idx="1347">
                  <c:v>469.4</c:v>
                </c:pt>
                <c:pt idx="1348">
                  <c:v>469.6</c:v>
                </c:pt>
                <c:pt idx="1349">
                  <c:v>469.8</c:v>
                </c:pt>
                <c:pt idx="1350">
                  <c:v>470</c:v>
                </c:pt>
                <c:pt idx="1351">
                  <c:v>470.2</c:v>
                </c:pt>
                <c:pt idx="1352">
                  <c:v>470.4</c:v>
                </c:pt>
                <c:pt idx="1353">
                  <c:v>470.6</c:v>
                </c:pt>
                <c:pt idx="1354">
                  <c:v>470.8</c:v>
                </c:pt>
                <c:pt idx="1355">
                  <c:v>471</c:v>
                </c:pt>
                <c:pt idx="1356">
                  <c:v>471.2</c:v>
                </c:pt>
                <c:pt idx="1357">
                  <c:v>471.4</c:v>
                </c:pt>
                <c:pt idx="1358">
                  <c:v>471.6</c:v>
                </c:pt>
                <c:pt idx="1359">
                  <c:v>471.8</c:v>
                </c:pt>
                <c:pt idx="1360">
                  <c:v>472</c:v>
                </c:pt>
                <c:pt idx="1361">
                  <c:v>472.2</c:v>
                </c:pt>
                <c:pt idx="1362">
                  <c:v>472.4</c:v>
                </c:pt>
                <c:pt idx="1363">
                  <c:v>472.6</c:v>
                </c:pt>
                <c:pt idx="1364">
                  <c:v>472.8</c:v>
                </c:pt>
                <c:pt idx="1365">
                  <c:v>473</c:v>
                </c:pt>
                <c:pt idx="1366">
                  <c:v>473.2</c:v>
                </c:pt>
                <c:pt idx="1367">
                  <c:v>473.4</c:v>
                </c:pt>
                <c:pt idx="1368">
                  <c:v>473.6</c:v>
                </c:pt>
                <c:pt idx="1369">
                  <c:v>473.8</c:v>
                </c:pt>
                <c:pt idx="1370">
                  <c:v>474</c:v>
                </c:pt>
                <c:pt idx="1371">
                  <c:v>474.2</c:v>
                </c:pt>
                <c:pt idx="1372">
                  <c:v>474.4</c:v>
                </c:pt>
                <c:pt idx="1373">
                  <c:v>474.6</c:v>
                </c:pt>
                <c:pt idx="1374">
                  <c:v>474.8</c:v>
                </c:pt>
                <c:pt idx="1375">
                  <c:v>475</c:v>
                </c:pt>
                <c:pt idx="1376">
                  <c:v>475.2</c:v>
                </c:pt>
                <c:pt idx="1377">
                  <c:v>475.4</c:v>
                </c:pt>
                <c:pt idx="1378">
                  <c:v>475.6</c:v>
                </c:pt>
                <c:pt idx="1379">
                  <c:v>475.8</c:v>
                </c:pt>
                <c:pt idx="1380">
                  <c:v>476</c:v>
                </c:pt>
                <c:pt idx="1381">
                  <c:v>476.2</c:v>
                </c:pt>
                <c:pt idx="1382">
                  <c:v>476.4</c:v>
                </c:pt>
                <c:pt idx="1383">
                  <c:v>476.6</c:v>
                </c:pt>
                <c:pt idx="1384">
                  <c:v>476.8</c:v>
                </c:pt>
                <c:pt idx="1385">
                  <c:v>477</c:v>
                </c:pt>
                <c:pt idx="1386">
                  <c:v>477.2</c:v>
                </c:pt>
                <c:pt idx="1387">
                  <c:v>477.4</c:v>
                </c:pt>
                <c:pt idx="1388">
                  <c:v>477.6</c:v>
                </c:pt>
                <c:pt idx="1389">
                  <c:v>477.8</c:v>
                </c:pt>
                <c:pt idx="1390">
                  <c:v>478</c:v>
                </c:pt>
                <c:pt idx="1391">
                  <c:v>478.2</c:v>
                </c:pt>
                <c:pt idx="1392">
                  <c:v>478.4</c:v>
                </c:pt>
                <c:pt idx="1393">
                  <c:v>478.6</c:v>
                </c:pt>
                <c:pt idx="1394">
                  <c:v>478.8</c:v>
                </c:pt>
                <c:pt idx="1395">
                  <c:v>479</c:v>
                </c:pt>
                <c:pt idx="1396">
                  <c:v>479.2</c:v>
                </c:pt>
                <c:pt idx="1397">
                  <c:v>479.4</c:v>
                </c:pt>
                <c:pt idx="1398">
                  <c:v>479.6</c:v>
                </c:pt>
                <c:pt idx="1399">
                  <c:v>479.8</c:v>
                </c:pt>
                <c:pt idx="1400">
                  <c:v>480</c:v>
                </c:pt>
                <c:pt idx="1401">
                  <c:v>480.2</c:v>
                </c:pt>
                <c:pt idx="1402">
                  <c:v>480.4</c:v>
                </c:pt>
                <c:pt idx="1403">
                  <c:v>480.6</c:v>
                </c:pt>
                <c:pt idx="1404">
                  <c:v>480.8</c:v>
                </c:pt>
                <c:pt idx="1405">
                  <c:v>481</c:v>
                </c:pt>
                <c:pt idx="1406">
                  <c:v>481.2</c:v>
                </c:pt>
                <c:pt idx="1407">
                  <c:v>481.4</c:v>
                </c:pt>
                <c:pt idx="1408">
                  <c:v>481.6</c:v>
                </c:pt>
                <c:pt idx="1409">
                  <c:v>481.8</c:v>
                </c:pt>
                <c:pt idx="1410">
                  <c:v>482</c:v>
                </c:pt>
                <c:pt idx="1411">
                  <c:v>482.2</c:v>
                </c:pt>
                <c:pt idx="1412">
                  <c:v>482.4</c:v>
                </c:pt>
                <c:pt idx="1413">
                  <c:v>482.6</c:v>
                </c:pt>
                <c:pt idx="1414">
                  <c:v>482.8</c:v>
                </c:pt>
                <c:pt idx="1415">
                  <c:v>483</c:v>
                </c:pt>
                <c:pt idx="1416">
                  <c:v>483.2</c:v>
                </c:pt>
                <c:pt idx="1417">
                  <c:v>483.4</c:v>
                </c:pt>
                <c:pt idx="1418">
                  <c:v>483.6</c:v>
                </c:pt>
                <c:pt idx="1419">
                  <c:v>483.8</c:v>
                </c:pt>
                <c:pt idx="1420">
                  <c:v>484</c:v>
                </c:pt>
                <c:pt idx="1421">
                  <c:v>484.2</c:v>
                </c:pt>
                <c:pt idx="1422">
                  <c:v>484.4</c:v>
                </c:pt>
                <c:pt idx="1423">
                  <c:v>484.6</c:v>
                </c:pt>
                <c:pt idx="1424">
                  <c:v>484.8</c:v>
                </c:pt>
                <c:pt idx="1425">
                  <c:v>485</c:v>
                </c:pt>
                <c:pt idx="1426">
                  <c:v>485.2</c:v>
                </c:pt>
                <c:pt idx="1427">
                  <c:v>485.4</c:v>
                </c:pt>
                <c:pt idx="1428">
                  <c:v>485.6</c:v>
                </c:pt>
                <c:pt idx="1429">
                  <c:v>485.8</c:v>
                </c:pt>
                <c:pt idx="1430">
                  <c:v>486</c:v>
                </c:pt>
                <c:pt idx="1431">
                  <c:v>486.2</c:v>
                </c:pt>
                <c:pt idx="1432">
                  <c:v>486.4</c:v>
                </c:pt>
                <c:pt idx="1433">
                  <c:v>486.6</c:v>
                </c:pt>
                <c:pt idx="1434">
                  <c:v>486.8</c:v>
                </c:pt>
                <c:pt idx="1435">
                  <c:v>487</c:v>
                </c:pt>
                <c:pt idx="1436">
                  <c:v>487.2</c:v>
                </c:pt>
                <c:pt idx="1437">
                  <c:v>487.4</c:v>
                </c:pt>
                <c:pt idx="1438">
                  <c:v>487.6</c:v>
                </c:pt>
                <c:pt idx="1439">
                  <c:v>487.8</c:v>
                </c:pt>
                <c:pt idx="1440">
                  <c:v>488</c:v>
                </c:pt>
                <c:pt idx="1441">
                  <c:v>488.2</c:v>
                </c:pt>
                <c:pt idx="1442">
                  <c:v>488.4</c:v>
                </c:pt>
                <c:pt idx="1443">
                  <c:v>488.6</c:v>
                </c:pt>
                <c:pt idx="1444">
                  <c:v>488.8</c:v>
                </c:pt>
                <c:pt idx="1445">
                  <c:v>489</c:v>
                </c:pt>
                <c:pt idx="1446">
                  <c:v>489.2</c:v>
                </c:pt>
                <c:pt idx="1447">
                  <c:v>489.4</c:v>
                </c:pt>
                <c:pt idx="1448">
                  <c:v>489.6</c:v>
                </c:pt>
                <c:pt idx="1449">
                  <c:v>489.8</c:v>
                </c:pt>
                <c:pt idx="1450">
                  <c:v>490</c:v>
                </c:pt>
                <c:pt idx="1451">
                  <c:v>490.2</c:v>
                </c:pt>
                <c:pt idx="1452">
                  <c:v>490.4</c:v>
                </c:pt>
                <c:pt idx="1453">
                  <c:v>490.6</c:v>
                </c:pt>
                <c:pt idx="1454">
                  <c:v>490.8</c:v>
                </c:pt>
                <c:pt idx="1455">
                  <c:v>491</c:v>
                </c:pt>
                <c:pt idx="1456">
                  <c:v>491.2</c:v>
                </c:pt>
                <c:pt idx="1457">
                  <c:v>491.4</c:v>
                </c:pt>
                <c:pt idx="1458">
                  <c:v>491.6</c:v>
                </c:pt>
                <c:pt idx="1459">
                  <c:v>491.8</c:v>
                </c:pt>
                <c:pt idx="1460">
                  <c:v>492</c:v>
                </c:pt>
                <c:pt idx="1461">
                  <c:v>492.2</c:v>
                </c:pt>
                <c:pt idx="1462">
                  <c:v>492.4</c:v>
                </c:pt>
                <c:pt idx="1463">
                  <c:v>492.6</c:v>
                </c:pt>
                <c:pt idx="1464">
                  <c:v>492.8</c:v>
                </c:pt>
                <c:pt idx="1465">
                  <c:v>493</c:v>
                </c:pt>
                <c:pt idx="1466">
                  <c:v>493.2</c:v>
                </c:pt>
                <c:pt idx="1467">
                  <c:v>493.4</c:v>
                </c:pt>
                <c:pt idx="1468">
                  <c:v>493.6</c:v>
                </c:pt>
                <c:pt idx="1469">
                  <c:v>493.8</c:v>
                </c:pt>
                <c:pt idx="1470">
                  <c:v>494</c:v>
                </c:pt>
                <c:pt idx="1471">
                  <c:v>494.2</c:v>
                </c:pt>
                <c:pt idx="1472">
                  <c:v>494.4</c:v>
                </c:pt>
                <c:pt idx="1473">
                  <c:v>494.6</c:v>
                </c:pt>
                <c:pt idx="1474">
                  <c:v>494.8</c:v>
                </c:pt>
                <c:pt idx="1475">
                  <c:v>495</c:v>
                </c:pt>
                <c:pt idx="1476">
                  <c:v>495.2</c:v>
                </c:pt>
                <c:pt idx="1477">
                  <c:v>495.4</c:v>
                </c:pt>
                <c:pt idx="1478">
                  <c:v>495.6</c:v>
                </c:pt>
                <c:pt idx="1479">
                  <c:v>495.8</c:v>
                </c:pt>
                <c:pt idx="1480">
                  <c:v>496</c:v>
                </c:pt>
                <c:pt idx="1481">
                  <c:v>496.2</c:v>
                </c:pt>
                <c:pt idx="1482">
                  <c:v>496.4</c:v>
                </c:pt>
                <c:pt idx="1483">
                  <c:v>496.6</c:v>
                </c:pt>
                <c:pt idx="1484">
                  <c:v>496.8</c:v>
                </c:pt>
                <c:pt idx="1485">
                  <c:v>497</c:v>
                </c:pt>
                <c:pt idx="1486">
                  <c:v>497.2</c:v>
                </c:pt>
                <c:pt idx="1487">
                  <c:v>497.4</c:v>
                </c:pt>
                <c:pt idx="1488">
                  <c:v>497.6</c:v>
                </c:pt>
                <c:pt idx="1489">
                  <c:v>497.8</c:v>
                </c:pt>
                <c:pt idx="1490">
                  <c:v>498</c:v>
                </c:pt>
                <c:pt idx="1491">
                  <c:v>498.2</c:v>
                </c:pt>
                <c:pt idx="1492">
                  <c:v>498.4</c:v>
                </c:pt>
                <c:pt idx="1493">
                  <c:v>498.6</c:v>
                </c:pt>
                <c:pt idx="1494">
                  <c:v>498.8</c:v>
                </c:pt>
                <c:pt idx="1495">
                  <c:v>499</c:v>
                </c:pt>
                <c:pt idx="1496">
                  <c:v>499.2</c:v>
                </c:pt>
                <c:pt idx="1497">
                  <c:v>499.4</c:v>
                </c:pt>
                <c:pt idx="1498">
                  <c:v>499.6</c:v>
                </c:pt>
                <c:pt idx="1499">
                  <c:v>499.8</c:v>
                </c:pt>
                <c:pt idx="1500">
                  <c:v>500</c:v>
                </c:pt>
                <c:pt idx="1501">
                  <c:v>500.2</c:v>
                </c:pt>
                <c:pt idx="1502">
                  <c:v>500.4</c:v>
                </c:pt>
                <c:pt idx="1503">
                  <c:v>500.6</c:v>
                </c:pt>
                <c:pt idx="1504">
                  <c:v>500.8</c:v>
                </c:pt>
                <c:pt idx="1505">
                  <c:v>501</c:v>
                </c:pt>
                <c:pt idx="1506">
                  <c:v>501.2</c:v>
                </c:pt>
                <c:pt idx="1507">
                  <c:v>501.4</c:v>
                </c:pt>
                <c:pt idx="1508">
                  <c:v>501.6</c:v>
                </c:pt>
                <c:pt idx="1509">
                  <c:v>501.8</c:v>
                </c:pt>
                <c:pt idx="1510">
                  <c:v>502</c:v>
                </c:pt>
                <c:pt idx="1511">
                  <c:v>502.2</c:v>
                </c:pt>
                <c:pt idx="1512">
                  <c:v>502.4</c:v>
                </c:pt>
                <c:pt idx="1513">
                  <c:v>502.6</c:v>
                </c:pt>
                <c:pt idx="1514">
                  <c:v>502.8</c:v>
                </c:pt>
                <c:pt idx="1515">
                  <c:v>503</c:v>
                </c:pt>
                <c:pt idx="1516">
                  <c:v>503.2</c:v>
                </c:pt>
                <c:pt idx="1517">
                  <c:v>503.4</c:v>
                </c:pt>
                <c:pt idx="1518">
                  <c:v>503.6</c:v>
                </c:pt>
                <c:pt idx="1519">
                  <c:v>503.8</c:v>
                </c:pt>
                <c:pt idx="1520">
                  <c:v>504</c:v>
                </c:pt>
                <c:pt idx="1521">
                  <c:v>504.2</c:v>
                </c:pt>
                <c:pt idx="1522">
                  <c:v>504.4</c:v>
                </c:pt>
                <c:pt idx="1523">
                  <c:v>504.6</c:v>
                </c:pt>
                <c:pt idx="1524">
                  <c:v>504.8</c:v>
                </c:pt>
                <c:pt idx="1525">
                  <c:v>505</c:v>
                </c:pt>
                <c:pt idx="1526">
                  <c:v>505.2</c:v>
                </c:pt>
                <c:pt idx="1527">
                  <c:v>505.4</c:v>
                </c:pt>
                <c:pt idx="1528">
                  <c:v>505.6</c:v>
                </c:pt>
                <c:pt idx="1529">
                  <c:v>505.8</c:v>
                </c:pt>
                <c:pt idx="1530">
                  <c:v>506</c:v>
                </c:pt>
                <c:pt idx="1531">
                  <c:v>506.2</c:v>
                </c:pt>
                <c:pt idx="1532">
                  <c:v>506.4</c:v>
                </c:pt>
                <c:pt idx="1533">
                  <c:v>506.6</c:v>
                </c:pt>
                <c:pt idx="1534">
                  <c:v>506.8</c:v>
                </c:pt>
                <c:pt idx="1535">
                  <c:v>507</c:v>
                </c:pt>
                <c:pt idx="1536">
                  <c:v>507.2</c:v>
                </c:pt>
                <c:pt idx="1537">
                  <c:v>507.4</c:v>
                </c:pt>
                <c:pt idx="1538">
                  <c:v>507.6</c:v>
                </c:pt>
                <c:pt idx="1539">
                  <c:v>507.8</c:v>
                </c:pt>
                <c:pt idx="1540">
                  <c:v>508</c:v>
                </c:pt>
                <c:pt idx="1541">
                  <c:v>508.2</c:v>
                </c:pt>
                <c:pt idx="1542">
                  <c:v>508.4</c:v>
                </c:pt>
                <c:pt idx="1543">
                  <c:v>508.6</c:v>
                </c:pt>
                <c:pt idx="1544">
                  <c:v>508.8</c:v>
                </c:pt>
                <c:pt idx="1545">
                  <c:v>509</c:v>
                </c:pt>
                <c:pt idx="1546">
                  <c:v>509.2</c:v>
                </c:pt>
                <c:pt idx="1547">
                  <c:v>509.4</c:v>
                </c:pt>
                <c:pt idx="1548">
                  <c:v>509.6</c:v>
                </c:pt>
                <c:pt idx="1549">
                  <c:v>509.8</c:v>
                </c:pt>
                <c:pt idx="1550">
                  <c:v>510</c:v>
                </c:pt>
                <c:pt idx="1551">
                  <c:v>510.2</c:v>
                </c:pt>
                <c:pt idx="1552">
                  <c:v>510.4</c:v>
                </c:pt>
                <c:pt idx="1553">
                  <c:v>510.6</c:v>
                </c:pt>
                <c:pt idx="1554">
                  <c:v>510.8</c:v>
                </c:pt>
                <c:pt idx="1555">
                  <c:v>511</c:v>
                </c:pt>
                <c:pt idx="1556">
                  <c:v>511.2</c:v>
                </c:pt>
                <c:pt idx="1557">
                  <c:v>511.4</c:v>
                </c:pt>
                <c:pt idx="1558">
                  <c:v>511.6</c:v>
                </c:pt>
                <c:pt idx="1559">
                  <c:v>511.8</c:v>
                </c:pt>
                <c:pt idx="1560">
                  <c:v>512</c:v>
                </c:pt>
                <c:pt idx="1561">
                  <c:v>512.20000000000005</c:v>
                </c:pt>
                <c:pt idx="1562">
                  <c:v>512.4</c:v>
                </c:pt>
                <c:pt idx="1563">
                  <c:v>512.6</c:v>
                </c:pt>
                <c:pt idx="1564">
                  <c:v>512.79999999999995</c:v>
                </c:pt>
                <c:pt idx="1565">
                  <c:v>513</c:v>
                </c:pt>
                <c:pt idx="1566">
                  <c:v>513.20000000000005</c:v>
                </c:pt>
                <c:pt idx="1567">
                  <c:v>513.4</c:v>
                </c:pt>
                <c:pt idx="1568">
                  <c:v>513.6</c:v>
                </c:pt>
                <c:pt idx="1569">
                  <c:v>513.79999999999995</c:v>
                </c:pt>
                <c:pt idx="1570">
                  <c:v>514</c:v>
                </c:pt>
                <c:pt idx="1571">
                  <c:v>514.20000000000005</c:v>
                </c:pt>
                <c:pt idx="1572">
                  <c:v>514.4</c:v>
                </c:pt>
                <c:pt idx="1573">
                  <c:v>514.6</c:v>
                </c:pt>
                <c:pt idx="1574">
                  <c:v>514.79999999999995</c:v>
                </c:pt>
                <c:pt idx="1575">
                  <c:v>515</c:v>
                </c:pt>
                <c:pt idx="1576">
                  <c:v>515.20000000000005</c:v>
                </c:pt>
                <c:pt idx="1577">
                  <c:v>515.4</c:v>
                </c:pt>
                <c:pt idx="1578">
                  <c:v>515.6</c:v>
                </c:pt>
                <c:pt idx="1579">
                  <c:v>515.79999999999995</c:v>
                </c:pt>
                <c:pt idx="1580">
                  <c:v>516</c:v>
                </c:pt>
                <c:pt idx="1581">
                  <c:v>516.20000000000005</c:v>
                </c:pt>
                <c:pt idx="1582">
                  <c:v>516.4</c:v>
                </c:pt>
                <c:pt idx="1583">
                  <c:v>516.6</c:v>
                </c:pt>
                <c:pt idx="1584">
                  <c:v>516.79999999999995</c:v>
                </c:pt>
                <c:pt idx="1585">
                  <c:v>517</c:v>
                </c:pt>
                <c:pt idx="1586">
                  <c:v>517.20000000000005</c:v>
                </c:pt>
                <c:pt idx="1587">
                  <c:v>517.4</c:v>
                </c:pt>
                <c:pt idx="1588">
                  <c:v>517.6</c:v>
                </c:pt>
                <c:pt idx="1589">
                  <c:v>517.79999999999995</c:v>
                </c:pt>
                <c:pt idx="1590">
                  <c:v>518</c:v>
                </c:pt>
                <c:pt idx="1591">
                  <c:v>518.20000000000005</c:v>
                </c:pt>
                <c:pt idx="1592">
                  <c:v>518.4</c:v>
                </c:pt>
                <c:pt idx="1593">
                  <c:v>518.6</c:v>
                </c:pt>
                <c:pt idx="1594">
                  <c:v>518.79999999999995</c:v>
                </c:pt>
                <c:pt idx="1595">
                  <c:v>519</c:v>
                </c:pt>
                <c:pt idx="1596">
                  <c:v>519.20000000000005</c:v>
                </c:pt>
                <c:pt idx="1597">
                  <c:v>519.4</c:v>
                </c:pt>
                <c:pt idx="1598">
                  <c:v>519.6</c:v>
                </c:pt>
                <c:pt idx="1599">
                  <c:v>519.79999999999995</c:v>
                </c:pt>
                <c:pt idx="1600">
                  <c:v>520</c:v>
                </c:pt>
                <c:pt idx="1601">
                  <c:v>520.20000000000005</c:v>
                </c:pt>
                <c:pt idx="1602">
                  <c:v>520.4</c:v>
                </c:pt>
                <c:pt idx="1603">
                  <c:v>520.6</c:v>
                </c:pt>
                <c:pt idx="1604">
                  <c:v>520.79999999999995</c:v>
                </c:pt>
                <c:pt idx="1605">
                  <c:v>521</c:v>
                </c:pt>
                <c:pt idx="1606">
                  <c:v>521.20000000000005</c:v>
                </c:pt>
                <c:pt idx="1607">
                  <c:v>521.4</c:v>
                </c:pt>
                <c:pt idx="1608">
                  <c:v>521.6</c:v>
                </c:pt>
                <c:pt idx="1609">
                  <c:v>521.79999999999995</c:v>
                </c:pt>
                <c:pt idx="1610">
                  <c:v>522</c:v>
                </c:pt>
                <c:pt idx="1611">
                  <c:v>522.20000000000005</c:v>
                </c:pt>
                <c:pt idx="1612">
                  <c:v>522.4</c:v>
                </c:pt>
                <c:pt idx="1613">
                  <c:v>522.6</c:v>
                </c:pt>
                <c:pt idx="1614">
                  <c:v>522.79999999999995</c:v>
                </c:pt>
                <c:pt idx="1615">
                  <c:v>523</c:v>
                </c:pt>
                <c:pt idx="1616">
                  <c:v>523.20000000000005</c:v>
                </c:pt>
                <c:pt idx="1617">
                  <c:v>523.4</c:v>
                </c:pt>
                <c:pt idx="1618">
                  <c:v>523.6</c:v>
                </c:pt>
                <c:pt idx="1619">
                  <c:v>523.79999999999995</c:v>
                </c:pt>
                <c:pt idx="1620">
                  <c:v>524</c:v>
                </c:pt>
                <c:pt idx="1621">
                  <c:v>524.20000000000005</c:v>
                </c:pt>
                <c:pt idx="1622">
                  <c:v>524.4</c:v>
                </c:pt>
                <c:pt idx="1623">
                  <c:v>524.6</c:v>
                </c:pt>
                <c:pt idx="1624">
                  <c:v>524.79999999999995</c:v>
                </c:pt>
                <c:pt idx="1625">
                  <c:v>525</c:v>
                </c:pt>
                <c:pt idx="1626">
                  <c:v>525.20000000000005</c:v>
                </c:pt>
                <c:pt idx="1627">
                  <c:v>525.4</c:v>
                </c:pt>
                <c:pt idx="1628">
                  <c:v>525.6</c:v>
                </c:pt>
                <c:pt idx="1629">
                  <c:v>525.79999999999995</c:v>
                </c:pt>
                <c:pt idx="1630">
                  <c:v>526</c:v>
                </c:pt>
                <c:pt idx="1631">
                  <c:v>526.20000000000005</c:v>
                </c:pt>
                <c:pt idx="1632">
                  <c:v>526.4</c:v>
                </c:pt>
                <c:pt idx="1633">
                  <c:v>526.6</c:v>
                </c:pt>
                <c:pt idx="1634">
                  <c:v>526.79999999999995</c:v>
                </c:pt>
                <c:pt idx="1635">
                  <c:v>527</c:v>
                </c:pt>
                <c:pt idx="1636">
                  <c:v>527.20000000000005</c:v>
                </c:pt>
                <c:pt idx="1637">
                  <c:v>527.4</c:v>
                </c:pt>
                <c:pt idx="1638">
                  <c:v>527.6</c:v>
                </c:pt>
                <c:pt idx="1639">
                  <c:v>527.79999999999995</c:v>
                </c:pt>
                <c:pt idx="1640">
                  <c:v>528</c:v>
                </c:pt>
                <c:pt idx="1641">
                  <c:v>528.20000000000005</c:v>
                </c:pt>
                <c:pt idx="1642">
                  <c:v>528.4</c:v>
                </c:pt>
                <c:pt idx="1643">
                  <c:v>528.6</c:v>
                </c:pt>
                <c:pt idx="1644">
                  <c:v>528.79999999999995</c:v>
                </c:pt>
                <c:pt idx="1645">
                  <c:v>529</c:v>
                </c:pt>
                <c:pt idx="1646">
                  <c:v>529.20000000000005</c:v>
                </c:pt>
                <c:pt idx="1647">
                  <c:v>529.4</c:v>
                </c:pt>
                <c:pt idx="1648">
                  <c:v>529.6</c:v>
                </c:pt>
                <c:pt idx="1649">
                  <c:v>529.79999999999995</c:v>
                </c:pt>
                <c:pt idx="1650">
                  <c:v>530</c:v>
                </c:pt>
                <c:pt idx="1651">
                  <c:v>530.20000000000005</c:v>
                </c:pt>
                <c:pt idx="1652">
                  <c:v>530.4</c:v>
                </c:pt>
                <c:pt idx="1653">
                  <c:v>530.6</c:v>
                </c:pt>
                <c:pt idx="1654">
                  <c:v>530.79999999999995</c:v>
                </c:pt>
                <c:pt idx="1655">
                  <c:v>531</c:v>
                </c:pt>
                <c:pt idx="1656">
                  <c:v>531.20000000000005</c:v>
                </c:pt>
                <c:pt idx="1657">
                  <c:v>531.4</c:v>
                </c:pt>
                <c:pt idx="1658">
                  <c:v>531.6</c:v>
                </c:pt>
                <c:pt idx="1659">
                  <c:v>531.79999999999995</c:v>
                </c:pt>
                <c:pt idx="1660">
                  <c:v>532</c:v>
                </c:pt>
                <c:pt idx="1661">
                  <c:v>532.20000000000005</c:v>
                </c:pt>
                <c:pt idx="1662">
                  <c:v>532.4</c:v>
                </c:pt>
                <c:pt idx="1663">
                  <c:v>532.6</c:v>
                </c:pt>
                <c:pt idx="1664">
                  <c:v>532.79999999999995</c:v>
                </c:pt>
                <c:pt idx="1665">
                  <c:v>533</c:v>
                </c:pt>
                <c:pt idx="1666">
                  <c:v>533.20000000000005</c:v>
                </c:pt>
                <c:pt idx="1667">
                  <c:v>533.4</c:v>
                </c:pt>
                <c:pt idx="1668">
                  <c:v>533.6</c:v>
                </c:pt>
                <c:pt idx="1669">
                  <c:v>533.79999999999995</c:v>
                </c:pt>
                <c:pt idx="1670">
                  <c:v>534</c:v>
                </c:pt>
                <c:pt idx="1671">
                  <c:v>534.20000000000005</c:v>
                </c:pt>
                <c:pt idx="1672">
                  <c:v>534.4</c:v>
                </c:pt>
                <c:pt idx="1673">
                  <c:v>534.6</c:v>
                </c:pt>
                <c:pt idx="1674">
                  <c:v>534.79999999999995</c:v>
                </c:pt>
                <c:pt idx="1675">
                  <c:v>535</c:v>
                </c:pt>
                <c:pt idx="1676">
                  <c:v>535.20000000000005</c:v>
                </c:pt>
                <c:pt idx="1677">
                  <c:v>535.4</c:v>
                </c:pt>
                <c:pt idx="1678">
                  <c:v>535.6</c:v>
                </c:pt>
                <c:pt idx="1679">
                  <c:v>535.79999999999995</c:v>
                </c:pt>
                <c:pt idx="1680">
                  <c:v>536</c:v>
                </c:pt>
                <c:pt idx="1681">
                  <c:v>536.20000000000005</c:v>
                </c:pt>
                <c:pt idx="1682">
                  <c:v>536.4</c:v>
                </c:pt>
                <c:pt idx="1683">
                  <c:v>536.6</c:v>
                </c:pt>
                <c:pt idx="1684">
                  <c:v>536.79999999999995</c:v>
                </c:pt>
                <c:pt idx="1685">
                  <c:v>537</c:v>
                </c:pt>
                <c:pt idx="1686">
                  <c:v>537.20000000000005</c:v>
                </c:pt>
                <c:pt idx="1687">
                  <c:v>537.4</c:v>
                </c:pt>
                <c:pt idx="1688">
                  <c:v>537.6</c:v>
                </c:pt>
                <c:pt idx="1689">
                  <c:v>537.79999999999995</c:v>
                </c:pt>
                <c:pt idx="1690">
                  <c:v>538</c:v>
                </c:pt>
                <c:pt idx="1691">
                  <c:v>538.20000000000005</c:v>
                </c:pt>
                <c:pt idx="1692">
                  <c:v>538.4</c:v>
                </c:pt>
                <c:pt idx="1693">
                  <c:v>538.6</c:v>
                </c:pt>
                <c:pt idx="1694">
                  <c:v>538.79999999999995</c:v>
                </c:pt>
                <c:pt idx="1695">
                  <c:v>539</c:v>
                </c:pt>
                <c:pt idx="1696">
                  <c:v>539.20000000000005</c:v>
                </c:pt>
                <c:pt idx="1697">
                  <c:v>539.4</c:v>
                </c:pt>
                <c:pt idx="1698">
                  <c:v>539.6</c:v>
                </c:pt>
                <c:pt idx="1699">
                  <c:v>539.79999999999995</c:v>
                </c:pt>
                <c:pt idx="1700">
                  <c:v>540</c:v>
                </c:pt>
                <c:pt idx="1701">
                  <c:v>540.20000000000005</c:v>
                </c:pt>
                <c:pt idx="1702">
                  <c:v>540.4</c:v>
                </c:pt>
                <c:pt idx="1703">
                  <c:v>540.6</c:v>
                </c:pt>
                <c:pt idx="1704">
                  <c:v>540.79999999999995</c:v>
                </c:pt>
                <c:pt idx="1705">
                  <c:v>541</c:v>
                </c:pt>
                <c:pt idx="1706">
                  <c:v>541.20000000000005</c:v>
                </c:pt>
                <c:pt idx="1707">
                  <c:v>541.4</c:v>
                </c:pt>
                <c:pt idx="1708">
                  <c:v>541.6</c:v>
                </c:pt>
                <c:pt idx="1709">
                  <c:v>541.79999999999995</c:v>
                </c:pt>
                <c:pt idx="1710">
                  <c:v>542</c:v>
                </c:pt>
                <c:pt idx="1711">
                  <c:v>542.20000000000005</c:v>
                </c:pt>
                <c:pt idx="1712">
                  <c:v>542.4</c:v>
                </c:pt>
                <c:pt idx="1713">
                  <c:v>542.6</c:v>
                </c:pt>
                <c:pt idx="1714">
                  <c:v>542.79999999999995</c:v>
                </c:pt>
                <c:pt idx="1715">
                  <c:v>543</c:v>
                </c:pt>
                <c:pt idx="1716">
                  <c:v>543.20000000000005</c:v>
                </c:pt>
                <c:pt idx="1717">
                  <c:v>543.4</c:v>
                </c:pt>
                <c:pt idx="1718">
                  <c:v>543.6</c:v>
                </c:pt>
                <c:pt idx="1719">
                  <c:v>543.79999999999995</c:v>
                </c:pt>
                <c:pt idx="1720">
                  <c:v>544</c:v>
                </c:pt>
                <c:pt idx="1721">
                  <c:v>544.20000000000005</c:v>
                </c:pt>
                <c:pt idx="1722">
                  <c:v>544.4</c:v>
                </c:pt>
                <c:pt idx="1723">
                  <c:v>544.6</c:v>
                </c:pt>
                <c:pt idx="1724">
                  <c:v>544.79999999999995</c:v>
                </c:pt>
                <c:pt idx="1725">
                  <c:v>545</c:v>
                </c:pt>
                <c:pt idx="1726">
                  <c:v>545.20000000000005</c:v>
                </c:pt>
                <c:pt idx="1727">
                  <c:v>545.4</c:v>
                </c:pt>
                <c:pt idx="1728">
                  <c:v>545.6</c:v>
                </c:pt>
                <c:pt idx="1729">
                  <c:v>545.79999999999995</c:v>
                </c:pt>
                <c:pt idx="1730">
                  <c:v>546</c:v>
                </c:pt>
                <c:pt idx="1731">
                  <c:v>546.20000000000005</c:v>
                </c:pt>
                <c:pt idx="1732">
                  <c:v>546.4</c:v>
                </c:pt>
                <c:pt idx="1733">
                  <c:v>546.6</c:v>
                </c:pt>
                <c:pt idx="1734">
                  <c:v>546.79999999999995</c:v>
                </c:pt>
                <c:pt idx="1735">
                  <c:v>547</c:v>
                </c:pt>
                <c:pt idx="1736">
                  <c:v>547.20000000000005</c:v>
                </c:pt>
                <c:pt idx="1737">
                  <c:v>547.4</c:v>
                </c:pt>
                <c:pt idx="1738">
                  <c:v>547.6</c:v>
                </c:pt>
                <c:pt idx="1739">
                  <c:v>547.79999999999995</c:v>
                </c:pt>
                <c:pt idx="1740">
                  <c:v>548</c:v>
                </c:pt>
                <c:pt idx="1741">
                  <c:v>548.20000000000005</c:v>
                </c:pt>
                <c:pt idx="1742">
                  <c:v>548.4</c:v>
                </c:pt>
                <c:pt idx="1743">
                  <c:v>548.6</c:v>
                </c:pt>
                <c:pt idx="1744">
                  <c:v>548.79999999999995</c:v>
                </c:pt>
                <c:pt idx="1745">
                  <c:v>549</c:v>
                </c:pt>
                <c:pt idx="1746">
                  <c:v>549.20000000000005</c:v>
                </c:pt>
                <c:pt idx="1747">
                  <c:v>549.4</c:v>
                </c:pt>
                <c:pt idx="1748">
                  <c:v>549.6</c:v>
                </c:pt>
                <c:pt idx="1749">
                  <c:v>549.79999999999995</c:v>
                </c:pt>
                <c:pt idx="1750">
                  <c:v>550</c:v>
                </c:pt>
                <c:pt idx="1751">
                  <c:v>550.20000000000005</c:v>
                </c:pt>
                <c:pt idx="1752">
                  <c:v>550.4</c:v>
                </c:pt>
                <c:pt idx="1753">
                  <c:v>550.6</c:v>
                </c:pt>
                <c:pt idx="1754">
                  <c:v>550.79999999999995</c:v>
                </c:pt>
                <c:pt idx="1755">
                  <c:v>551</c:v>
                </c:pt>
                <c:pt idx="1756">
                  <c:v>551.20000000000005</c:v>
                </c:pt>
                <c:pt idx="1757">
                  <c:v>551.4</c:v>
                </c:pt>
                <c:pt idx="1758">
                  <c:v>551.6</c:v>
                </c:pt>
                <c:pt idx="1759">
                  <c:v>551.79999999999995</c:v>
                </c:pt>
                <c:pt idx="1760">
                  <c:v>552</c:v>
                </c:pt>
                <c:pt idx="1761">
                  <c:v>552.20000000000005</c:v>
                </c:pt>
                <c:pt idx="1762">
                  <c:v>552.4</c:v>
                </c:pt>
                <c:pt idx="1763">
                  <c:v>552.6</c:v>
                </c:pt>
                <c:pt idx="1764">
                  <c:v>552.79999999999995</c:v>
                </c:pt>
                <c:pt idx="1765">
                  <c:v>553</c:v>
                </c:pt>
                <c:pt idx="1766">
                  <c:v>553.20000000000005</c:v>
                </c:pt>
                <c:pt idx="1767">
                  <c:v>553.4</c:v>
                </c:pt>
                <c:pt idx="1768">
                  <c:v>553.6</c:v>
                </c:pt>
                <c:pt idx="1769">
                  <c:v>553.79999999999995</c:v>
                </c:pt>
                <c:pt idx="1770">
                  <c:v>554</c:v>
                </c:pt>
                <c:pt idx="1771">
                  <c:v>554.20000000000005</c:v>
                </c:pt>
                <c:pt idx="1772">
                  <c:v>554.4</c:v>
                </c:pt>
                <c:pt idx="1773">
                  <c:v>554.6</c:v>
                </c:pt>
                <c:pt idx="1774">
                  <c:v>554.79999999999995</c:v>
                </c:pt>
                <c:pt idx="1775">
                  <c:v>555</c:v>
                </c:pt>
                <c:pt idx="1776">
                  <c:v>555.20000000000005</c:v>
                </c:pt>
                <c:pt idx="1777">
                  <c:v>555.4</c:v>
                </c:pt>
                <c:pt idx="1778">
                  <c:v>555.6</c:v>
                </c:pt>
                <c:pt idx="1779">
                  <c:v>555.79999999999995</c:v>
                </c:pt>
                <c:pt idx="1780">
                  <c:v>556</c:v>
                </c:pt>
                <c:pt idx="1781">
                  <c:v>556.20000000000005</c:v>
                </c:pt>
                <c:pt idx="1782">
                  <c:v>556.4</c:v>
                </c:pt>
                <c:pt idx="1783">
                  <c:v>556.6</c:v>
                </c:pt>
                <c:pt idx="1784">
                  <c:v>556.79999999999995</c:v>
                </c:pt>
                <c:pt idx="1785">
                  <c:v>557</c:v>
                </c:pt>
                <c:pt idx="1786">
                  <c:v>557.20000000000005</c:v>
                </c:pt>
                <c:pt idx="1787">
                  <c:v>557.4</c:v>
                </c:pt>
                <c:pt idx="1788">
                  <c:v>557.6</c:v>
                </c:pt>
                <c:pt idx="1789">
                  <c:v>557.79999999999995</c:v>
                </c:pt>
                <c:pt idx="1790">
                  <c:v>558</c:v>
                </c:pt>
                <c:pt idx="1791">
                  <c:v>558.20000000000005</c:v>
                </c:pt>
                <c:pt idx="1792">
                  <c:v>558.4</c:v>
                </c:pt>
                <c:pt idx="1793">
                  <c:v>558.6</c:v>
                </c:pt>
                <c:pt idx="1794">
                  <c:v>558.79999999999995</c:v>
                </c:pt>
                <c:pt idx="1795">
                  <c:v>559</c:v>
                </c:pt>
                <c:pt idx="1796">
                  <c:v>559.20000000000005</c:v>
                </c:pt>
                <c:pt idx="1797">
                  <c:v>559.4</c:v>
                </c:pt>
                <c:pt idx="1798">
                  <c:v>559.6</c:v>
                </c:pt>
                <c:pt idx="1799">
                  <c:v>559.79999999999995</c:v>
                </c:pt>
                <c:pt idx="1800">
                  <c:v>560</c:v>
                </c:pt>
                <c:pt idx="1801">
                  <c:v>560.20000000000005</c:v>
                </c:pt>
                <c:pt idx="1802">
                  <c:v>560.4</c:v>
                </c:pt>
                <c:pt idx="1803">
                  <c:v>560.6</c:v>
                </c:pt>
                <c:pt idx="1804">
                  <c:v>560.79999999999995</c:v>
                </c:pt>
                <c:pt idx="1805">
                  <c:v>561</c:v>
                </c:pt>
                <c:pt idx="1806">
                  <c:v>561.20000000000005</c:v>
                </c:pt>
                <c:pt idx="1807">
                  <c:v>561.4</c:v>
                </c:pt>
                <c:pt idx="1808">
                  <c:v>561.6</c:v>
                </c:pt>
                <c:pt idx="1809">
                  <c:v>561.79999999999995</c:v>
                </c:pt>
                <c:pt idx="1810">
                  <c:v>562</c:v>
                </c:pt>
                <c:pt idx="1811">
                  <c:v>562.20000000000005</c:v>
                </c:pt>
                <c:pt idx="1812">
                  <c:v>562.4</c:v>
                </c:pt>
                <c:pt idx="1813">
                  <c:v>562.6</c:v>
                </c:pt>
                <c:pt idx="1814">
                  <c:v>562.79999999999995</c:v>
                </c:pt>
                <c:pt idx="1815">
                  <c:v>563</c:v>
                </c:pt>
                <c:pt idx="1816">
                  <c:v>563.20000000000005</c:v>
                </c:pt>
                <c:pt idx="1817">
                  <c:v>563.4</c:v>
                </c:pt>
                <c:pt idx="1818">
                  <c:v>563.6</c:v>
                </c:pt>
                <c:pt idx="1819">
                  <c:v>563.79999999999995</c:v>
                </c:pt>
                <c:pt idx="1820">
                  <c:v>564</c:v>
                </c:pt>
                <c:pt idx="1821">
                  <c:v>564.20000000000005</c:v>
                </c:pt>
                <c:pt idx="1822">
                  <c:v>564.4</c:v>
                </c:pt>
                <c:pt idx="1823">
                  <c:v>564.6</c:v>
                </c:pt>
                <c:pt idx="1824">
                  <c:v>564.79999999999995</c:v>
                </c:pt>
                <c:pt idx="1825">
                  <c:v>565</c:v>
                </c:pt>
                <c:pt idx="1826">
                  <c:v>565.20000000000005</c:v>
                </c:pt>
                <c:pt idx="1827">
                  <c:v>565.4</c:v>
                </c:pt>
                <c:pt idx="1828">
                  <c:v>565.6</c:v>
                </c:pt>
                <c:pt idx="1829">
                  <c:v>565.79999999999995</c:v>
                </c:pt>
                <c:pt idx="1830">
                  <c:v>566</c:v>
                </c:pt>
                <c:pt idx="1831">
                  <c:v>566.20000000000005</c:v>
                </c:pt>
                <c:pt idx="1832">
                  <c:v>566.4</c:v>
                </c:pt>
                <c:pt idx="1833">
                  <c:v>566.6</c:v>
                </c:pt>
                <c:pt idx="1834">
                  <c:v>566.79999999999995</c:v>
                </c:pt>
                <c:pt idx="1835">
                  <c:v>567</c:v>
                </c:pt>
                <c:pt idx="1836">
                  <c:v>567.20000000000005</c:v>
                </c:pt>
                <c:pt idx="1837">
                  <c:v>567.4</c:v>
                </c:pt>
                <c:pt idx="1838">
                  <c:v>567.6</c:v>
                </c:pt>
                <c:pt idx="1839">
                  <c:v>567.79999999999995</c:v>
                </c:pt>
                <c:pt idx="1840">
                  <c:v>568</c:v>
                </c:pt>
                <c:pt idx="1841">
                  <c:v>568.20000000000005</c:v>
                </c:pt>
                <c:pt idx="1842">
                  <c:v>568.4</c:v>
                </c:pt>
                <c:pt idx="1843">
                  <c:v>568.6</c:v>
                </c:pt>
                <c:pt idx="1844">
                  <c:v>568.79999999999995</c:v>
                </c:pt>
                <c:pt idx="1845">
                  <c:v>569</c:v>
                </c:pt>
                <c:pt idx="1846">
                  <c:v>569.20000000000005</c:v>
                </c:pt>
                <c:pt idx="1847">
                  <c:v>569.4</c:v>
                </c:pt>
                <c:pt idx="1848">
                  <c:v>569.6</c:v>
                </c:pt>
                <c:pt idx="1849">
                  <c:v>569.79999999999995</c:v>
                </c:pt>
                <c:pt idx="1850">
                  <c:v>570</c:v>
                </c:pt>
                <c:pt idx="1851">
                  <c:v>570.20000000000005</c:v>
                </c:pt>
                <c:pt idx="1852">
                  <c:v>570.4</c:v>
                </c:pt>
                <c:pt idx="1853">
                  <c:v>570.6</c:v>
                </c:pt>
                <c:pt idx="1854">
                  <c:v>570.79999999999995</c:v>
                </c:pt>
                <c:pt idx="1855">
                  <c:v>571</c:v>
                </c:pt>
                <c:pt idx="1856">
                  <c:v>571.20000000000005</c:v>
                </c:pt>
                <c:pt idx="1857">
                  <c:v>571.4</c:v>
                </c:pt>
                <c:pt idx="1858">
                  <c:v>571.6</c:v>
                </c:pt>
                <c:pt idx="1859">
                  <c:v>571.79999999999995</c:v>
                </c:pt>
                <c:pt idx="1860">
                  <c:v>572</c:v>
                </c:pt>
                <c:pt idx="1861">
                  <c:v>572.20000000000005</c:v>
                </c:pt>
                <c:pt idx="1862">
                  <c:v>572.4</c:v>
                </c:pt>
                <c:pt idx="1863">
                  <c:v>572.6</c:v>
                </c:pt>
                <c:pt idx="1864">
                  <c:v>572.79999999999995</c:v>
                </c:pt>
                <c:pt idx="1865">
                  <c:v>573</c:v>
                </c:pt>
                <c:pt idx="1866">
                  <c:v>573.20000000000005</c:v>
                </c:pt>
                <c:pt idx="1867">
                  <c:v>573.4</c:v>
                </c:pt>
                <c:pt idx="1868">
                  <c:v>573.6</c:v>
                </c:pt>
                <c:pt idx="1869">
                  <c:v>573.79999999999995</c:v>
                </c:pt>
                <c:pt idx="1870">
                  <c:v>574</c:v>
                </c:pt>
                <c:pt idx="1871">
                  <c:v>574.20000000000005</c:v>
                </c:pt>
                <c:pt idx="1872">
                  <c:v>574.4</c:v>
                </c:pt>
                <c:pt idx="1873">
                  <c:v>574.6</c:v>
                </c:pt>
                <c:pt idx="1874">
                  <c:v>574.79999999999995</c:v>
                </c:pt>
                <c:pt idx="1875">
                  <c:v>575</c:v>
                </c:pt>
                <c:pt idx="1876">
                  <c:v>575.20000000000005</c:v>
                </c:pt>
                <c:pt idx="1877">
                  <c:v>575.4</c:v>
                </c:pt>
                <c:pt idx="1878">
                  <c:v>575.6</c:v>
                </c:pt>
                <c:pt idx="1879">
                  <c:v>575.79999999999995</c:v>
                </c:pt>
                <c:pt idx="1880">
                  <c:v>576</c:v>
                </c:pt>
                <c:pt idx="1881">
                  <c:v>576.20000000000005</c:v>
                </c:pt>
                <c:pt idx="1882">
                  <c:v>576.4</c:v>
                </c:pt>
                <c:pt idx="1883">
                  <c:v>576.6</c:v>
                </c:pt>
                <c:pt idx="1884">
                  <c:v>576.79999999999995</c:v>
                </c:pt>
                <c:pt idx="1885">
                  <c:v>577</c:v>
                </c:pt>
                <c:pt idx="1886">
                  <c:v>577.20000000000005</c:v>
                </c:pt>
                <c:pt idx="1887">
                  <c:v>577.4</c:v>
                </c:pt>
                <c:pt idx="1888">
                  <c:v>577.6</c:v>
                </c:pt>
                <c:pt idx="1889">
                  <c:v>577.79999999999995</c:v>
                </c:pt>
                <c:pt idx="1890">
                  <c:v>578</c:v>
                </c:pt>
                <c:pt idx="1891">
                  <c:v>578.20000000000005</c:v>
                </c:pt>
                <c:pt idx="1892">
                  <c:v>578.4</c:v>
                </c:pt>
                <c:pt idx="1893">
                  <c:v>578.6</c:v>
                </c:pt>
                <c:pt idx="1894">
                  <c:v>578.79999999999995</c:v>
                </c:pt>
                <c:pt idx="1895">
                  <c:v>579</c:v>
                </c:pt>
                <c:pt idx="1896">
                  <c:v>579.20000000000005</c:v>
                </c:pt>
                <c:pt idx="1897">
                  <c:v>579.4</c:v>
                </c:pt>
                <c:pt idx="1898">
                  <c:v>579.6</c:v>
                </c:pt>
                <c:pt idx="1899">
                  <c:v>579.79999999999995</c:v>
                </c:pt>
                <c:pt idx="1900">
                  <c:v>580</c:v>
                </c:pt>
                <c:pt idx="1901">
                  <c:v>580.20000000000005</c:v>
                </c:pt>
                <c:pt idx="1902">
                  <c:v>580.4</c:v>
                </c:pt>
                <c:pt idx="1903">
                  <c:v>580.6</c:v>
                </c:pt>
                <c:pt idx="1904">
                  <c:v>580.79999999999995</c:v>
                </c:pt>
                <c:pt idx="1905">
                  <c:v>581</c:v>
                </c:pt>
                <c:pt idx="1906">
                  <c:v>581.20000000000005</c:v>
                </c:pt>
                <c:pt idx="1907">
                  <c:v>581.4</c:v>
                </c:pt>
                <c:pt idx="1908">
                  <c:v>581.6</c:v>
                </c:pt>
                <c:pt idx="1909">
                  <c:v>581.79999999999995</c:v>
                </c:pt>
                <c:pt idx="1910">
                  <c:v>582</c:v>
                </c:pt>
                <c:pt idx="1911">
                  <c:v>582.20000000000005</c:v>
                </c:pt>
                <c:pt idx="1912">
                  <c:v>582.4</c:v>
                </c:pt>
                <c:pt idx="1913">
                  <c:v>582.6</c:v>
                </c:pt>
                <c:pt idx="1914">
                  <c:v>582.79999999999995</c:v>
                </c:pt>
                <c:pt idx="1915">
                  <c:v>583</c:v>
                </c:pt>
                <c:pt idx="1916">
                  <c:v>583.20000000000005</c:v>
                </c:pt>
                <c:pt idx="1917">
                  <c:v>583.4</c:v>
                </c:pt>
                <c:pt idx="1918">
                  <c:v>583.6</c:v>
                </c:pt>
                <c:pt idx="1919">
                  <c:v>583.79999999999995</c:v>
                </c:pt>
                <c:pt idx="1920">
                  <c:v>584</c:v>
                </c:pt>
                <c:pt idx="1921">
                  <c:v>584.20000000000005</c:v>
                </c:pt>
                <c:pt idx="1922">
                  <c:v>584.4</c:v>
                </c:pt>
                <c:pt idx="1923">
                  <c:v>584.6</c:v>
                </c:pt>
                <c:pt idx="1924">
                  <c:v>584.79999999999995</c:v>
                </c:pt>
                <c:pt idx="1925">
                  <c:v>585</c:v>
                </c:pt>
                <c:pt idx="1926">
                  <c:v>585.20000000000005</c:v>
                </c:pt>
                <c:pt idx="1927">
                  <c:v>585.4</c:v>
                </c:pt>
                <c:pt idx="1928">
                  <c:v>585.6</c:v>
                </c:pt>
                <c:pt idx="1929">
                  <c:v>585.79999999999995</c:v>
                </c:pt>
                <c:pt idx="1930">
                  <c:v>586</c:v>
                </c:pt>
                <c:pt idx="1931">
                  <c:v>586.20000000000005</c:v>
                </c:pt>
                <c:pt idx="1932">
                  <c:v>586.4</c:v>
                </c:pt>
                <c:pt idx="1933">
                  <c:v>586.6</c:v>
                </c:pt>
                <c:pt idx="1934">
                  <c:v>586.79999999999995</c:v>
                </c:pt>
                <c:pt idx="1935">
                  <c:v>587</c:v>
                </c:pt>
                <c:pt idx="1936">
                  <c:v>587.20000000000005</c:v>
                </c:pt>
                <c:pt idx="1937">
                  <c:v>587.4</c:v>
                </c:pt>
                <c:pt idx="1938">
                  <c:v>587.6</c:v>
                </c:pt>
                <c:pt idx="1939">
                  <c:v>587.79999999999995</c:v>
                </c:pt>
                <c:pt idx="1940">
                  <c:v>588</c:v>
                </c:pt>
                <c:pt idx="1941">
                  <c:v>588.20000000000005</c:v>
                </c:pt>
                <c:pt idx="1942">
                  <c:v>588.4</c:v>
                </c:pt>
                <c:pt idx="1943">
                  <c:v>588.6</c:v>
                </c:pt>
                <c:pt idx="1944">
                  <c:v>588.79999999999995</c:v>
                </c:pt>
                <c:pt idx="1945">
                  <c:v>589</c:v>
                </c:pt>
                <c:pt idx="1946">
                  <c:v>589.20000000000005</c:v>
                </c:pt>
                <c:pt idx="1947">
                  <c:v>589.4</c:v>
                </c:pt>
                <c:pt idx="1948">
                  <c:v>589.6</c:v>
                </c:pt>
                <c:pt idx="1949">
                  <c:v>589.79999999999995</c:v>
                </c:pt>
                <c:pt idx="1950">
                  <c:v>590</c:v>
                </c:pt>
                <c:pt idx="1951">
                  <c:v>590.20000000000005</c:v>
                </c:pt>
                <c:pt idx="1952">
                  <c:v>590.4</c:v>
                </c:pt>
                <c:pt idx="1953">
                  <c:v>590.6</c:v>
                </c:pt>
                <c:pt idx="1954">
                  <c:v>590.79999999999995</c:v>
                </c:pt>
                <c:pt idx="1955">
                  <c:v>591</c:v>
                </c:pt>
                <c:pt idx="1956">
                  <c:v>591.20000000000005</c:v>
                </c:pt>
                <c:pt idx="1957">
                  <c:v>591.4</c:v>
                </c:pt>
                <c:pt idx="1958">
                  <c:v>591.6</c:v>
                </c:pt>
                <c:pt idx="1959">
                  <c:v>591.79999999999995</c:v>
                </c:pt>
                <c:pt idx="1960">
                  <c:v>592</c:v>
                </c:pt>
                <c:pt idx="1961">
                  <c:v>592.20000000000005</c:v>
                </c:pt>
                <c:pt idx="1962">
                  <c:v>592.4</c:v>
                </c:pt>
                <c:pt idx="1963">
                  <c:v>592.6</c:v>
                </c:pt>
                <c:pt idx="1964">
                  <c:v>592.79999999999995</c:v>
                </c:pt>
                <c:pt idx="1965">
                  <c:v>593</c:v>
                </c:pt>
                <c:pt idx="1966">
                  <c:v>593.20000000000005</c:v>
                </c:pt>
                <c:pt idx="1967">
                  <c:v>593.4</c:v>
                </c:pt>
                <c:pt idx="1968">
                  <c:v>593.6</c:v>
                </c:pt>
                <c:pt idx="1969">
                  <c:v>593.79999999999995</c:v>
                </c:pt>
                <c:pt idx="1970">
                  <c:v>594</c:v>
                </c:pt>
                <c:pt idx="1971">
                  <c:v>594.20000000000005</c:v>
                </c:pt>
                <c:pt idx="1972">
                  <c:v>594.4</c:v>
                </c:pt>
                <c:pt idx="1973">
                  <c:v>594.6</c:v>
                </c:pt>
                <c:pt idx="1974">
                  <c:v>594.79999999999995</c:v>
                </c:pt>
                <c:pt idx="1975">
                  <c:v>595</c:v>
                </c:pt>
                <c:pt idx="1976">
                  <c:v>595.20000000000005</c:v>
                </c:pt>
                <c:pt idx="1977">
                  <c:v>595.4</c:v>
                </c:pt>
                <c:pt idx="1978">
                  <c:v>595.6</c:v>
                </c:pt>
                <c:pt idx="1979">
                  <c:v>595.79999999999995</c:v>
                </c:pt>
                <c:pt idx="1980">
                  <c:v>596</c:v>
                </c:pt>
                <c:pt idx="1981">
                  <c:v>596.20000000000005</c:v>
                </c:pt>
                <c:pt idx="1982">
                  <c:v>596.4</c:v>
                </c:pt>
                <c:pt idx="1983">
                  <c:v>596.6</c:v>
                </c:pt>
                <c:pt idx="1984">
                  <c:v>596.79999999999995</c:v>
                </c:pt>
                <c:pt idx="1985">
                  <c:v>597</c:v>
                </c:pt>
                <c:pt idx="1986">
                  <c:v>597.20000000000005</c:v>
                </c:pt>
                <c:pt idx="1987">
                  <c:v>597.4</c:v>
                </c:pt>
                <c:pt idx="1988">
                  <c:v>597.6</c:v>
                </c:pt>
                <c:pt idx="1989">
                  <c:v>597.79999999999995</c:v>
                </c:pt>
                <c:pt idx="1990">
                  <c:v>598</c:v>
                </c:pt>
                <c:pt idx="1991">
                  <c:v>598.20000000000005</c:v>
                </c:pt>
                <c:pt idx="1992">
                  <c:v>598.4</c:v>
                </c:pt>
                <c:pt idx="1993">
                  <c:v>598.6</c:v>
                </c:pt>
                <c:pt idx="1994">
                  <c:v>598.79999999999995</c:v>
                </c:pt>
                <c:pt idx="1995">
                  <c:v>599</c:v>
                </c:pt>
                <c:pt idx="1996">
                  <c:v>599.20000000000005</c:v>
                </c:pt>
                <c:pt idx="1997">
                  <c:v>599.4</c:v>
                </c:pt>
                <c:pt idx="1998">
                  <c:v>599.6</c:v>
                </c:pt>
                <c:pt idx="1999">
                  <c:v>599.79999999999995</c:v>
                </c:pt>
                <c:pt idx="2000">
                  <c:v>600</c:v>
                </c:pt>
                <c:pt idx="2001">
                  <c:v>600.20000000000005</c:v>
                </c:pt>
                <c:pt idx="2002">
                  <c:v>600.4</c:v>
                </c:pt>
                <c:pt idx="2003">
                  <c:v>600.6</c:v>
                </c:pt>
                <c:pt idx="2004">
                  <c:v>600.79999999999995</c:v>
                </c:pt>
                <c:pt idx="2005">
                  <c:v>601</c:v>
                </c:pt>
                <c:pt idx="2006">
                  <c:v>601.20000000000005</c:v>
                </c:pt>
                <c:pt idx="2007">
                  <c:v>601.4</c:v>
                </c:pt>
                <c:pt idx="2008">
                  <c:v>601.6</c:v>
                </c:pt>
                <c:pt idx="2009">
                  <c:v>601.79999999999995</c:v>
                </c:pt>
                <c:pt idx="2010">
                  <c:v>602</c:v>
                </c:pt>
                <c:pt idx="2011">
                  <c:v>602.20000000000005</c:v>
                </c:pt>
                <c:pt idx="2012">
                  <c:v>602.4</c:v>
                </c:pt>
                <c:pt idx="2013">
                  <c:v>602.6</c:v>
                </c:pt>
                <c:pt idx="2014">
                  <c:v>602.79999999999995</c:v>
                </c:pt>
                <c:pt idx="2015">
                  <c:v>603</c:v>
                </c:pt>
                <c:pt idx="2016">
                  <c:v>603.20000000000005</c:v>
                </c:pt>
                <c:pt idx="2017">
                  <c:v>603.4</c:v>
                </c:pt>
                <c:pt idx="2018">
                  <c:v>603.6</c:v>
                </c:pt>
                <c:pt idx="2019">
                  <c:v>603.79999999999995</c:v>
                </c:pt>
                <c:pt idx="2020">
                  <c:v>604</c:v>
                </c:pt>
                <c:pt idx="2021">
                  <c:v>604.20000000000005</c:v>
                </c:pt>
                <c:pt idx="2022">
                  <c:v>604.4</c:v>
                </c:pt>
                <c:pt idx="2023">
                  <c:v>604.6</c:v>
                </c:pt>
                <c:pt idx="2024">
                  <c:v>604.79999999999995</c:v>
                </c:pt>
                <c:pt idx="2025">
                  <c:v>605</c:v>
                </c:pt>
                <c:pt idx="2026">
                  <c:v>605.20000000000005</c:v>
                </c:pt>
                <c:pt idx="2027">
                  <c:v>605.4</c:v>
                </c:pt>
                <c:pt idx="2028">
                  <c:v>605.6</c:v>
                </c:pt>
                <c:pt idx="2029">
                  <c:v>605.79999999999995</c:v>
                </c:pt>
                <c:pt idx="2030">
                  <c:v>606</c:v>
                </c:pt>
                <c:pt idx="2031">
                  <c:v>606.20000000000005</c:v>
                </c:pt>
                <c:pt idx="2032">
                  <c:v>606.4</c:v>
                </c:pt>
                <c:pt idx="2033">
                  <c:v>606.6</c:v>
                </c:pt>
                <c:pt idx="2034">
                  <c:v>606.79999999999995</c:v>
                </c:pt>
                <c:pt idx="2035">
                  <c:v>607</c:v>
                </c:pt>
                <c:pt idx="2036">
                  <c:v>607.20000000000005</c:v>
                </c:pt>
                <c:pt idx="2037">
                  <c:v>607.4</c:v>
                </c:pt>
                <c:pt idx="2038">
                  <c:v>607.6</c:v>
                </c:pt>
                <c:pt idx="2039">
                  <c:v>607.79999999999995</c:v>
                </c:pt>
                <c:pt idx="2040">
                  <c:v>608</c:v>
                </c:pt>
                <c:pt idx="2041">
                  <c:v>608.20000000000005</c:v>
                </c:pt>
                <c:pt idx="2042">
                  <c:v>608.4</c:v>
                </c:pt>
                <c:pt idx="2043">
                  <c:v>608.6</c:v>
                </c:pt>
                <c:pt idx="2044">
                  <c:v>608.79999999999995</c:v>
                </c:pt>
                <c:pt idx="2045">
                  <c:v>609</c:v>
                </c:pt>
                <c:pt idx="2046">
                  <c:v>609.20000000000005</c:v>
                </c:pt>
                <c:pt idx="2047">
                  <c:v>609.4</c:v>
                </c:pt>
                <c:pt idx="2048">
                  <c:v>609.6</c:v>
                </c:pt>
                <c:pt idx="2049">
                  <c:v>609.79999999999995</c:v>
                </c:pt>
                <c:pt idx="2050">
                  <c:v>610</c:v>
                </c:pt>
                <c:pt idx="2051">
                  <c:v>610.20000000000005</c:v>
                </c:pt>
                <c:pt idx="2052">
                  <c:v>610.4</c:v>
                </c:pt>
                <c:pt idx="2053">
                  <c:v>610.6</c:v>
                </c:pt>
                <c:pt idx="2054">
                  <c:v>610.79999999999995</c:v>
                </c:pt>
                <c:pt idx="2055">
                  <c:v>611</c:v>
                </c:pt>
                <c:pt idx="2056">
                  <c:v>611.20000000000005</c:v>
                </c:pt>
                <c:pt idx="2057">
                  <c:v>611.4</c:v>
                </c:pt>
                <c:pt idx="2058">
                  <c:v>611.6</c:v>
                </c:pt>
                <c:pt idx="2059">
                  <c:v>611.79999999999995</c:v>
                </c:pt>
                <c:pt idx="2060">
                  <c:v>612</c:v>
                </c:pt>
                <c:pt idx="2061">
                  <c:v>612.20000000000005</c:v>
                </c:pt>
                <c:pt idx="2062">
                  <c:v>612.4</c:v>
                </c:pt>
                <c:pt idx="2063">
                  <c:v>612.6</c:v>
                </c:pt>
                <c:pt idx="2064">
                  <c:v>612.79999999999995</c:v>
                </c:pt>
                <c:pt idx="2065">
                  <c:v>613</c:v>
                </c:pt>
                <c:pt idx="2066">
                  <c:v>613.20000000000005</c:v>
                </c:pt>
                <c:pt idx="2067">
                  <c:v>613.4</c:v>
                </c:pt>
                <c:pt idx="2068">
                  <c:v>613.6</c:v>
                </c:pt>
                <c:pt idx="2069">
                  <c:v>613.79999999999995</c:v>
                </c:pt>
                <c:pt idx="2070">
                  <c:v>614</c:v>
                </c:pt>
                <c:pt idx="2071">
                  <c:v>614.20000000000005</c:v>
                </c:pt>
                <c:pt idx="2072">
                  <c:v>614.4</c:v>
                </c:pt>
                <c:pt idx="2073">
                  <c:v>614.6</c:v>
                </c:pt>
                <c:pt idx="2074">
                  <c:v>614.79999999999995</c:v>
                </c:pt>
                <c:pt idx="2075">
                  <c:v>615</c:v>
                </c:pt>
                <c:pt idx="2076">
                  <c:v>615.20000000000005</c:v>
                </c:pt>
                <c:pt idx="2077">
                  <c:v>615.4</c:v>
                </c:pt>
                <c:pt idx="2078">
                  <c:v>615.6</c:v>
                </c:pt>
                <c:pt idx="2079">
                  <c:v>615.79999999999995</c:v>
                </c:pt>
                <c:pt idx="2080">
                  <c:v>616</c:v>
                </c:pt>
                <c:pt idx="2081">
                  <c:v>616.20000000000005</c:v>
                </c:pt>
                <c:pt idx="2082">
                  <c:v>616.4</c:v>
                </c:pt>
                <c:pt idx="2083">
                  <c:v>616.6</c:v>
                </c:pt>
                <c:pt idx="2084">
                  <c:v>616.79999999999995</c:v>
                </c:pt>
                <c:pt idx="2085">
                  <c:v>617</c:v>
                </c:pt>
                <c:pt idx="2086">
                  <c:v>617.20000000000005</c:v>
                </c:pt>
                <c:pt idx="2087">
                  <c:v>617.4</c:v>
                </c:pt>
                <c:pt idx="2088">
                  <c:v>617.6</c:v>
                </c:pt>
                <c:pt idx="2089">
                  <c:v>617.79999999999995</c:v>
                </c:pt>
                <c:pt idx="2090">
                  <c:v>618</c:v>
                </c:pt>
                <c:pt idx="2091">
                  <c:v>618.20000000000005</c:v>
                </c:pt>
                <c:pt idx="2092">
                  <c:v>618.4</c:v>
                </c:pt>
                <c:pt idx="2093">
                  <c:v>618.6</c:v>
                </c:pt>
                <c:pt idx="2094">
                  <c:v>618.79999999999995</c:v>
                </c:pt>
                <c:pt idx="2095">
                  <c:v>619</c:v>
                </c:pt>
                <c:pt idx="2096">
                  <c:v>619.20000000000005</c:v>
                </c:pt>
                <c:pt idx="2097">
                  <c:v>619.4</c:v>
                </c:pt>
                <c:pt idx="2098">
                  <c:v>619.6</c:v>
                </c:pt>
                <c:pt idx="2099">
                  <c:v>619.79999999999995</c:v>
                </c:pt>
                <c:pt idx="2100">
                  <c:v>620</c:v>
                </c:pt>
                <c:pt idx="2101">
                  <c:v>620.20000000000005</c:v>
                </c:pt>
                <c:pt idx="2102">
                  <c:v>620.4</c:v>
                </c:pt>
                <c:pt idx="2103">
                  <c:v>620.6</c:v>
                </c:pt>
                <c:pt idx="2104">
                  <c:v>620.79999999999995</c:v>
                </c:pt>
                <c:pt idx="2105">
                  <c:v>621</c:v>
                </c:pt>
                <c:pt idx="2106">
                  <c:v>621.20000000000005</c:v>
                </c:pt>
                <c:pt idx="2107">
                  <c:v>621.4</c:v>
                </c:pt>
                <c:pt idx="2108">
                  <c:v>621.6</c:v>
                </c:pt>
                <c:pt idx="2109">
                  <c:v>621.79999999999995</c:v>
                </c:pt>
                <c:pt idx="2110">
                  <c:v>622</c:v>
                </c:pt>
                <c:pt idx="2111">
                  <c:v>622.20000000000005</c:v>
                </c:pt>
                <c:pt idx="2112">
                  <c:v>622.4</c:v>
                </c:pt>
                <c:pt idx="2113">
                  <c:v>622.6</c:v>
                </c:pt>
                <c:pt idx="2114">
                  <c:v>622.79999999999995</c:v>
                </c:pt>
                <c:pt idx="2115">
                  <c:v>623</c:v>
                </c:pt>
                <c:pt idx="2116">
                  <c:v>623.20000000000005</c:v>
                </c:pt>
                <c:pt idx="2117">
                  <c:v>623.4</c:v>
                </c:pt>
                <c:pt idx="2118">
                  <c:v>623.6</c:v>
                </c:pt>
                <c:pt idx="2119">
                  <c:v>623.79999999999995</c:v>
                </c:pt>
                <c:pt idx="2120">
                  <c:v>624</c:v>
                </c:pt>
                <c:pt idx="2121">
                  <c:v>624.20000000000005</c:v>
                </c:pt>
                <c:pt idx="2122">
                  <c:v>624.4</c:v>
                </c:pt>
                <c:pt idx="2123">
                  <c:v>624.6</c:v>
                </c:pt>
                <c:pt idx="2124">
                  <c:v>624.79999999999995</c:v>
                </c:pt>
                <c:pt idx="2125">
                  <c:v>625</c:v>
                </c:pt>
                <c:pt idx="2126">
                  <c:v>625.20000000000005</c:v>
                </c:pt>
                <c:pt idx="2127">
                  <c:v>625.4</c:v>
                </c:pt>
                <c:pt idx="2128">
                  <c:v>625.6</c:v>
                </c:pt>
                <c:pt idx="2129">
                  <c:v>625.79999999999995</c:v>
                </c:pt>
                <c:pt idx="2130">
                  <c:v>626</c:v>
                </c:pt>
                <c:pt idx="2131">
                  <c:v>626.20000000000005</c:v>
                </c:pt>
                <c:pt idx="2132">
                  <c:v>626.4</c:v>
                </c:pt>
                <c:pt idx="2133">
                  <c:v>626.6</c:v>
                </c:pt>
                <c:pt idx="2134">
                  <c:v>626.79999999999995</c:v>
                </c:pt>
                <c:pt idx="2135">
                  <c:v>627</c:v>
                </c:pt>
                <c:pt idx="2136">
                  <c:v>627.20000000000005</c:v>
                </c:pt>
                <c:pt idx="2137">
                  <c:v>627.4</c:v>
                </c:pt>
                <c:pt idx="2138">
                  <c:v>627.6</c:v>
                </c:pt>
                <c:pt idx="2139">
                  <c:v>627.79999999999995</c:v>
                </c:pt>
                <c:pt idx="2140">
                  <c:v>628</c:v>
                </c:pt>
                <c:pt idx="2141">
                  <c:v>628.20000000000005</c:v>
                </c:pt>
                <c:pt idx="2142">
                  <c:v>628.4</c:v>
                </c:pt>
                <c:pt idx="2143">
                  <c:v>628.6</c:v>
                </c:pt>
                <c:pt idx="2144">
                  <c:v>628.79999999999995</c:v>
                </c:pt>
                <c:pt idx="2145">
                  <c:v>629</c:v>
                </c:pt>
                <c:pt idx="2146">
                  <c:v>629.20000000000005</c:v>
                </c:pt>
                <c:pt idx="2147">
                  <c:v>629.4</c:v>
                </c:pt>
                <c:pt idx="2148">
                  <c:v>629.6</c:v>
                </c:pt>
                <c:pt idx="2149">
                  <c:v>629.79999999999995</c:v>
                </c:pt>
                <c:pt idx="2150">
                  <c:v>630</c:v>
                </c:pt>
                <c:pt idx="2151">
                  <c:v>630.20000000000005</c:v>
                </c:pt>
                <c:pt idx="2152">
                  <c:v>630.4</c:v>
                </c:pt>
                <c:pt idx="2153">
                  <c:v>630.6</c:v>
                </c:pt>
                <c:pt idx="2154">
                  <c:v>630.79999999999995</c:v>
                </c:pt>
                <c:pt idx="2155">
                  <c:v>631</c:v>
                </c:pt>
                <c:pt idx="2156">
                  <c:v>631.20000000000005</c:v>
                </c:pt>
                <c:pt idx="2157">
                  <c:v>631.4</c:v>
                </c:pt>
                <c:pt idx="2158">
                  <c:v>631.6</c:v>
                </c:pt>
                <c:pt idx="2159">
                  <c:v>631.79999999999995</c:v>
                </c:pt>
                <c:pt idx="2160">
                  <c:v>632</c:v>
                </c:pt>
                <c:pt idx="2161">
                  <c:v>632.20000000000005</c:v>
                </c:pt>
                <c:pt idx="2162">
                  <c:v>632.4</c:v>
                </c:pt>
                <c:pt idx="2163">
                  <c:v>632.6</c:v>
                </c:pt>
                <c:pt idx="2164">
                  <c:v>632.79999999999995</c:v>
                </c:pt>
                <c:pt idx="2165">
                  <c:v>633</c:v>
                </c:pt>
                <c:pt idx="2166">
                  <c:v>633.20000000000005</c:v>
                </c:pt>
                <c:pt idx="2167">
                  <c:v>633.4</c:v>
                </c:pt>
                <c:pt idx="2168">
                  <c:v>633.6</c:v>
                </c:pt>
                <c:pt idx="2169">
                  <c:v>633.79999999999995</c:v>
                </c:pt>
                <c:pt idx="2170">
                  <c:v>634</c:v>
                </c:pt>
                <c:pt idx="2171">
                  <c:v>634.20000000000005</c:v>
                </c:pt>
                <c:pt idx="2172">
                  <c:v>634.4</c:v>
                </c:pt>
                <c:pt idx="2173">
                  <c:v>634.6</c:v>
                </c:pt>
                <c:pt idx="2174">
                  <c:v>634.79999999999995</c:v>
                </c:pt>
                <c:pt idx="2175">
                  <c:v>635</c:v>
                </c:pt>
                <c:pt idx="2176">
                  <c:v>635.20000000000005</c:v>
                </c:pt>
                <c:pt idx="2177">
                  <c:v>635.4</c:v>
                </c:pt>
                <c:pt idx="2178">
                  <c:v>635.6</c:v>
                </c:pt>
                <c:pt idx="2179">
                  <c:v>635.79999999999995</c:v>
                </c:pt>
                <c:pt idx="2180">
                  <c:v>636</c:v>
                </c:pt>
                <c:pt idx="2181">
                  <c:v>636.20000000000005</c:v>
                </c:pt>
                <c:pt idx="2182">
                  <c:v>636.4</c:v>
                </c:pt>
                <c:pt idx="2183">
                  <c:v>636.6</c:v>
                </c:pt>
                <c:pt idx="2184">
                  <c:v>636.79999999999995</c:v>
                </c:pt>
                <c:pt idx="2185">
                  <c:v>637</c:v>
                </c:pt>
                <c:pt idx="2186">
                  <c:v>637.20000000000005</c:v>
                </c:pt>
                <c:pt idx="2187">
                  <c:v>637.4</c:v>
                </c:pt>
                <c:pt idx="2188">
                  <c:v>637.6</c:v>
                </c:pt>
                <c:pt idx="2189">
                  <c:v>637.79999999999995</c:v>
                </c:pt>
                <c:pt idx="2190">
                  <c:v>638</c:v>
                </c:pt>
                <c:pt idx="2191">
                  <c:v>638.20000000000005</c:v>
                </c:pt>
                <c:pt idx="2192">
                  <c:v>638.4</c:v>
                </c:pt>
                <c:pt idx="2193">
                  <c:v>638.6</c:v>
                </c:pt>
                <c:pt idx="2194">
                  <c:v>638.79999999999995</c:v>
                </c:pt>
                <c:pt idx="2195">
                  <c:v>639</c:v>
                </c:pt>
                <c:pt idx="2196">
                  <c:v>639.20000000000005</c:v>
                </c:pt>
                <c:pt idx="2197">
                  <c:v>639.4</c:v>
                </c:pt>
                <c:pt idx="2198">
                  <c:v>639.6</c:v>
                </c:pt>
                <c:pt idx="2199">
                  <c:v>639.79999999999995</c:v>
                </c:pt>
                <c:pt idx="2200">
                  <c:v>640</c:v>
                </c:pt>
                <c:pt idx="2201">
                  <c:v>640.20000000000005</c:v>
                </c:pt>
                <c:pt idx="2202">
                  <c:v>640.4</c:v>
                </c:pt>
                <c:pt idx="2203">
                  <c:v>640.6</c:v>
                </c:pt>
                <c:pt idx="2204">
                  <c:v>640.79999999999995</c:v>
                </c:pt>
                <c:pt idx="2205">
                  <c:v>641</c:v>
                </c:pt>
                <c:pt idx="2206">
                  <c:v>641.20000000000005</c:v>
                </c:pt>
                <c:pt idx="2207">
                  <c:v>641.4</c:v>
                </c:pt>
                <c:pt idx="2208">
                  <c:v>641.6</c:v>
                </c:pt>
                <c:pt idx="2209">
                  <c:v>641.79999999999995</c:v>
                </c:pt>
                <c:pt idx="2210">
                  <c:v>642</c:v>
                </c:pt>
                <c:pt idx="2211">
                  <c:v>642.20000000000005</c:v>
                </c:pt>
                <c:pt idx="2212">
                  <c:v>642.4</c:v>
                </c:pt>
                <c:pt idx="2213">
                  <c:v>642.6</c:v>
                </c:pt>
                <c:pt idx="2214">
                  <c:v>642.79999999999995</c:v>
                </c:pt>
                <c:pt idx="2215">
                  <c:v>643</c:v>
                </c:pt>
                <c:pt idx="2216">
                  <c:v>643.20000000000005</c:v>
                </c:pt>
                <c:pt idx="2217">
                  <c:v>643.4</c:v>
                </c:pt>
                <c:pt idx="2218">
                  <c:v>643.6</c:v>
                </c:pt>
                <c:pt idx="2219">
                  <c:v>643.79999999999995</c:v>
                </c:pt>
                <c:pt idx="2220">
                  <c:v>644</c:v>
                </c:pt>
                <c:pt idx="2221">
                  <c:v>644.20000000000005</c:v>
                </c:pt>
                <c:pt idx="2222">
                  <c:v>644.4</c:v>
                </c:pt>
                <c:pt idx="2223">
                  <c:v>644.6</c:v>
                </c:pt>
                <c:pt idx="2224">
                  <c:v>644.79999999999995</c:v>
                </c:pt>
                <c:pt idx="2225">
                  <c:v>645</c:v>
                </c:pt>
                <c:pt idx="2226">
                  <c:v>645.20000000000005</c:v>
                </c:pt>
                <c:pt idx="2227">
                  <c:v>645.4</c:v>
                </c:pt>
                <c:pt idx="2228">
                  <c:v>645.6</c:v>
                </c:pt>
                <c:pt idx="2229">
                  <c:v>645.79999999999995</c:v>
                </c:pt>
                <c:pt idx="2230">
                  <c:v>646</c:v>
                </c:pt>
                <c:pt idx="2231">
                  <c:v>646.20000000000005</c:v>
                </c:pt>
                <c:pt idx="2232">
                  <c:v>646.4</c:v>
                </c:pt>
                <c:pt idx="2233">
                  <c:v>646.6</c:v>
                </c:pt>
                <c:pt idx="2234">
                  <c:v>646.79999999999995</c:v>
                </c:pt>
                <c:pt idx="2235">
                  <c:v>647</c:v>
                </c:pt>
                <c:pt idx="2236">
                  <c:v>647.20000000000005</c:v>
                </c:pt>
                <c:pt idx="2237">
                  <c:v>647.4</c:v>
                </c:pt>
                <c:pt idx="2238">
                  <c:v>647.6</c:v>
                </c:pt>
                <c:pt idx="2239">
                  <c:v>647.79999999999995</c:v>
                </c:pt>
                <c:pt idx="2240">
                  <c:v>648</c:v>
                </c:pt>
                <c:pt idx="2241">
                  <c:v>648.20000000000005</c:v>
                </c:pt>
                <c:pt idx="2242">
                  <c:v>648.4</c:v>
                </c:pt>
                <c:pt idx="2243">
                  <c:v>648.6</c:v>
                </c:pt>
                <c:pt idx="2244">
                  <c:v>648.79999999999995</c:v>
                </c:pt>
                <c:pt idx="2245">
                  <c:v>649</c:v>
                </c:pt>
                <c:pt idx="2246">
                  <c:v>649.20000000000005</c:v>
                </c:pt>
                <c:pt idx="2247">
                  <c:v>649.4</c:v>
                </c:pt>
                <c:pt idx="2248">
                  <c:v>649.6</c:v>
                </c:pt>
                <c:pt idx="2249">
                  <c:v>649.79999999999995</c:v>
                </c:pt>
                <c:pt idx="2250">
                  <c:v>650</c:v>
                </c:pt>
                <c:pt idx="2251">
                  <c:v>650.20000000000005</c:v>
                </c:pt>
                <c:pt idx="2252">
                  <c:v>650.4</c:v>
                </c:pt>
                <c:pt idx="2253">
                  <c:v>650.6</c:v>
                </c:pt>
                <c:pt idx="2254">
                  <c:v>650.79999999999995</c:v>
                </c:pt>
                <c:pt idx="2255">
                  <c:v>651</c:v>
                </c:pt>
                <c:pt idx="2256">
                  <c:v>651.20000000000005</c:v>
                </c:pt>
                <c:pt idx="2257">
                  <c:v>651.4</c:v>
                </c:pt>
                <c:pt idx="2258">
                  <c:v>651.6</c:v>
                </c:pt>
                <c:pt idx="2259">
                  <c:v>651.79999999999995</c:v>
                </c:pt>
                <c:pt idx="2260">
                  <c:v>652</c:v>
                </c:pt>
                <c:pt idx="2261">
                  <c:v>652.20000000000005</c:v>
                </c:pt>
                <c:pt idx="2262">
                  <c:v>652.4</c:v>
                </c:pt>
                <c:pt idx="2263">
                  <c:v>652.6</c:v>
                </c:pt>
                <c:pt idx="2264">
                  <c:v>652.79999999999995</c:v>
                </c:pt>
                <c:pt idx="2265">
                  <c:v>653</c:v>
                </c:pt>
                <c:pt idx="2266">
                  <c:v>653.20000000000005</c:v>
                </c:pt>
                <c:pt idx="2267">
                  <c:v>653.4</c:v>
                </c:pt>
                <c:pt idx="2268">
                  <c:v>653.6</c:v>
                </c:pt>
                <c:pt idx="2269">
                  <c:v>653.79999999999995</c:v>
                </c:pt>
                <c:pt idx="2270">
                  <c:v>654</c:v>
                </c:pt>
                <c:pt idx="2271">
                  <c:v>654.20000000000005</c:v>
                </c:pt>
                <c:pt idx="2272">
                  <c:v>654.4</c:v>
                </c:pt>
                <c:pt idx="2273">
                  <c:v>654.6</c:v>
                </c:pt>
                <c:pt idx="2274">
                  <c:v>654.79999999999995</c:v>
                </c:pt>
                <c:pt idx="2275">
                  <c:v>655</c:v>
                </c:pt>
                <c:pt idx="2276">
                  <c:v>655.20000000000005</c:v>
                </c:pt>
                <c:pt idx="2277">
                  <c:v>655.4</c:v>
                </c:pt>
                <c:pt idx="2278">
                  <c:v>655.6</c:v>
                </c:pt>
                <c:pt idx="2279">
                  <c:v>655.8</c:v>
                </c:pt>
                <c:pt idx="2280">
                  <c:v>656</c:v>
                </c:pt>
                <c:pt idx="2281">
                  <c:v>656.2</c:v>
                </c:pt>
                <c:pt idx="2282">
                  <c:v>656.4</c:v>
                </c:pt>
                <c:pt idx="2283">
                  <c:v>656.6</c:v>
                </c:pt>
                <c:pt idx="2284">
                  <c:v>656.8</c:v>
                </c:pt>
                <c:pt idx="2285">
                  <c:v>657</c:v>
                </c:pt>
                <c:pt idx="2286">
                  <c:v>657.2</c:v>
                </c:pt>
                <c:pt idx="2287">
                  <c:v>657.4</c:v>
                </c:pt>
                <c:pt idx="2288">
                  <c:v>657.6</c:v>
                </c:pt>
                <c:pt idx="2289">
                  <c:v>657.8</c:v>
                </c:pt>
                <c:pt idx="2290">
                  <c:v>658</c:v>
                </c:pt>
                <c:pt idx="2291">
                  <c:v>658.2</c:v>
                </c:pt>
                <c:pt idx="2292">
                  <c:v>658.4</c:v>
                </c:pt>
                <c:pt idx="2293">
                  <c:v>658.6</c:v>
                </c:pt>
                <c:pt idx="2294">
                  <c:v>658.8</c:v>
                </c:pt>
                <c:pt idx="2295">
                  <c:v>659</c:v>
                </c:pt>
                <c:pt idx="2296">
                  <c:v>659.2</c:v>
                </c:pt>
                <c:pt idx="2297">
                  <c:v>659.4</c:v>
                </c:pt>
                <c:pt idx="2298">
                  <c:v>659.6</c:v>
                </c:pt>
                <c:pt idx="2299">
                  <c:v>659.8</c:v>
                </c:pt>
                <c:pt idx="2300">
                  <c:v>660</c:v>
                </c:pt>
                <c:pt idx="2301">
                  <c:v>660.2</c:v>
                </c:pt>
                <c:pt idx="2302">
                  <c:v>660.4</c:v>
                </c:pt>
                <c:pt idx="2303">
                  <c:v>660.6</c:v>
                </c:pt>
                <c:pt idx="2304">
                  <c:v>660.8</c:v>
                </c:pt>
                <c:pt idx="2305">
                  <c:v>661</c:v>
                </c:pt>
                <c:pt idx="2306">
                  <c:v>661.2</c:v>
                </c:pt>
                <c:pt idx="2307">
                  <c:v>661.4</c:v>
                </c:pt>
                <c:pt idx="2308">
                  <c:v>661.6</c:v>
                </c:pt>
                <c:pt idx="2309">
                  <c:v>661.8</c:v>
                </c:pt>
                <c:pt idx="2310">
                  <c:v>662</c:v>
                </c:pt>
                <c:pt idx="2311">
                  <c:v>662.2</c:v>
                </c:pt>
                <c:pt idx="2312">
                  <c:v>662.4</c:v>
                </c:pt>
                <c:pt idx="2313">
                  <c:v>662.6</c:v>
                </c:pt>
                <c:pt idx="2314">
                  <c:v>662.8</c:v>
                </c:pt>
                <c:pt idx="2315">
                  <c:v>663</c:v>
                </c:pt>
                <c:pt idx="2316">
                  <c:v>663.2</c:v>
                </c:pt>
                <c:pt idx="2317">
                  <c:v>663.4</c:v>
                </c:pt>
                <c:pt idx="2318">
                  <c:v>663.6</c:v>
                </c:pt>
                <c:pt idx="2319">
                  <c:v>663.8</c:v>
                </c:pt>
                <c:pt idx="2320">
                  <c:v>664</c:v>
                </c:pt>
                <c:pt idx="2321">
                  <c:v>664.2</c:v>
                </c:pt>
                <c:pt idx="2322">
                  <c:v>664.4</c:v>
                </c:pt>
                <c:pt idx="2323">
                  <c:v>664.6</c:v>
                </c:pt>
                <c:pt idx="2324">
                  <c:v>664.8</c:v>
                </c:pt>
                <c:pt idx="2325">
                  <c:v>665</c:v>
                </c:pt>
                <c:pt idx="2326">
                  <c:v>665.2</c:v>
                </c:pt>
                <c:pt idx="2327">
                  <c:v>665.4</c:v>
                </c:pt>
                <c:pt idx="2328">
                  <c:v>665.6</c:v>
                </c:pt>
                <c:pt idx="2329">
                  <c:v>665.8</c:v>
                </c:pt>
                <c:pt idx="2330">
                  <c:v>666</c:v>
                </c:pt>
                <c:pt idx="2331">
                  <c:v>666.2</c:v>
                </c:pt>
                <c:pt idx="2332">
                  <c:v>666.4</c:v>
                </c:pt>
                <c:pt idx="2333">
                  <c:v>666.6</c:v>
                </c:pt>
                <c:pt idx="2334">
                  <c:v>666.8</c:v>
                </c:pt>
                <c:pt idx="2335">
                  <c:v>667</c:v>
                </c:pt>
                <c:pt idx="2336">
                  <c:v>667.2</c:v>
                </c:pt>
                <c:pt idx="2337">
                  <c:v>667.4</c:v>
                </c:pt>
                <c:pt idx="2338">
                  <c:v>667.6</c:v>
                </c:pt>
                <c:pt idx="2339">
                  <c:v>667.8</c:v>
                </c:pt>
                <c:pt idx="2340">
                  <c:v>668</c:v>
                </c:pt>
                <c:pt idx="2341">
                  <c:v>668.2</c:v>
                </c:pt>
                <c:pt idx="2342">
                  <c:v>668.4</c:v>
                </c:pt>
                <c:pt idx="2343">
                  <c:v>668.6</c:v>
                </c:pt>
                <c:pt idx="2344">
                  <c:v>668.8</c:v>
                </c:pt>
                <c:pt idx="2345">
                  <c:v>669</c:v>
                </c:pt>
                <c:pt idx="2346">
                  <c:v>669.2</c:v>
                </c:pt>
                <c:pt idx="2347">
                  <c:v>669.4</c:v>
                </c:pt>
                <c:pt idx="2348">
                  <c:v>669.6</c:v>
                </c:pt>
                <c:pt idx="2349">
                  <c:v>669.8</c:v>
                </c:pt>
                <c:pt idx="2350">
                  <c:v>670</c:v>
                </c:pt>
                <c:pt idx="2351">
                  <c:v>670.2</c:v>
                </c:pt>
                <c:pt idx="2352">
                  <c:v>670.4</c:v>
                </c:pt>
                <c:pt idx="2353">
                  <c:v>670.6</c:v>
                </c:pt>
                <c:pt idx="2354">
                  <c:v>670.8</c:v>
                </c:pt>
                <c:pt idx="2355">
                  <c:v>671</c:v>
                </c:pt>
                <c:pt idx="2356">
                  <c:v>671.2</c:v>
                </c:pt>
                <c:pt idx="2357">
                  <c:v>671.4</c:v>
                </c:pt>
                <c:pt idx="2358">
                  <c:v>671.6</c:v>
                </c:pt>
                <c:pt idx="2359">
                  <c:v>671.8</c:v>
                </c:pt>
                <c:pt idx="2360">
                  <c:v>672</c:v>
                </c:pt>
                <c:pt idx="2361">
                  <c:v>672.2</c:v>
                </c:pt>
                <c:pt idx="2362">
                  <c:v>672.4</c:v>
                </c:pt>
                <c:pt idx="2363">
                  <c:v>672.6</c:v>
                </c:pt>
                <c:pt idx="2364">
                  <c:v>672.8</c:v>
                </c:pt>
                <c:pt idx="2365">
                  <c:v>673</c:v>
                </c:pt>
                <c:pt idx="2366">
                  <c:v>673.2</c:v>
                </c:pt>
                <c:pt idx="2367">
                  <c:v>673.4</c:v>
                </c:pt>
                <c:pt idx="2368">
                  <c:v>673.6</c:v>
                </c:pt>
                <c:pt idx="2369">
                  <c:v>673.8</c:v>
                </c:pt>
                <c:pt idx="2370">
                  <c:v>674</c:v>
                </c:pt>
                <c:pt idx="2371">
                  <c:v>674.2</c:v>
                </c:pt>
                <c:pt idx="2372">
                  <c:v>674.4</c:v>
                </c:pt>
                <c:pt idx="2373">
                  <c:v>674.6</c:v>
                </c:pt>
                <c:pt idx="2374">
                  <c:v>674.8</c:v>
                </c:pt>
                <c:pt idx="2375">
                  <c:v>675</c:v>
                </c:pt>
                <c:pt idx="2376">
                  <c:v>675.2</c:v>
                </c:pt>
                <c:pt idx="2377">
                  <c:v>675.4</c:v>
                </c:pt>
                <c:pt idx="2378">
                  <c:v>675.6</c:v>
                </c:pt>
                <c:pt idx="2379">
                  <c:v>675.8</c:v>
                </c:pt>
                <c:pt idx="2380">
                  <c:v>676</c:v>
                </c:pt>
                <c:pt idx="2381">
                  <c:v>676.2</c:v>
                </c:pt>
                <c:pt idx="2382">
                  <c:v>676.4</c:v>
                </c:pt>
                <c:pt idx="2383">
                  <c:v>676.6</c:v>
                </c:pt>
                <c:pt idx="2384">
                  <c:v>676.8</c:v>
                </c:pt>
                <c:pt idx="2385">
                  <c:v>677</c:v>
                </c:pt>
                <c:pt idx="2386">
                  <c:v>677.2</c:v>
                </c:pt>
                <c:pt idx="2387">
                  <c:v>677.4</c:v>
                </c:pt>
                <c:pt idx="2388">
                  <c:v>677.6</c:v>
                </c:pt>
                <c:pt idx="2389">
                  <c:v>677.8</c:v>
                </c:pt>
                <c:pt idx="2390">
                  <c:v>678</c:v>
                </c:pt>
                <c:pt idx="2391">
                  <c:v>678.2</c:v>
                </c:pt>
                <c:pt idx="2392">
                  <c:v>678.4</c:v>
                </c:pt>
                <c:pt idx="2393">
                  <c:v>678.6</c:v>
                </c:pt>
                <c:pt idx="2394">
                  <c:v>678.8</c:v>
                </c:pt>
                <c:pt idx="2395">
                  <c:v>679</c:v>
                </c:pt>
                <c:pt idx="2396">
                  <c:v>679.2</c:v>
                </c:pt>
                <c:pt idx="2397">
                  <c:v>679.4</c:v>
                </c:pt>
                <c:pt idx="2398">
                  <c:v>679.6</c:v>
                </c:pt>
                <c:pt idx="2399">
                  <c:v>679.8</c:v>
                </c:pt>
                <c:pt idx="2400">
                  <c:v>680</c:v>
                </c:pt>
                <c:pt idx="2401">
                  <c:v>680.2</c:v>
                </c:pt>
                <c:pt idx="2402">
                  <c:v>680.4</c:v>
                </c:pt>
                <c:pt idx="2403">
                  <c:v>680.6</c:v>
                </c:pt>
                <c:pt idx="2404">
                  <c:v>680.8</c:v>
                </c:pt>
                <c:pt idx="2405">
                  <c:v>681</c:v>
                </c:pt>
                <c:pt idx="2406">
                  <c:v>681.2</c:v>
                </c:pt>
                <c:pt idx="2407">
                  <c:v>681.4</c:v>
                </c:pt>
                <c:pt idx="2408">
                  <c:v>681.6</c:v>
                </c:pt>
                <c:pt idx="2409">
                  <c:v>681.8</c:v>
                </c:pt>
                <c:pt idx="2410">
                  <c:v>682</c:v>
                </c:pt>
                <c:pt idx="2411">
                  <c:v>682.2</c:v>
                </c:pt>
                <c:pt idx="2412">
                  <c:v>682.4</c:v>
                </c:pt>
                <c:pt idx="2413">
                  <c:v>682.6</c:v>
                </c:pt>
                <c:pt idx="2414">
                  <c:v>682.8</c:v>
                </c:pt>
                <c:pt idx="2415">
                  <c:v>683</c:v>
                </c:pt>
                <c:pt idx="2416">
                  <c:v>683.2</c:v>
                </c:pt>
                <c:pt idx="2417">
                  <c:v>683.4</c:v>
                </c:pt>
                <c:pt idx="2418">
                  <c:v>683.6</c:v>
                </c:pt>
                <c:pt idx="2419">
                  <c:v>683.8</c:v>
                </c:pt>
                <c:pt idx="2420">
                  <c:v>684</c:v>
                </c:pt>
                <c:pt idx="2421">
                  <c:v>684.2</c:v>
                </c:pt>
                <c:pt idx="2422">
                  <c:v>684.4</c:v>
                </c:pt>
                <c:pt idx="2423">
                  <c:v>684.6</c:v>
                </c:pt>
                <c:pt idx="2424">
                  <c:v>684.8</c:v>
                </c:pt>
                <c:pt idx="2425">
                  <c:v>685</c:v>
                </c:pt>
                <c:pt idx="2426">
                  <c:v>685.2</c:v>
                </c:pt>
                <c:pt idx="2427">
                  <c:v>685.4</c:v>
                </c:pt>
                <c:pt idx="2428">
                  <c:v>685.6</c:v>
                </c:pt>
                <c:pt idx="2429">
                  <c:v>685.8</c:v>
                </c:pt>
                <c:pt idx="2430">
                  <c:v>686</c:v>
                </c:pt>
                <c:pt idx="2431">
                  <c:v>686.2</c:v>
                </c:pt>
                <c:pt idx="2432">
                  <c:v>686.4</c:v>
                </c:pt>
                <c:pt idx="2433">
                  <c:v>686.6</c:v>
                </c:pt>
                <c:pt idx="2434">
                  <c:v>686.8</c:v>
                </c:pt>
                <c:pt idx="2435">
                  <c:v>687</c:v>
                </c:pt>
                <c:pt idx="2436">
                  <c:v>687.2</c:v>
                </c:pt>
                <c:pt idx="2437">
                  <c:v>687.4</c:v>
                </c:pt>
                <c:pt idx="2438">
                  <c:v>687.6</c:v>
                </c:pt>
                <c:pt idx="2439">
                  <c:v>687.8</c:v>
                </c:pt>
                <c:pt idx="2440">
                  <c:v>688</c:v>
                </c:pt>
                <c:pt idx="2441">
                  <c:v>688.2</c:v>
                </c:pt>
                <c:pt idx="2442">
                  <c:v>688.4</c:v>
                </c:pt>
                <c:pt idx="2443">
                  <c:v>688.6</c:v>
                </c:pt>
                <c:pt idx="2444">
                  <c:v>688.8</c:v>
                </c:pt>
                <c:pt idx="2445">
                  <c:v>689</c:v>
                </c:pt>
                <c:pt idx="2446">
                  <c:v>689.2</c:v>
                </c:pt>
                <c:pt idx="2447">
                  <c:v>689.4</c:v>
                </c:pt>
                <c:pt idx="2448">
                  <c:v>689.6</c:v>
                </c:pt>
                <c:pt idx="2449">
                  <c:v>689.8</c:v>
                </c:pt>
                <c:pt idx="2450">
                  <c:v>690</c:v>
                </c:pt>
                <c:pt idx="2451">
                  <c:v>690.2</c:v>
                </c:pt>
                <c:pt idx="2452">
                  <c:v>690.4</c:v>
                </c:pt>
                <c:pt idx="2453">
                  <c:v>690.6</c:v>
                </c:pt>
                <c:pt idx="2454">
                  <c:v>690.8</c:v>
                </c:pt>
                <c:pt idx="2455">
                  <c:v>691</c:v>
                </c:pt>
                <c:pt idx="2456">
                  <c:v>691.2</c:v>
                </c:pt>
                <c:pt idx="2457">
                  <c:v>691.4</c:v>
                </c:pt>
                <c:pt idx="2458">
                  <c:v>691.6</c:v>
                </c:pt>
                <c:pt idx="2459">
                  <c:v>691.8</c:v>
                </c:pt>
                <c:pt idx="2460">
                  <c:v>692</c:v>
                </c:pt>
                <c:pt idx="2461">
                  <c:v>692.2</c:v>
                </c:pt>
                <c:pt idx="2462">
                  <c:v>692.4</c:v>
                </c:pt>
                <c:pt idx="2463">
                  <c:v>692.6</c:v>
                </c:pt>
                <c:pt idx="2464">
                  <c:v>692.8</c:v>
                </c:pt>
                <c:pt idx="2465">
                  <c:v>693</c:v>
                </c:pt>
                <c:pt idx="2466">
                  <c:v>693.2</c:v>
                </c:pt>
                <c:pt idx="2467">
                  <c:v>693.4</c:v>
                </c:pt>
                <c:pt idx="2468">
                  <c:v>693.6</c:v>
                </c:pt>
                <c:pt idx="2469">
                  <c:v>693.8</c:v>
                </c:pt>
                <c:pt idx="2470">
                  <c:v>694</c:v>
                </c:pt>
                <c:pt idx="2471">
                  <c:v>694.2</c:v>
                </c:pt>
                <c:pt idx="2472">
                  <c:v>694.4</c:v>
                </c:pt>
                <c:pt idx="2473">
                  <c:v>694.6</c:v>
                </c:pt>
                <c:pt idx="2474">
                  <c:v>694.8</c:v>
                </c:pt>
                <c:pt idx="2475">
                  <c:v>695</c:v>
                </c:pt>
                <c:pt idx="2476">
                  <c:v>695.2</c:v>
                </c:pt>
                <c:pt idx="2477">
                  <c:v>695.4</c:v>
                </c:pt>
                <c:pt idx="2478">
                  <c:v>695.6</c:v>
                </c:pt>
                <c:pt idx="2479">
                  <c:v>695.8</c:v>
                </c:pt>
                <c:pt idx="2480">
                  <c:v>696</c:v>
                </c:pt>
                <c:pt idx="2481">
                  <c:v>696.2</c:v>
                </c:pt>
                <c:pt idx="2482">
                  <c:v>696.4</c:v>
                </c:pt>
                <c:pt idx="2483">
                  <c:v>696.6</c:v>
                </c:pt>
                <c:pt idx="2484">
                  <c:v>696.8</c:v>
                </c:pt>
                <c:pt idx="2485">
                  <c:v>697</c:v>
                </c:pt>
                <c:pt idx="2486">
                  <c:v>697.2</c:v>
                </c:pt>
                <c:pt idx="2487">
                  <c:v>697.4</c:v>
                </c:pt>
                <c:pt idx="2488">
                  <c:v>697.6</c:v>
                </c:pt>
                <c:pt idx="2489">
                  <c:v>697.8</c:v>
                </c:pt>
                <c:pt idx="2490">
                  <c:v>698</c:v>
                </c:pt>
                <c:pt idx="2491">
                  <c:v>698.2</c:v>
                </c:pt>
                <c:pt idx="2492">
                  <c:v>698.4</c:v>
                </c:pt>
                <c:pt idx="2493">
                  <c:v>698.6</c:v>
                </c:pt>
                <c:pt idx="2494">
                  <c:v>698.8</c:v>
                </c:pt>
                <c:pt idx="2495">
                  <c:v>699</c:v>
                </c:pt>
                <c:pt idx="2496">
                  <c:v>699.2</c:v>
                </c:pt>
                <c:pt idx="2497">
                  <c:v>699.4</c:v>
                </c:pt>
                <c:pt idx="2498">
                  <c:v>699.6</c:v>
                </c:pt>
                <c:pt idx="2499">
                  <c:v>699.8</c:v>
                </c:pt>
                <c:pt idx="2500">
                  <c:v>700</c:v>
                </c:pt>
                <c:pt idx="2501">
                  <c:v>700.2</c:v>
                </c:pt>
                <c:pt idx="2502">
                  <c:v>700.4</c:v>
                </c:pt>
                <c:pt idx="2503">
                  <c:v>700.6</c:v>
                </c:pt>
                <c:pt idx="2504">
                  <c:v>700.8</c:v>
                </c:pt>
                <c:pt idx="2505">
                  <c:v>701</c:v>
                </c:pt>
                <c:pt idx="2506">
                  <c:v>701.2</c:v>
                </c:pt>
                <c:pt idx="2507">
                  <c:v>701.4</c:v>
                </c:pt>
                <c:pt idx="2508">
                  <c:v>701.6</c:v>
                </c:pt>
                <c:pt idx="2509">
                  <c:v>701.8</c:v>
                </c:pt>
                <c:pt idx="2510">
                  <c:v>702</c:v>
                </c:pt>
                <c:pt idx="2511">
                  <c:v>702.2</c:v>
                </c:pt>
                <c:pt idx="2512">
                  <c:v>702.4</c:v>
                </c:pt>
                <c:pt idx="2513">
                  <c:v>702.6</c:v>
                </c:pt>
                <c:pt idx="2514">
                  <c:v>702.8</c:v>
                </c:pt>
                <c:pt idx="2515">
                  <c:v>703</c:v>
                </c:pt>
                <c:pt idx="2516">
                  <c:v>703.2</c:v>
                </c:pt>
                <c:pt idx="2517">
                  <c:v>703.4</c:v>
                </c:pt>
                <c:pt idx="2518">
                  <c:v>703.6</c:v>
                </c:pt>
                <c:pt idx="2519">
                  <c:v>703.8</c:v>
                </c:pt>
                <c:pt idx="2520">
                  <c:v>704</c:v>
                </c:pt>
                <c:pt idx="2521">
                  <c:v>704.2</c:v>
                </c:pt>
                <c:pt idx="2522">
                  <c:v>704.4</c:v>
                </c:pt>
                <c:pt idx="2523">
                  <c:v>704.6</c:v>
                </c:pt>
                <c:pt idx="2524">
                  <c:v>704.8</c:v>
                </c:pt>
                <c:pt idx="2525">
                  <c:v>705</c:v>
                </c:pt>
                <c:pt idx="2526">
                  <c:v>705.2</c:v>
                </c:pt>
                <c:pt idx="2527">
                  <c:v>705.4</c:v>
                </c:pt>
                <c:pt idx="2528">
                  <c:v>705.6</c:v>
                </c:pt>
                <c:pt idx="2529">
                  <c:v>705.8</c:v>
                </c:pt>
                <c:pt idx="2530">
                  <c:v>706</c:v>
                </c:pt>
                <c:pt idx="2531">
                  <c:v>706.2</c:v>
                </c:pt>
                <c:pt idx="2532">
                  <c:v>706.4</c:v>
                </c:pt>
                <c:pt idx="2533">
                  <c:v>706.6</c:v>
                </c:pt>
                <c:pt idx="2534">
                  <c:v>706.8</c:v>
                </c:pt>
                <c:pt idx="2535">
                  <c:v>707</c:v>
                </c:pt>
                <c:pt idx="2536">
                  <c:v>707.2</c:v>
                </c:pt>
                <c:pt idx="2537">
                  <c:v>707.4</c:v>
                </c:pt>
                <c:pt idx="2538">
                  <c:v>707.6</c:v>
                </c:pt>
                <c:pt idx="2539">
                  <c:v>707.8</c:v>
                </c:pt>
                <c:pt idx="2540">
                  <c:v>708</c:v>
                </c:pt>
                <c:pt idx="2541">
                  <c:v>708.2</c:v>
                </c:pt>
                <c:pt idx="2542">
                  <c:v>708.4</c:v>
                </c:pt>
                <c:pt idx="2543">
                  <c:v>708.6</c:v>
                </c:pt>
                <c:pt idx="2544">
                  <c:v>708.8</c:v>
                </c:pt>
                <c:pt idx="2545">
                  <c:v>709</c:v>
                </c:pt>
                <c:pt idx="2546">
                  <c:v>709.2</c:v>
                </c:pt>
                <c:pt idx="2547">
                  <c:v>709.4</c:v>
                </c:pt>
                <c:pt idx="2548">
                  <c:v>709.6</c:v>
                </c:pt>
                <c:pt idx="2549">
                  <c:v>709.8</c:v>
                </c:pt>
                <c:pt idx="2550">
                  <c:v>710</c:v>
                </c:pt>
                <c:pt idx="2551">
                  <c:v>710.2</c:v>
                </c:pt>
                <c:pt idx="2552">
                  <c:v>710.4</c:v>
                </c:pt>
                <c:pt idx="2553">
                  <c:v>710.6</c:v>
                </c:pt>
                <c:pt idx="2554">
                  <c:v>710.8</c:v>
                </c:pt>
                <c:pt idx="2555">
                  <c:v>711</c:v>
                </c:pt>
                <c:pt idx="2556">
                  <c:v>711.2</c:v>
                </c:pt>
                <c:pt idx="2557">
                  <c:v>711.4</c:v>
                </c:pt>
                <c:pt idx="2558">
                  <c:v>711.6</c:v>
                </c:pt>
                <c:pt idx="2559">
                  <c:v>711.8</c:v>
                </c:pt>
                <c:pt idx="2560">
                  <c:v>712</c:v>
                </c:pt>
                <c:pt idx="2561">
                  <c:v>712.2</c:v>
                </c:pt>
                <c:pt idx="2562">
                  <c:v>712.4</c:v>
                </c:pt>
                <c:pt idx="2563">
                  <c:v>712.6</c:v>
                </c:pt>
                <c:pt idx="2564">
                  <c:v>712.8</c:v>
                </c:pt>
                <c:pt idx="2565">
                  <c:v>713</c:v>
                </c:pt>
                <c:pt idx="2566">
                  <c:v>713.2</c:v>
                </c:pt>
                <c:pt idx="2567">
                  <c:v>713.4</c:v>
                </c:pt>
                <c:pt idx="2568">
                  <c:v>713.6</c:v>
                </c:pt>
                <c:pt idx="2569">
                  <c:v>713.8</c:v>
                </c:pt>
                <c:pt idx="2570">
                  <c:v>714</c:v>
                </c:pt>
                <c:pt idx="2571">
                  <c:v>714.2</c:v>
                </c:pt>
                <c:pt idx="2572">
                  <c:v>714.4</c:v>
                </c:pt>
                <c:pt idx="2573">
                  <c:v>714.6</c:v>
                </c:pt>
                <c:pt idx="2574">
                  <c:v>714.8</c:v>
                </c:pt>
                <c:pt idx="2575">
                  <c:v>715</c:v>
                </c:pt>
                <c:pt idx="2576">
                  <c:v>715.2</c:v>
                </c:pt>
                <c:pt idx="2577">
                  <c:v>715.4</c:v>
                </c:pt>
                <c:pt idx="2578">
                  <c:v>715.6</c:v>
                </c:pt>
                <c:pt idx="2579">
                  <c:v>715.8</c:v>
                </c:pt>
                <c:pt idx="2580">
                  <c:v>716</c:v>
                </c:pt>
                <c:pt idx="2581">
                  <c:v>716.2</c:v>
                </c:pt>
                <c:pt idx="2582">
                  <c:v>716.4</c:v>
                </c:pt>
                <c:pt idx="2583">
                  <c:v>716.6</c:v>
                </c:pt>
                <c:pt idx="2584">
                  <c:v>716.8</c:v>
                </c:pt>
                <c:pt idx="2585">
                  <c:v>717</c:v>
                </c:pt>
                <c:pt idx="2586">
                  <c:v>717.2</c:v>
                </c:pt>
                <c:pt idx="2587">
                  <c:v>717.4</c:v>
                </c:pt>
                <c:pt idx="2588">
                  <c:v>717.6</c:v>
                </c:pt>
                <c:pt idx="2589">
                  <c:v>717.8</c:v>
                </c:pt>
                <c:pt idx="2590">
                  <c:v>718</c:v>
                </c:pt>
                <c:pt idx="2591">
                  <c:v>718.2</c:v>
                </c:pt>
                <c:pt idx="2592">
                  <c:v>718.4</c:v>
                </c:pt>
                <c:pt idx="2593">
                  <c:v>718.6</c:v>
                </c:pt>
                <c:pt idx="2594">
                  <c:v>718.8</c:v>
                </c:pt>
                <c:pt idx="2595">
                  <c:v>719</c:v>
                </c:pt>
                <c:pt idx="2596">
                  <c:v>719.2</c:v>
                </c:pt>
                <c:pt idx="2597">
                  <c:v>719.4</c:v>
                </c:pt>
                <c:pt idx="2598">
                  <c:v>719.6</c:v>
                </c:pt>
                <c:pt idx="2599">
                  <c:v>719.8</c:v>
                </c:pt>
                <c:pt idx="2600">
                  <c:v>720</c:v>
                </c:pt>
                <c:pt idx="2601">
                  <c:v>720.2</c:v>
                </c:pt>
                <c:pt idx="2602">
                  <c:v>720.4</c:v>
                </c:pt>
                <c:pt idx="2603">
                  <c:v>720.6</c:v>
                </c:pt>
                <c:pt idx="2604">
                  <c:v>720.8</c:v>
                </c:pt>
                <c:pt idx="2605">
                  <c:v>721</c:v>
                </c:pt>
                <c:pt idx="2606">
                  <c:v>721.2</c:v>
                </c:pt>
                <c:pt idx="2607">
                  <c:v>721.4</c:v>
                </c:pt>
                <c:pt idx="2608">
                  <c:v>721.6</c:v>
                </c:pt>
                <c:pt idx="2609">
                  <c:v>721.8</c:v>
                </c:pt>
                <c:pt idx="2610">
                  <c:v>722</c:v>
                </c:pt>
                <c:pt idx="2611">
                  <c:v>722.2</c:v>
                </c:pt>
                <c:pt idx="2612">
                  <c:v>722.4</c:v>
                </c:pt>
                <c:pt idx="2613">
                  <c:v>722.6</c:v>
                </c:pt>
                <c:pt idx="2614">
                  <c:v>722.8</c:v>
                </c:pt>
                <c:pt idx="2615">
                  <c:v>723</c:v>
                </c:pt>
                <c:pt idx="2616">
                  <c:v>723.2</c:v>
                </c:pt>
                <c:pt idx="2617">
                  <c:v>723.4</c:v>
                </c:pt>
                <c:pt idx="2618">
                  <c:v>723.6</c:v>
                </c:pt>
                <c:pt idx="2619">
                  <c:v>723.8</c:v>
                </c:pt>
                <c:pt idx="2620">
                  <c:v>724</c:v>
                </c:pt>
                <c:pt idx="2621">
                  <c:v>724.2</c:v>
                </c:pt>
                <c:pt idx="2622">
                  <c:v>724.4</c:v>
                </c:pt>
                <c:pt idx="2623">
                  <c:v>724.6</c:v>
                </c:pt>
                <c:pt idx="2624">
                  <c:v>724.8</c:v>
                </c:pt>
                <c:pt idx="2625">
                  <c:v>725</c:v>
                </c:pt>
                <c:pt idx="2626">
                  <c:v>725.2</c:v>
                </c:pt>
                <c:pt idx="2627">
                  <c:v>725.4</c:v>
                </c:pt>
                <c:pt idx="2628">
                  <c:v>725.6</c:v>
                </c:pt>
                <c:pt idx="2629">
                  <c:v>725.8</c:v>
                </c:pt>
                <c:pt idx="2630">
                  <c:v>726</c:v>
                </c:pt>
                <c:pt idx="2631">
                  <c:v>726.2</c:v>
                </c:pt>
                <c:pt idx="2632">
                  <c:v>726.4</c:v>
                </c:pt>
                <c:pt idx="2633">
                  <c:v>726.6</c:v>
                </c:pt>
                <c:pt idx="2634">
                  <c:v>726.8</c:v>
                </c:pt>
                <c:pt idx="2635">
                  <c:v>727</c:v>
                </c:pt>
                <c:pt idx="2636">
                  <c:v>727.2</c:v>
                </c:pt>
                <c:pt idx="2637">
                  <c:v>727.4</c:v>
                </c:pt>
                <c:pt idx="2638">
                  <c:v>727.6</c:v>
                </c:pt>
                <c:pt idx="2639">
                  <c:v>727.8</c:v>
                </c:pt>
                <c:pt idx="2640">
                  <c:v>728</c:v>
                </c:pt>
                <c:pt idx="2641">
                  <c:v>728.2</c:v>
                </c:pt>
                <c:pt idx="2642">
                  <c:v>728.4</c:v>
                </c:pt>
                <c:pt idx="2643">
                  <c:v>728.6</c:v>
                </c:pt>
                <c:pt idx="2644">
                  <c:v>728.8</c:v>
                </c:pt>
                <c:pt idx="2645">
                  <c:v>729</c:v>
                </c:pt>
                <c:pt idx="2646">
                  <c:v>729.2</c:v>
                </c:pt>
                <c:pt idx="2647">
                  <c:v>729.4</c:v>
                </c:pt>
                <c:pt idx="2648">
                  <c:v>729.6</c:v>
                </c:pt>
                <c:pt idx="2649">
                  <c:v>729.8</c:v>
                </c:pt>
                <c:pt idx="2650">
                  <c:v>730</c:v>
                </c:pt>
                <c:pt idx="2651">
                  <c:v>730.2</c:v>
                </c:pt>
                <c:pt idx="2652">
                  <c:v>730.4</c:v>
                </c:pt>
                <c:pt idx="2653">
                  <c:v>730.6</c:v>
                </c:pt>
                <c:pt idx="2654">
                  <c:v>730.8</c:v>
                </c:pt>
                <c:pt idx="2655">
                  <c:v>731</c:v>
                </c:pt>
                <c:pt idx="2656">
                  <c:v>731.2</c:v>
                </c:pt>
                <c:pt idx="2657">
                  <c:v>731.4</c:v>
                </c:pt>
                <c:pt idx="2658">
                  <c:v>731.6</c:v>
                </c:pt>
                <c:pt idx="2659">
                  <c:v>731.8</c:v>
                </c:pt>
                <c:pt idx="2660">
                  <c:v>732</c:v>
                </c:pt>
                <c:pt idx="2661">
                  <c:v>732.2</c:v>
                </c:pt>
                <c:pt idx="2662">
                  <c:v>732.4</c:v>
                </c:pt>
                <c:pt idx="2663">
                  <c:v>732.6</c:v>
                </c:pt>
                <c:pt idx="2664">
                  <c:v>732.8</c:v>
                </c:pt>
                <c:pt idx="2665">
                  <c:v>733</c:v>
                </c:pt>
                <c:pt idx="2666">
                  <c:v>733.2</c:v>
                </c:pt>
                <c:pt idx="2667">
                  <c:v>733.4</c:v>
                </c:pt>
                <c:pt idx="2668">
                  <c:v>733.6</c:v>
                </c:pt>
                <c:pt idx="2669">
                  <c:v>733.8</c:v>
                </c:pt>
                <c:pt idx="2670">
                  <c:v>734</c:v>
                </c:pt>
                <c:pt idx="2671">
                  <c:v>734.2</c:v>
                </c:pt>
                <c:pt idx="2672">
                  <c:v>734.4</c:v>
                </c:pt>
                <c:pt idx="2673">
                  <c:v>734.6</c:v>
                </c:pt>
                <c:pt idx="2674">
                  <c:v>734.8</c:v>
                </c:pt>
                <c:pt idx="2675">
                  <c:v>735</c:v>
                </c:pt>
                <c:pt idx="2676">
                  <c:v>735.2</c:v>
                </c:pt>
                <c:pt idx="2677">
                  <c:v>735.4</c:v>
                </c:pt>
                <c:pt idx="2678">
                  <c:v>735.6</c:v>
                </c:pt>
                <c:pt idx="2679">
                  <c:v>735.8</c:v>
                </c:pt>
                <c:pt idx="2680">
                  <c:v>736</c:v>
                </c:pt>
                <c:pt idx="2681">
                  <c:v>736.2</c:v>
                </c:pt>
                <c:pt idx="2682">
                  <c:v>736.4</c:v>
                </c:pt>
                <c:pt idx="2683">
                  <c:v>736.6</c:v>
                </c:pt>
                <c:pt idx="2684">
                  <c:v>736.8</c:v>
                </c:pt>
                <c:pt idx="2685">
                  <c:v>737</c:v>
                </c:pt>
                <c:pt idx="2686">
                  <c:v>737.2</c:v>
                </c:pt>
                <c:pt idx="2687">
                  <c:v>737.4</c:v>
                </c:pt>
                <c:pt idx="2688">
                  <c:v>737.6</c:v>
                </c:pt>
                <c:pt idx="2689">
                  <c:v>737.8</c:v>
                </c:pt>
                <c:pt idx="2690">
                  <c:v>738</c:v>
                </c:pt>
                <c:pt idx="2691">
                  <c:v>738.2</c:v>
                </c:pt>
                <c:pt idx="2692">
                  <c:v>738.4</c:v>
                </c:pt>
                <c:pt idx="2693">
                  <c:v>738.6</c:v>
                </c:pt>
                <c:pt idx="2694">
                  <c:v>738.8</c:v>
                </c:pt>
                <c:pt idx="2695">
                  <c:v>739</c:v>
                </c:pt>
                <c:pt idx="2696">
                  <c:v>739.2</c:v>
                </c:pt>
                <c:pt idx="2697">
                  <c:v>739.4</c:v>
                </c:pt>
                <c:pt idx="2698">
                  <c:v>739.6</c:v>
                </c:pt>
                <c:pt idx="2699">
                  <c:v>739.8</c:v>
                </c:pt>
                <c:pt idx="2700">
                  <c:v>740</c:v>
                </c:pt>
                <c:pt idx="2701">
                  <c:v>740.2</c:v>
                </c:pt>
                <c:pt idx="2702">
                  <c:v>740.4</c:v>
                </c:pt>
                <c:pt idx="2703">
                  <c:v>740.6</c:v>
                </c:pt>
                <c:pt idx="2704">
                  <c:v>740.8</c:v>
                </c:pt>
                <c:pt idx="2705">
                  <c:v>741</c:v>
                </c:pt>
                <c:pt idx="2706">
                  <c:v>741.2</c:v>
                </c:pt>
                <c:pt idx="2707">
                  <c:v>741.4</c:v>
                </c:pt>
                <c:pt idx="2708">
                  <c:v>741.6</c:v>
                </c:pt>
                <c:pt idx="2709">
                  <c:v>741.8</c:v>
                </c:pt>
                <c:pt idx="2710">
                  <c:v>742</c:v>
                </c:pt>
                <c:pt idx="2711">
                  <c:v>742.2</c:v>
                </c:pt>
                <c:pt idx="2712">
                  <c:v>742.4</c:v>
                </c:pt>
                <c:pt idx="2713">
                  <c:v>742.6</c:v>
                </c:pt>
                <c:pt idx="2714">
                  <c:v>742.8</c:v>
                </c:pt>
                <c:pt idx="2715">
                  <c:v>743</c:v>
                </c:pt>
                <c:pt idx="2716">
                  <c:v>743.2</c:v>
                </c:pt>
                <c:pt idx="2717">
                  <c:v>743.4</c:v>
                </c:pt>
                <c:pt idx="2718">
                  <c:v>743.6</c:v>
                </c:pt>
                <c:pt idx="2719">
                  <c:v>743.8</c:v>
                </c:pt>
                <c:pt idx="2720">
                  <c:v>744</c:v>
                </c:pt>
                <c:pt idx="2721">
                  <c:v>744.2</c:v>
                </c:pt>
                <c:pt idx="2722">
                  <c:v>744.4</c:v>
                </c:pt>
                <c:pt idx="2723">
                  <c:v>744.6</c:v>
                </c:pt>
                <c:pt idx="2724">
                  <c:v>744.8</c:v>
                </c:pt>
                <c:pt idx="2725">
                  <c:v>745</c:v>
                </c:pt>
                <c:pt idx="2726">
                  <c:v>745.2</c:v>
                </c:pt>
                <c:pt idx="2727">
                  <c:v>745.4</c:v>
                </c:pt>
                <c:pt idx="2728">
                  <c:v>745.6</c:v>
                </c:pt>
                <c:pt idx="2729">
                  <c:v>745.8</c:v>
                </c:pt>
                <c:pt idx="2730">
                  <c:v>746</c:v>
                </c:pt>
                <c:pt idx="2731">
                  <c:v>746.2</c:v>
                </c:pt>
                <c:pt idx="2732">
                  <c:v>746.4</c:v>
                </c:pt>
                <c:pt idx="2733">
                  <c:v>746.6</c:v>
                </c:pt>
                <c:pt idx="2734">
                  <c:v>746.8</c:v>
                </c:pt>
                <c:pt idx="2735">
                  <c:v>747</c:v>
                </c:pt>
                <c:pt idx="2736">
                  <c:v>747.2</c:v>
                </c:pt>
                <c:pt idx="2737">
                  <c:v>747.4</c:v>
                </c:pt>
                <c:pt idx="2738">
                  <c:v>747.6</c:v>
                </c:pt>
                <c:pt idx="2739">
                  <c:v>747.8</c:v>
                </c:pt>
                <c:pt idx="2740">
                  <c:v>748</c:v>
                </c:pt>
                <c:pt idx="2741">
                  <c:v>748.2</c:v>
                </c:pt>
                <c:pt idx="2742">
                  <c:v>748.4</c:v>
                </c:pt>
                <c:pt idx="2743">
                  <c:v>748.6</c:v>
                </c:pt>
                <c:pt idx="2744">
                  <c:v>748.8</c:v>
                </c:pt>
                <c:pt idx="2745">
                  <c:v>749</c:v>
                </c:pt>
                <c:pt idx="2746">
                  <c:v>749.2</c:v>
                </c:pt>
                <c:pt idx="2747">
                  <c:v>749.4</c:v>
                </c:pt>
                <c:pt idx="2748">
                  <c:v>749.6</c:v>
                </c:pt>
                <c:pt idx="2749">
                  <c:v>749.8</c:v>
                </c:pt>
                <c:pt idx="2750">
                  <c:v>750</c:v>
                </c:pt>
                <c:pt idx="2751">
                  <c:v>750.2</c:v>
                </c:pt>
                <c:pt idx="2752">
                  <c:v>750.4</c:v>
                </c:pt>
                <c:pt idx="2753">
                  <c:v>750.6</c:v>
                </c:pt>
                <c:pt idx="2754">
                  <c:v>750.8</c:v>
                </c:pt>
                <c:pt idx="2755">
                  <c:v>751</c:v>
                </c:pt>
                <c:pt idx="2756">
                  <c:v>751.2</c:v>
                </c:pt>
                <c:pt idx="2757">
                  <c:v>751.4</c:v>
                </c:pt>
                <c:pt idx="2758">
                  <c:v>751.6</c:v>
                </c:pt>
                <c:pt idx="2759">
                  <c:v>751.8</c:v>
                </c:pt>
                <c:pt idx="2760">
                  <c:v>752</c:v>
                </c:pt>
                <c:pt idx="2761">
                  <c:v>752.2</c:v>
                </c:pt>
                <c:pt idx="2762">
                  <c:v>752.4</c:v>
                </c:pt>
                <c:pt idx="2763">
                  <c:v>752.6</c:v>
                </c:pt>
                <c:pt idx="2764">
                  <c:v>752.8</c:v>
                </c:pt>
                <c:pt idx="2765">
                  <c:v>753</c:v>
                </c:pt>
                <c:pt idx="2766">
                  <c:v>753.2</c:v>
                </c:pt>
                <c:pt idx="2767">
                  <c:v>753.4</c:v>
                </c:pt>
                <c:pt idx="2768">
                  <c:v>753.6</c:v>
                </c:pt>
                <c:pt idx="2769">
                  <c:v>753.8</c:v>
                </c:pt>
                <c:pt idx="2770">
                  <c:v>754</c:v>
                </c:pt>
                <c:pt idx="2771">
                  <c:v>754.2</c:v>
                </c:pt>
                <c:pt idx="2772">
                  <c:v>754.4</c:v>
                </c:pt>
                <c:pt idx="2773">
                  <c:v>754.6</c:v>
                </c:pt>
                <c:pt idx="2774">
                  <c:v>754.8</c:v>
                </c:pt>
                <c:pt idx="2775">
                  <c:v>755</c:v>
                </c:pt>
                <c:pt idx="2776">
                  <c:v>755.2</c:v>
                </c:pt>
                <c:pt idx="2777">
                  <c:v>755.4</c:v>
                </c:pt>
                <c:pt idx="2778">
                  <c:v>755.6</c:v>
                </c:pt>
                <c:pt idx="2779">
                  <c:v>755.8</c:v>
                </c:pt>
                <c:pt idx="2780">
                  <c:v>756</c:v>
                </c:pt>
                <c:pt idx="2781">
                  <c:v>756.2</c:v>
                </c:pt>
                <c:pt idx="2782">
                  <c:v>756.4</c:v>
                </c:pt>
                <c:pt idx="2783">
                  <c:v>756.6</c:v>
                </c:pt>
                <c:pt idx="2784">
                  <c:v>756.8</c:v>
                </c:pt>
                <c:pt idx="2785">
                  <c:v>757</c:v>
                </c:pt>
                <c:pt idx="2786">
                  <c:v>757.2</c:v>
                </c:pt>
                <c:pt idx="2787">
                  <c:v>757.4</c:v>
                </c:pt>
                <c:pt idx="2788">
                  <c:v>757.6</c:v>
                </c:pt>
                <c:pt idx="2789">
                  <c:v>757.8</c:v>
                </c:pt>
                <c:pt idx="2790">
                  <c:v>758</c:v>
                </c:pt>
                <c:pt idx="2791">
                  <c:v>758.2</c:v>
                </c:pt>
                <c:pt idx="2792">
                  <c:v>758.4</c:v>
                </c:pt>
                <c:pt idx="2793">
                  <c:v>758.6</c:v>
                </c:pt>
                <c:pt idx="2794">
                  <c:v>758.8</c:v>
                </c:pt>
                <c:pt idx="2795">
                  <c:v>759</c:v>
                </c:pt>
                <c:pt idx="2796">
                  <c:v>759.2</c:v>
                </c:pt>
                <c:pt idx="2797">
                  <c:v>759.4</c:v>
                </c:pt>
                <c:pt idx="2798">
                  <c:v>759.6</c:v>
                </c:pt>
                <c:pt idx="2799">
                  <c:v>759.8</c:v>
                </c:pt>
                <c:pt idx="2800">
                  <c:v>760</c:v>
                </c:pt>
                <c:pt idx="2801">
                  <c:v>760.2</c:v>
                </c:pt>
                <c:pt idx="2802">
                  <c:v>760.4</c:v>
                </c:pt>
                <c:pt idx="2803">
                  <c:v>760.6</c:v>
                </c:pt>
                <c:pt idx="2804">
                  <c:v>760.8</c:v>
                </c:pt>
                <c:pt idx="2805">
                  <c:v>761</c:v>
                </c:pt>
                <c:pt idx="2806">
                  <c:v>761.2</c:v>
                </c:pt>
                <c:pt idx="2807">
                  <c:v>761.4</c:v>
                </c:pt>
                <c:pt idx="2808">
                  <c:v>761.6</c:v>
                </c:pt>
                <c:pt idx="2809">
                  <c:v>761.8</c:v>
                </c:pt>
                <c:pt idx="2810">
                  <c:v>762</c:v>
                </c:pt>
                <c:pt idx="2811">
                  <c:v>762.2</c:v>
                </c:pt>
                <c:pt idx="2812">
                  <c:v>762.4</c:v>
                </c:pt>
                <c:pt idx="2813">
                  <c:v>762.6</c:v>
                </c:pt>
                <c:pt idx="2814">
                  <c:v>762.8</c:v>
                </c:pt>
                <c:pt idx="2815">
                  <c:v>763</c:v>
                </c:pt>
                <c:pt idx="2816">
                  <c:v>763.2</c:v>
                </c:pt>
                <c:pt idx="2817">
                  <c:v>763.4</c:v>
                </c:pt>
                <c:pt idx="2818">
                  <c:v>763.6</c:v>
                </c:pt>
                <c:pt idx="2819">
                  <c:v>763.8</c:v>
                </c:pt>
                <c:pt idx="2820">
                  <c:v>764</c:v>
                </c:pt>
                <c:pt idx="2821">
                  <c:v>764.2</c:v>
                </c:pt>
                <c:pt idx="2822">
                  <c:v>764.4</c:v>
                </c:pt>
                <c:pt idx="2823">
                  <c:v>764.6</c:v>
                </c:pt>
                <c:pt idx="2824">
                  <c:v>764.8</c:v>
                </c:pt>
                <c:pt idx="2825">
                  <c:v>765</c:v>
                </c:pt>
                <c:pt idx="2826">
                  <c:v>765.2</c:v>
                </c:pt>
                <c:pt idx="2827">
                  <c:v>765.4</c:v>
                </c:pt>
                <c:pt idx="2828">
                  <c:v>765.6</c:v>
                </c:pt>
                <c:pt idx="2829">
                  <c:v>765.8</c:v>
                </c:pt>
                <c:pt idx="2830">
                  <c:v>766</c:v>
                </c:pt>
                <c:pt idx="2831">
                  <c:v>766.2</c:v>
                </c:pt>
                <c:pt idx="2832">
                  <c:v>766.4</c:v>
                </c:pt>
                <c:pt idx="2833">
                  <c:v>766.6</c:v>
                </c:pt>
                <c:pt idx="2834">
                  <c:v>766.8</c:v>
                </c:pt>
                <c:pt idx="2835">
                  <c:v>767</c:v>
                </c:pt>
                <c:pt idx="2836">
                  <c:v>767.2</c:v>
                </c:pt>
                <c:pt idx="2837">
                  <c:v>767.4</c:v>
                </c:pt>
                <c:pt idx="2838">
                  <c:v>767.6</c:v>
                </c:pt>
                <c:pt idx="2839">
                  <c:v>767.8</c:v>
                </c:pt>
                <c:pt idx="2840">
                  <c:v>768</c:v>
                </c:pt>
                <c:pt idx="2841">
                  <c:v>768.2</c:v>
                </c:pt>
                <c:pt idx="2842">
                  <c:v>768.4</c:v>
                </c:pt>
                <c:pt idx="2843">
                  <c:v>768.6</c:v>
                </c:pt>
                <c:pt idx="2844">
                  <c:v>768.8</c:v>
                </c:pt>
                <c:pt idx="2845">
                  <c:v>769</c:v>
                </c:pt>
                <c:pt idx="2846">
                  <c:v>769.2</c:v>
                </c:pt>
                <c:pt idx="2847">
                  <c:v>769.4</c:v>
                </c:pt>
                <c:pt idx="2848">
                  <c:v>769.6</c:v>
                </c:pt>
                <c:pt idx="2849">
                  <c:v>769.8</c:v>
                </c:pt>
                <c:pt idx="2850">
                  <c:v>770</c:v>
                </c:pt>
                <c:pt idx="2851">
                  <c:v>770.2</c:v>
                </c:pt>
                <c:pt idx="2852">
                  <c:v>770.4</c:v>
                </c:pt>
                <c:pt idx="2853">
                  <c:v>770.6</c:v>
                </c:pt>
                <c:pt idx="2854">
                  <c:v>770.8</c:v>
                </c:pt>
                <c:pt idx="2855">
                  <c:v>771</c:v>
                </c:pt>
                <c:pt idx="2856">
                  <c:v>771.2</c:v>
                </c:pt>
                <c:pt idx="2857">
                  <c:v>771.4</c:v>
                </c:pt>
                <c:pt idx="2858">
                  <c:v>771.6</c:v>
                </c:pt>
                <c:pt idx="2859">
                  <c:v>771.8</c:v>
                </c:pt>
                <c:pt idx="2860">
                  <c:v>772</c:v>
                </c:pt>
                <c:pt idx="2861">
                  <c:v>772.2</c:v>
                </c:pt>
                <c:pt idx="2862">
                  <c:v>772.4</c:v>
                </c:pt>
                <c:pt idx="2863">
                  <c:v>772.6</c:v>
                </c:pt>
                <c:pt idx="2864">
                  <c:v>772.8</c:v>
                </c:pt>
                <c:pt idx="2865">
                  <c:v>773</c:v>
                </c:pt>
                <c:pt idx="2866">
                  <c:v>773.2</c:v>
                </c:pt>
                <c:pt idx="2867">
                  <c:v>773.4</c:v>
                </c:pt>
                <c:pt idx="2868">
                  <c:v>773.6</c:v>
                </c:pt>
                <c:pt idx="2869">
                  <c:v>773.8</c:v>
                </c:pt>
                <c:pt idx="2870">
                  <c:v>774</c:v>
                </c:pt>
                <c:pt idx="2871">
                  <c:v>774.2</c:v>
                </c:pt>
                <c:pt idx="2872">
                  <c:v>774.4</c:v>
                </c:pt>
                <c:pt idx="2873">
                  <c:v>774.6</c:v>
                </c:pt>
                <c:pt idx="2874">
                  <c:v>774.8</c:v>
                </c:pt>
                <c:pt idx="2875">
                  <c:v>775</c:v>
                </c:pt>
                <c:pt idx="2876">
                  <c:v>775.2</c:v>
                </c:pt>
                <c:pt idx="2877">
                  <c:v>775.4</c:v>
                </c:pt>
                <c:pt idx="2878">
                  <c:v>775.6</c:v>
                </c:pt>
                <c:pt idx="2879">
                  <c:v>775.8</c:v>
                </c:pt>
                <c:pt idx="2880">
                  <c:v>776</c:v>
                </c:pt>
                <c:pt idx="2881">
                  <c:v>776.2</c:v>
                </c:pt>
                <c:pt idx="2882">
                  <c:v>776.4</c:v>
                </c:pt>
                <c:pt idx="2883">
                  <c:v>776.6</c:v>
                </c:pt>
                <c:pt idx="2884">
                  <c:v>776.8</c:v>
                </c:pt>
                <c:pt idx="2885">
                  <c:v>777</c:v>
                </c:pt>
                <c:pt idx="2886">
                  <c:v>777.2</c:v>
                </c:pt>
                <c:pt idx="2887">
                  <c:v>777.4</c:v>
                </c:pt>
                <c:pt idx="2888">
                  <c:v>777.6</c:v>
                </c:pt>
                <c:pt idx="2889">
                  <c:v>777.8</c:v>
                </c:pt>
                <c:pt idx="2890">
                  <c:v>778</c:v>
                </c:pt>
                <c:pt idx="2891">
                  <c:v>778.2</c:v>
                </c:pt>
                <c:pt idx="2892">
                  <c:v>778.4</c:v>
                </c:pt>
                <c:pt idx="2893">
                  <c:v>778.6</c:v>
                </c:pt>
                <c:pt idx="2894">
                  <c:v>778.8</c:v>
                </c:pt>
                <c:pt idx="2895">
                  <c:v>779</c:v>
                </c:pt>
                <c:pt idx="2896">
                  <c:v>779.2</c:v>
                </c:pt>
                <c:pt idx="2897">
                  <c:v>779.4</c:v>
                </c:pt>
                <c:pt idx="2898">
                  <c:v>779.6</c:v>
                </c:pt>
                <c:pt idx="2899">
                  <c:v>779.8</c:v>
                </c:pt>
                <c:pt idx="2900">
                  <c:v>780</c:v>
                </c:pt>
                <c:pt idx="2901">
                  <c:v>780.2</c:v>
                </c:pt>
                <c:pt idx="2902">
                  <c:v>780.4</c:v>
                </c:pt>
                <c:pt idx="2903">
                  <c:v>780.6</c:v>
                </c:pt>
                <c:pt idx="2904">
                  <c:v>780.8</c:v>
                </c:pt>
                <c:pt idx="2905">
                  <c:v>781</c:v>
                </c:pt>
                <c:pt idx="2906">
                  <c:v>781.2</c:v>
                </c:pt>
                <c:pt idx="2907">
                  <c:v>781.4</c:v>
                </c:pt>
                <c:pt idx="2908">
                  <c:v>781.6</c:v>
                </c:pt>
                <c:pt idx="2909">
                  <c:v>781.8</c:v>
                </c:pt>
                <c:pt idx="2910">
                  <c:v>782</c:v>
                </c:pt>
                <c:pt idx="2911">
                  <c:v>782.2</c:v>
                </c:pt>
                <c:pt idx="2912">
                  <c:v>782.4</c:v>
                </c:pt>
                <c:pt idx="2913">
                  <c:v>782.6</c:v>
                </c:pt>
                <c:pt idx="2914">
                  <c:v>782.8</c:v>
                </c:pt>
                <c:pt idx="2915">
                  <c:v>783</c:v>
                </c:pt>
                <c:pt idx="2916">
                  <c:v>783.2</c:v>
                </c:pt>
                <c:pt idx="2917">
                  <c:v>783.4</c:v>
                </c:pt>
                <c:pt idx="2918">
                  <c:v>783.6</c:v>
                </c:pt>
                <c:pt idx="2919">
                  <c:v>783.8</c:v>
                </c:pt>
                <c:pt idx="2920">
                  <c:v>784</c:v>
                </c:pt>
                <c:pt idx="2921">
                  <c:v>784.2</c:v>
                </c:pt>
                <c:pt idx="2922">
                  <c:v>784.4</c:v>
                </c:pt>
                <c:pt idx="2923">
                  <c:v>784.6</c:v>
                </c:pt>
                <c:pt idx="2924">
                  <c:v>784.8</c:v>
                </c:pt>
                <c:pt idx="2925">
                  <c:v>785</c:v>
                </c:pt>
                <c:pt idx="2926">
                  <c:v>785.2</c:v>
                </c:pt>
                <c:pt idx="2927">
                  <c:v>785.4</c:v>
                </c:pt>
                <c:pt idx="2928">
                  <c:v>785.6</c:v>
                </c:pt>
                <c:pt idx="2929">
                  <c:v>785.8</c:v>
                </c:pt>
                <c:pt idx="2930">
                  <c:v>786</c:v>
                </c:pt>
                <c:pt idx="2931">
                  <c:v>786.2</c:v>
                </c:pt>
                <c:pt idx="2932">
                  <c:v>786.4</c:v>
                </c:pt>
                <c:pt idx="2933">
                  <c:v>786.6</c:v>
                </c:pt>
                <c:pt idx="2934">
                  <c:v>786.8</c:v>
                </c:pt>
                <c:pt idx="2935">
                  <c:v>787</c:v>
                </c:pt>
                <c:pt idx="2936">
                  <c:v>787.2</c:v>
                </c:pt>
                <c:pt idx="2937">
                  <c:v>787.4</c:v>
                </c:pt>
                <c:pt idx="2938">
                  <c:v>787.6</c:v>
                </c:pt>
                <c:pt idx="2939">
                  <c:v>787.8</c:v>
                </c:pt>
                <c:pt idx="2940">
                  <c:v>788</c:v>
                </c:pt>
                <c:pt idx="2941">
                  <c:v>788.2</c:v>
                </c:pt>
                <c:pt idx="2942">
                  <c:v>788.4</c:v>
                </c:pt>
                <c:pt idx="2943">
                  <c:v>788.6</c:v>
                </c:pt>
                <c:pt idx="2944">
                  <c:v>788.8</c:v>
                </c:pt>
                <c:pt idx="2945">
                  <c:v>789</c:v>
                </c:pt>
                <c:pt idx="2946">
                  <c:v>789.2</c:v>
                </c:pt>
                <c:pt idx="2947">
                  <c:v>789.4</c:v>
                </c:pt>
                <c:pt idx="2948">
                  <c:v>789.6</c:v>
                </c:pt>
                <c:pt idx="2949">
                  <c:v>789.8</c:v>
                </c:pt>
                <c:pt idx="2950">
                  <c:v>790</c:v>
                </c:pt>
                <c:pt idx="2951">
                  <c:v>790.2</c:v>
                </c:pt>
                <c:pt idx="2952">
                  <c:v>790.4</c:v>
                </c:pt>
                <c:pt idx="2953">
                  <c:v>790.6</c:v>
                </c:pt>
                <c:pt idx="2954">
                  <c:v>790.8</c:v>
                </c:pt>
                <c:pt idx="2955">
                  <c:v>791</c:v>
                </c:pt>
                <c:pt idx="2956">
                  <c:v>791.2</c:v>
                </c:pt>
                <c:pt idx="2957">
                  <c:v>791.4</c:v>
                </c:pt>
                <c:pt idx="2958">
                  <c:v>791.6</c:v>
                </c:pt>
                <c:pt idx="2959">
                  <c:v>791.8</c:v>
                </c:pt>
                <c:pt idx="2960">
                  <c:v>792</c:v>
                </c:pt>
                <c:pt idx="2961">
                  <c:v>792.2</c:v>
                </c:pt>
                <c:pt idx="2962">
                  <c:v>792.4</c:v>
                </c:pt>
                <c:pt idx="2963">
                  <c:v>792.6</c:v>
                </c:pt>
                <c:pt idx="2964">
                  <c:v>792.8</c:v>
                </c:pt>
                <c:pt idx="2965">
                  <c:v>793</c:v>
                </c:pt>
                <c:pt idx="2966">
                  <c:v>793.2</c:v>
                </c:pt>
                <c:pt idx="2967">
                  <c:v>793.4</c:v>
                </c:pt>
                <c:pt idx="2968">
                  <c:v>793.6</c:v>
                </c:pt>
                <c:pt idx="2969">
                  <c:v>793.8</c:v>
                </c:pt>
                <c:pt idx="2970">
                  <c:v>794</c:v>
                </c:pt>
                <c:pt idx="2971">
                  <c:v>794.2</c:v>
                </c:pt>
                <c:pt idx="2972">
                  <c:v>794.4</c:v>
                </c:pt>
                <c:pt idx="2973">
                  <c:v>794.6</c:v>
                </c:pt>
                <c:pt idx="2974">
                  <c:v>794.8</c:v>
                </c:pt>
                <c:pt idx="2975">
                  <c:v>795</c:v>
                </c:pt>
                <c:pt idx="2976">
                  <c:v>795.2</c:v>
                </c:pt>
                <c:pt idx="2977">
                  <c:v>795.4</c:v>
                </c:pt>
                <c:pt idx="2978">
                  <c:v>795.6</c:v>
                </c:pt>
                <c:pt idx="2979">
                  <c:v>795.8</c:v>
                </c:pt>
                <c:pt idx="2980">
                  <c:v>796</c:v>
                </c:pt>
                <c:pt idx="2981">
                  <c:v>796.2</c:v>
                </c:pt>
                <c:pt idx="2982">
                  <c:v>796.4</c:v>
                </c:pt>
                <c:pt idx="2983">
                  <c:v>796.6</c:v>
                </c:pt>
                <c:pt idx="2984">
                  <c:v>796.8</c:v>
                </c:pt>
                <c:pt idx="2985">
                  <c:v>797</c:v>
                </c:pt>
                <c:pt idx="2986">
                  <c:v>797.2</c:v>
                </c:pt>
                <c:pt idx="2987">
                  <c:v>797.4</c:v>
                </c:pt>
                <c:pt idx="2988">
                  <c:v>797.6</c:v>
                </c:pt>
                <c:pt idx="2989">
                  <c:v>797.8</c:v>
                </c:pt>
                <c:pt idx="2990">
                  <c:v>798</c:v>
                </c:pt>
                <c:pt idx="2991">
                  <c:v>798.2</c:v>
                </c:pt>
                <c:pt idx="2992">
                  <c:v>798.4</c:v>
                </c:pt>
                <c:pt idx="2993">
                  <c:v>798.6</c:v>
                </c:pt>
                <c:pt idx="2994">
                  <c:v>798.8</c:v>
                </c:pt>
                <c:pt idx="2995">
                  <c:v>799</c:v>
                </c:pt>
                <c:pt idx="2996">
                  <c:v>799.2</c:v>
                </c:pt>
                <c:pt idx="2997">
                  <c:v>799.4</c:v>
                </c:pt>
                <c:pt idx="2998">
                  <c:v>799.6</c:v>
                </c:pt>
                <c:pt idx="2999">
                  <c:v>799.8</c:v>
                </c:pt>
                <c:pt idx="3000">
                  <c:v>800</c:v>
                </c:pt>
                <c:pt idx="3001">
                  <c:v>800.2</c:v>
                </c:pt>
                <c:pt idx="3002">
                  <c:v>800.4</c:v>
                </c:pt>
                <c:pt idx="3003">
                  <c:v>800.6</c:v>
                </c:pt>
                <c:pt idx="3004">
                  <c:v>800.8</c:v>
                </c:pt>
                <c:pt idx="3005">
                  <c:v>801</c:v>
                </c:pt>
                <c:pt idx="3006">
                  <c:v>801.2</c:v>
                </c:pt>
                <c:pt idx="3007">
                  <c:v>801.4</c:v>
                </c:pt>
                <c:pt idx="3008">
                  <c:v>801.6</c:v>
                </c:pt>
                <c:pt idx="3009">
                  <c:v>801.8</c:v>
                </c:pt>
                <c:pt idx="3010">
                  <c:v>802</c:v>
                </c:pt>
                <c:pt idx="3011">
                  <c:v>802.2</c:v>
                </c:pt>
                <c:pt idx="3012">
                  <c:v>802.4</c:v>
                </c:pt>
                <c:pt idx="3013">
                  <c:v>802.6</c:v>
                </c:pt>
                <c:pt idx="3014">
                  <c:v>802.8</c:v>
                </c:pt>
                <c:pt idx="3015">
                  <c:v>803</c:v>
                </c:pt>
                <c:pt idx="3016">
                  <c:v>803.2</c:v>
                </c:pt>
                <c:pt idx="3017">
                  <c:v>803.4</c:v>
                </c:pt>
                <c:pt idx="3018">
                  <c:v>803.6</c:v>
                </c:pt>
                <c:pt idx="3019">
                  <c:v>803.8</c:v>
                </c:pt>
                <c:pt idx="3020">
                  <c:v>804</c:v>
                </c:pt>
                <c:pt idx="3021">
                  <c:v>804.2</c:v>
                </c:pt>
                <c:pt idx="3022">
                  <c:v>804.4</c:v>
                </c:pt>
                <c:pt idx="3023">
                  <c:v>804.6</c:v>
                </c:pt>
                <c:pt idx="3024">
                  <c:v>804.8</c:v>
                </c:pt>
                <c:pt idx="3025">
                  <c:v>805</c:v>
                </c:pt>
                <c:pt idx="3026">
                  <c:v>805.2</c:v>
                </c:pt>
                <c:pt idx="3027">
                  <c:v>805.4</c:v>
                </c:pt>
                <c:pt idx="3028">
                  <c:v>805.6</c:v>
                </c:pt>
                <c:pt idx="3029">
                  <c:v>805.8</c:v>
                </c:pt>
                <c:pt idx="3030">
                  <c:v>806</c:v>
                </c:pt>
                <c:pt idx="3031">
                  <c:v>806.2</c:v>
                </c:pt>
                <c:pt idx="3032">
                  <c:v>806.4</c:v>
                </c:pt>
                <c:pt idx="3033">
                  <c:v>806.6</c:v>
                </c:pt>
                <c:pt idx="3034">
                  <c:v>806.8</c:v>
                </c:pt>
                <c:pt idx="3035">
                  <c:v>807</c:v>
                </c:pt>
                <c:pt idx="3036">
                  <c:v>807.2</c:v>
                </c:pt>
                <c:pt idx="3037">
                  <c:v>807.4</c:v>
                </c:pt>
                <c:pt idx="3038">
                  <c:v>807.6</c:v>
                </c:pt>
                <c:pt idx="3039">
                  <c:v>807.8</c:v>
                </c:pt>
                <c:pt idx="3040">
                  <c:v>808</c:v>
                </c:pt>
                <c:pt idx="3041">
                  <c:v>808.2</c:v>
                </c:pt>
                <c:pt idx="3042">
                  <c:v>808.4</c:v>
                </c:pt>
                <c:pt idx="3043">
                  <c:v>808.6</c:v>
                </c:pt>
                <c:pt idx="3044">
                  <c:v>808.8</c:v>
                </c:pt>
                <c:pt idx="3045">
                  <c:v>809</c:v>
                </c:pt>
                <c:pt idx="3046">
                  <c:v>809.2</c:v>
                </c:pt>
                <c:pt idx="3047">
                  <c:v>809.4</c:v>
                </c:pt>
                <c:pt idx="3048">
                  <c:v>809.6</c:v>
                </c:pt>
                <c:pt idx="3049">
                  <c:v>809.8</c:v>
                </c:pt>
                <c:pt idx="3050">
                  <c:v>810</c:v>
                </c:pt>
                <c:pt idx="3051">
                  <c:v>810.2</c:v>
                </c:pt>
                <c:pt idx="3052">
                  <c:v>810.4</c:v>
                </c:pt>
                <c:pt idx="3053">
                  <c:v>810.6</c:v>
                </c:pt>
                <c:pt idx="3054">
                  <c:v>810.8</c:v>
                </c:pt>
                <c:pt idx="3055">
                  <c:v>811</c:v>
                </c:pt>
                <c:pt idx="3056">
                  <c:v>811.2</c:v>
                </c:pt>
                <c:pt idx="3057">
                  <c:v>811.4</c:v>
                </c:pt>
                <c:pt idx="3058">
                  <c:v>811.6</c:v>
                </c:pt>
                <c:pt idx="3059">
                  <c:v>811.8</c:v>
                </c:pt>
                <c:pt idx="3060">
                  <c:v>812</c:v>
                </c:pt>
                <c:pt idx="3061">
                  <c:v>812.2</c:v>
                </c:pt>
                <c:pt idx="3062">
                  <c:v>812.4</c:v>
                </c:pt>
                <c:pt idx="3063">
                  <c:v>812.6</c:v>
                </c:pt>
                <c:pt idx="3064">
                  <c:v>812.8</c:v>
                </c:pt>
                <c:pt idx="3065">
                  <c:v>813</c:v>
                </c:pt>
                <c:pt idx="3066">
                  <c:v>813.2</c:v>
                </c:pt>
                <c:pt idx="3067">
                  <c:v>813.4</c:v>
                </c:pt>
                <c:pt idx="3068">
                  <c:v>813.6</c:v>
                </c:pt>
                <c:pt idx="3069">
                  <c:v>813.8</c:v>
                </c:pt>
                <c:pt idx="3070">
                  <c:v>814</c:v>
                </c:pt>
                <c:pt idx="3071">
                  <c:v>814.2</c:v>
                </c:pt>
                <c:pt idx="3072">
                  <c:v>814.4</c:v>
                </c:pt>
                <c:pt idx="3073">
                  <c:v>814.6</c:v>
                </c:pt>
                <c:pt idx="3074">
                  <c:v>814.8</c:v>
                </c:pt>
                <c:pt idx="3075">
                  <c:v>815</c:v>
                </c:pt>
                <c:pt idx="3076">
                  <c:v>815.2</c:v>
                </c:pt>
                <c:pt idx="3077">
                  <c:v>815.4</c:v>
                </c:pt>
                <c:pt idx="3078">
                  <c:v>815.6</c:v>
                </c:pt>
                <c:pt idx="3079">
                  <c:v>815.8</c:v>
                </c:pt>
                <c:pt idx="3080">
                  <c:v>816</c:v>
                </c:pt>
                <c:pt idx="3081">
                  <c:v>816.2</c:v>
                </c:pt>
                <c:pt idx="3082">
                  <c:v>816.4</c:v>
                </c:pt>
                <c:pt idx="3083">
                  <c:v>816.6</c:v>
                </c:pt>
                <c:pt idx="3084">
                  <c:v>816.8</c:v>
                </c:pt>
                <c:pt idx="3085">
                  <c:v>817</c:v>
                </c:pt>
                <c:pt idx="3086">
                  <c:v>817.2</c:v>
                </c:pt>
                <c:pt idx="3087">
                  <c:v>817.4</c:v>
                </c:pt>
                <c:pt idx="3088">
                  <c:v>817.6</c:v>
                </c:pt>
                <c:pt idx="3089">
                  <c:v>817.8</c:v>
                </c:pt>
                <c:pt idx="3090">
                  <c:v>818</c:v>
                </c:pt>
                <c:pt idx="3091">
                  <c:v>818.2</c:v>
                </c:pt>
                <c:pt idx="3092">
                  <c:v>818.4</c:v>
                </c:pt>
                <c:pt idx="3093">
                  <c:v>818.6</c:v>
                </c:pt>
                <c:pt idx="3094">
                  <c:v>818.8</c:v>
                </c:pt>
                <c:pt idx="3095">
                  <c:v>819</c:v>
                </c:pt>
                <c:pt idx="3096">
                  <c:v>819.2</c:v>
                </c:pt>
                <c:pt idx="3097">
                  <c:v>819.4</c:v>
                </c:pt>
                <c:pt idx="3098">
                  <c:v>819.6</c:v>
                </c:pt>
                <c:pt idx="3099">
                  <c:v>819.8</c:v>
                </c:pt>
                <c:pt idx="3100">
                  <c:v>820</c:v>
                </c:pt>
                <c:pt idx="3101">
                  <c:v>820.2</c:v>
                </c:pt>
                <c:pt idx="3102">
                  <c:v>820.4</c:v>
                </c:pt>
                <c:pt idx="3103">
                  <c:v>820.6</c:v>
                </c:pt>
                <c:pt idx="3104">
                  <c:v>820.8</c:v>
                </c:pt>
                <c:pt idx="3105">
                  <c:v>821</c:v>
                </c:pt>
                <c:pt idx="3106">
                  <c:v>821.2</c:v>
                </c:pt>
                <c:pt idx="3107">
                  <c:v>821.4</c:v>
                </c:pt>
                <c:pt idx="3108">
                  <c:v>821.6</c:v>
                </c:pt>
                <c:pt idx="3109">
                  <c:v>821.8</c:v>
                </c:pt>
                <c:pt idx="3110">
                  <c:v>822</c:v>
                </c:pt>
                <c:pt idx="3111">
                  <c:v>822.2</c:v>
                </c:pt>
                <c:pt idx="3112">
                  <c:v>822.4</c:v>
                </c:pt>
                <c:pt idx="3113">
                  <c:v>822.6</c:v>
                </c:pt>
                <c:pt idx="3114">
                  <c:v>822.8</c:v>
                </c:pt>
                <c:pt idx="3115">
                  <c:v>823</c:v>
                </c:pt>
                <c:pt idx="3116">
                  <c:v>823.2</c:v>
                </c:pt>
                <c:pt idx="3117">
                  <c:v>823.4</c:v>
                </c:pt>
                <c:pt idx="3118">
                  <c:v>823.6</c:v>
                </c:pt>
                <c:pt idx="3119">
                  <c:v>823.8</c:v>
                </c:pt>
                <c:pt idx="3120">
                  <c:v>824</c:v>
                </c:pt>
                <c:pt idx="3121">
                  <c:v>824.2</c:v>
                </c:pt>
                <c:pt idx="3122">
                  <c:v>824.4</c:v>
                </c:pt>
                <c:pt idx="3123">
                  <c:v>824.6</c:v>
                </c:pt>
                <c:pt idx="3124">
                  <c:v>824.8</c:v>
                </c:pt>
                <c:pt idx="3125">
                  <c:v>825</c:v>
                </c:pt>
                <c:pt idx="3126">
                  <c:v>825.2</c:v>
                </c:pt>
                <c:pt idx="3127">
                  <c:v>825.4</c:v>
                </c:pt>
                <c:pt idx="3128">
                  <c:v>825.6</c:v>
                </c:pt>
                <c:pt idx="3129">
                  <c:v>825.8</c:v>
                </c:pt>
                <c:pt idx="3130">
                  <c:v>826</c:v>
                </c:pt>
                <c:pt idx="3131">
                  <c:v>826.2</c:v>
                </c:pt>
                <c:pt idx="3132">
                  <c:v>826.4</c:v>
                </c:pt>
                <c:pt idx="3133">
                  <c:v>826.6</c:v>
                </c:pt>
                <c:pt idx="3134">
                  <c:v>826.8</c:v>
                </c:pt>
                <c:pt idx="3135">
                  <c:v>827</c:v>
                </c:pt>
                <c:pt idx="3136">
                  <c:v>827.2</c:v>
                </c:pt>
                <c:pt idx="3137">
                  <c:v>827.4</c:v>
                </c:pt>
                <c:pt idx="3138">
                  <c:v>827.6</c:v>
                </c:pt>
                <c:pt idx="3139">
                  <c:v>827.8</c:v>
                </c:pt>
                <c:pt idx="3140">
                  <c:v>828</c:v>
                </c:pt>
                <c:pt idx="3141">
                  <c:v>828.2</c:v>
                </c:pt>
                <c:pt idx="3142">
                  <c:v>828.4</c:v>
                </c:pt>
                <c:pt idx="3143">
                  <c:v>828.6</c:v>
                </c:pt>
                <c:pt idx="3144">
                  <c:v>828.8</c:v>
                </c:pt>
                <c:pt idx="3145">
                  <c:v>829</c:v>
                </c:pt>
                <c:pt idx="3146">
                  <c:v>829.2</c:v>
                </c:pt>
                <c:pt idx="3147">
                  <c:v>829.4</c:v>
                </c:pt>
                <c:pt idx="3148">
                  <c:v>829.6</c:v>
                </c:pt>
                <c:pt idx="3149">
                  <c:v>829.8</c:v>
                </c:pt>
                <c:pt idx="3150">
                  <c:v>830</c:v>
                </c:pt>
                <c:pt idx="3151">
                  <c:v>830.2</c:v>
                </c:pt>
                <c:pt idx="3152">
                  <c:v>830.4</c:v>
                </c:pt>
                <c:pt idx="3153">
                  <c:v>830.6</c:v>
                </c:pt>
                <c:pt idx="3154">
                  <c:v>830.8</c:v>
                </c:pt>
                <c:pt idx="3155">
                  <c:v>831</c:v>
                </c:pt>
                <c:pt idx="3156">
                  <c:v>831.2</c:v>
                </c:pt>
                <c:pt idx="3157">
                  <c:v>831.4</c:v>
                </c:pt>
                <c:pt idx="3158">
                  <c:v>831.6</c:v>
                </c:pt>
                <c:pt idx="3159">
                  <c:v>831.8</c:v>
                </c:pt>
                <c:pt idx="3160">
                  <c:v>832</c:v>
                </c:pt>
                <c:pt idx="3161">
                  <c:v>832.2</c:v>
                </c:pt>
                <c:pt idx="3162">
                  <c:v>832.4</c:v>
                </c:pt>
                <c:pt idx="3163">
                  <c:v>832.6</c:v>
                </c:pt>
                <c:pt idx="3164">
                  <c:v>832.8</c:v>
                </c:pt>
                <c:pt idx="3165">
                  <c:v>833</c:v>
                </c:pt>
                <c:pt idx="3166">
                  <c:v>833.2</c:v>
                </c:pt>
                <c:pt idx="3167">
                  <c:v>833.4</c:v>
                </c:pt>
                <c:pt idx="3168">
                  <c:v>833.6</c:v>
                </c:pt>
                <c:pt idx="3169">
                  <c:v>833.8</c:v>
                </c:pt>
                <c:pt idx="3170">
                  <c:v>834</c:v>
                </c:pt>
                <c:pt idx="3171">
                  <c:v>834.2</c:v>
                </c:pt>
                <c:pt idx="3172">
                  <c:v>834.4</c:v>
                </c:pt>
                <c:pt idx="3173">
                  <c:v>834.6</c:v>
                </c:pt>
                <c:pt idx="3174">
                  <c:v>834.8</c:v>
                </c:pt>
                <c:pt idx="3175">
                  <c:v>835</c:v>
                </c:pt>
                <c:pt idx="3176">
                  <c:v>835.2</c:v>
                </c:pt>
                <c:pt idx="3177">
                  <c:v>835.4</c:v>
                </c:pt>
                <c:pt idx="3178">
                  <c:v>835.6</c:v>
                </c:pt>
                <c:pt idx="3179">
                  <c:v>835.8</c:v>
                </c:pt>
                <c:pt idx="3180">
                  <c:v>836</c:v>
                </c:pt>
                <c:pt idx="3181">
                  <c:v>836.2</c:v>
                </c:pt>
                <c:pt idx="3182">
                  <c:v>836.4</c:v>
                </c:pt>
                <c:pt idx="3183">
                  <c:v>836.6</c:v>
                </c:pt>
                <c:pt idx="3184">
                  <c:v>836.8</c:v>
                </c:pt>
                <c:pt idx="3185">
                  <c:v>837</c:v>
                </c:pt>
                <c:pt idx="3186">
                  <c:v>837.2</c:v>
                </c:pt>
                <c:pt idx="3187">
                  <c:v>837.4</c:v>
                </c:pt>
                <c:pt idx="3188">
                  <c:v>837.6</c:v>
                </c:pt>
                <c:pt idx="3189">
                  <c:v>837.8</c:v>
                </c:pt>
                <c:pt idx="3190">
                  <c:v>838</c:v>
                </c:pt>
                <c:pt idx="3191">
                  <c:v>838.2</c:v>
                </c:pt>
                <c:pt idx="3192">
                  <c:v>838.4</c:v>
                </c:pt>
                <c:pt idx="3193">
                  <c:v>838.6</c:v>
                </c:pt>
                <c:pt idx="3194">
                  <c:v>838.8</c:v>
                </c:pt>
                <c:pt idx="3195">
                  <c:v>839</c:v>
                </c:pt>
                <c:pt idx="3196">
                  <c:v>839.2</c:v>
                </c:pt>
                <c:pt idx="3197">
                  <c:v>839.4</c:v>
                </c:pt>
                <c:pt idx="3198">
                  <c:v>839.6</c:v>
                </c:pt>
                <c:pt idx="3199">
                  <c:v>839.8</c:v>
                </c:pt>
                <c:pt idx="3200">
                  <c:v>840</c:v>
                </c:pt>
                <c:pt idx="3201">
                  <c:v>840.2</c:v>
                </c:pt>
                <c:pt idx="3202">
                  <c:v>840.4</c:v>
                </c:pt>
                <c:pt idx="3203">
                  <c:v>840.6</c:v>
                </c:pt>
                <c:pt idx="3204">
                  <c:v>840.8</c:v>
                </c:pt>
                <c:pt idx="3205">
                  <c:v>841</c:v>
                </c:pt>
                <c:pt idx="3206">
                  <c:v>841.2</c:v>
                </c:pt>
                <c:pt idx="3207">
                  <c:v>841.4</c:v>
                </c:pt>
                <c:pt idx="3208">
                  <c:v>841.6</c:v>
                </c:pt>
                <c:pt idx="3209">
                  <c:v>841.8</c:v>
                </c:pt>
                <c:pt idx="3210">
                  <c:v>842</c:v>
                </c:pt>
                <c:pt idx="3211">
                  <c:v>842.2</c:v>
                </c:pt>
                <c:pt idx="3212">
                  <c:v>842.4</c:v>
                </c:pt>
                <c:pt idx="3213">
                  <c:v>842.6</c:v>
                </c:pt>
                <c:pt idx="3214">
                  <c:v>842.8</c:v>
                </c:pt>
                <c:pt idx="3215">
                  <c:v>843</c:v>
                </c:pt>
                <c:pt idx="3216">
                  <c:v>843.2</c:v>
                </c:pt>
                <c:pt idx="3217">
                  <c:v>843.4</c:v>
                </c:pt>
                <c:pt idx="3218">
                  <c:v>843.6</c:v>
                </c:pt>
                <c:pt idx="3219">
                  <c:v>843.8</c:v>
                </c:pt>
                <c:pt idx="3220">
                  <c:v>844</c:v>
                </c:pt>
                <c:pt idx="3221">
                  <c:v>844.2</c:v>
                </c:pt>
                <c:pt idx="3222">
                  <c:v>844.4</c:v>
                </c:pt>
                <c:pt idx="3223">
                  <c:v>844.6</c:v>
                </c:pt>
                <c:pt idx="3224">
                  <c:v>844.8</c:v>
                </c:pt>
                <c:pt idx="3225">
                  <c:v>845</c:v>
                </c:pt>
                <c:pt idx="3226">
                  <c:v>845.2</c:v>
                </c:pt>
                <c:pt idx="3227">
                  <c:v>845.4</c:v>
                </c:pt>
                <c:pt idx="3228">
                  <c:v>845.6</c:v>
                </c:pt>
                <c:pt idx="3229">
                  <c:v>845.8</c:v>
                </c:pt>
                <c:pt idx="3230">
                  <c:v>846</c:v>
                </c:pt>
                <c:pt idx="3231">
                  <c:v>846.2</c:v>
                </c:pt>
                <c:pt idx="3232">
                  <c:v>846.4</c:v>
                </c:pt>
                <c:pt idx="3233">
                  <c:v>846.6</c:v>
                </c:pt>
                <c:pt idx="3234">
                  <c:v>846.8</c:v>
                </c:pt>
                <c:pt idx="3235">
                  <c:v>847</c:v>
                </c:pt>
                <c:pt idx="3236">
                  <c:v>847.2</c:v>
                </c:pt>
                <c:pt idx="3237">
                  <c:v>847.4</c:v>
                </c:pt>
                <c:pt idx="3238">
                  <c:v>847.6</c:v>
                </c:pt>
                <c:pt idx="3239">
                  <c:v>847.8</c:v>
                </c:pt>
                <c:pt idx="3240">
                  <c:v>848</c:v>
                </c:pt>
                <c:pt idx="3241">
                  <c:v>848.2</c:v>
                </c:pt>
                <c:pt idx="3242">
                  <c:v>848.4</c:v>
                </c:pt>
                <c:pt idx="3243">
                  <c:v>848.6</c:v>
                </c:pt>
                <c:pt idx="3244">
                  <c:v>848.8</c:v>
                </c:pt>
                <c:pt idx="3245">
                  <c:v>849</c:v>
                </c:pt>
                <c:pt idx="3246">
                  <c:v>849.2</c:v>
                </c:pt>
                <c:pt idx="3247">
                  <c:v>849.4</c:v>
                </c:pt>
                <c:pt idx="3248">
                  <c:v>849.6</c:v>
                </c:pt>
                <c:pt idx="3249">
                  <c:v>849.8</c:v>
                </c:pt>
                <c:pt idx="3250">
                  <c:v>850</c:v>
                </c:pt>
                <c:pt idx="3251">
                  <c:v>850.2</c:v>
                </c:pt>
                <c:pt idx="3252">
                  <c:v>850.4</c:v>
                </c:pt>
                <c:pt idx="3253">
                  <c:v>850.6</c:v>
                </c:pt>
                <c:pt idx="3254">
                  <c:v>850.8</c:v>
                </c:pt>
                <c:pt idx="3255">
                  <c:v>851</c:v>
                </c:pt>
                <c:pt idx="3256">
                  <c:v>851.2</c:v>
                </c:pt>
                <c:pt idx="3257">
                  <c:v>851.4</c:v>
                </c:pt>
                <c:pt idx="3258">
                  <c:v>851.6</c:v>
                </c:pt>
                <c:pt idx="3259">
                  <c:v>851.8</c:v>
                </c:pt>
                <c:pt idx="3260">
                  <c:v>852</c:v>
                </c:pt>
                <c:pt idx="3261">
                  <c:v>852.2</c:v>
                </c:pt>
                <c:pt idx="3262">
                  <c:v>852.4</c:v>
                </c:pt>
                <c:pt idx="3263">
                  <c:v>852.6</c:v>
                </c:pt>
                <c:pt idx="3264">
                  <c:v>852.8</c:v>
                </c:pt>
                <c:pt idx="3265">
                  <c:v>853</c:v>
                </c:pt>
                <c:pt idx="3266">
                  <c:v>853.2</c:v>
                </c:pt>
                <c:pt idx="3267">
                  <c:v>853.4</c:v>
                </c:pt>
                <c:pt idx="3268">
                  <c:v>853.6</c:v>
                </c:pt>
                <c:pt idx="3269">
                  <c:v>853.8</c:v>
                </c:pt>
                <c:pt idx="3270">
                  <c:v>854</c:v>
                </c:pt>
                <c:pt idx="3271">
                  <c:v>854.2</c:v>
                </c:pt>
                <c:pt idx="3272">
                  <c:v>854.4</c:v>
                </c:pt>
                <c:pt idx="3273">
                  <c:v>854.6</c:v>
                </c:pt>
                <c:pt idx="3274">
                  <c:v>854.8</c:v>
                </c:pt>
                <c:pt idx="3275">
                  <c:v>855</c:v>
                </c:pt>
                <c:pt idx="3276">
                  <c:v>855.2</c:v>
                </c:pt>
                <c:pt idx="3277">
                  <c:v>855.4</c:v>
                </c:pt>
                <c:pt idx="3278">
                  <c:v>855.6</c:v>
                </c:pt>
                <c:pt idx="3279">
                  <c:v>855.8</c:v>
                </c:pt>
                <c:pt idx="3280">
                  <c:v>856</c:v>
                </c:pt>
                <c:pt idx="3281">
                  <c:v>856.2</c:v>
                </c:pt>
                <c:pt idx="3282">
                  <c:v>856.4</c:v>
                </c:pt>
                <c:pt idx="3283">
                  <c:v>856.6</c:v>
                </c:pt>
                <c:pt idx="3284">
                  <c:v>856.8</c:v>
                </c:pt>
                <c:pt idx="3285">
                  <c:v>857</c:v>
                </c:pt>
                <c:pt idx="3286">
                  <c:v>857.2</c:v>
                </c:pt>
                <c:pt idx="3287">
                  <c:v>857.4</c:v>
                </c:pt>
                <c:pt idx="3288">
                  <c:v>857.6</c:v>
                </c:pt>
                <c:pt idx="3289">
                  <c:v>857.8</c:v>
                </c:pt>
                <c:pt idx="3290">
                  <c:v>858</c:v>
                </c:pt>
                <c:pt idx="3291">
                  <c:v>858.2</c:v>
                </c:pt>
                <c:pt idx="3292">
                  <c:v>858.4</c:v>
                </c:pt>
                <c:pt idx="3293">
                  <c:v>858.6</c:v>
                </c:pt>
                <c:pt idx="3294">
                  <c:v>858.8</c:v>
                </c:pt>
                <c:pt idx="3295">
                  <c:v>859</c:v>
                </c:pt>
                <c:pt idx="3296">
                  <c:v>859.2</c:v>
                </c:pt>
                <c:pt idx="3297">
                  <c:v>859.4</c:v>
                </c:pt>
                <c:pt idx="3298">
                  <c:v>859.6</c:v>
                </c:pt>
                <c:pt idx="3299">
                  <c:v>859.8</c:v>
                </c:pt>
                <c:pt idx="3300">
                  <c:v>860</c:v>
                </c:pt>
                <c:pt idx="3301">
                  <c:v>860.2</c:v>
                </c:pt>
                <c:pt idx="3302">
                  <c:v>860.4</c:v>
                </c:pt>
                <c:pt idx="3303">
                  <c:v>860.6</c:v>
                </c:pt>
                <c:pt idx="3304">
                  <c:v>860.8</c:v>
                </c:pt>
                <c:pt idx="3305">
                  <c:v>861</c:v>
                </c:pt>
                <c:pt idx="3306">
                  <c:v>861.2</c:v>
                </c:pt>
                <c:pt idx="3307">
                  <c:v>861.4</c:v>
                </c:pt>
                <c:pt idx="3308">
                  <c:v>861.6</c:v>
                </c:pt>
                <c:pt idx="3309">
                  <c:v>861.8</c:v>
                </c:pt>
                <c:pt idx="3310">
                  <c:v>862</c:v>
                </c:pt>
                <c:pt idx="3311">
                  <c:v>862.2</c:v>
                </c:pt>
                <c:pt idx="3312">
                  <c:v>862.4</c:v>
                </c:pt>
                <c:pt idx="3313">
                  <c:v>862.6</c:v>
                </c:pt>
                <c:pt idx="3314">
                  <c:v>862.8</c:v>
                </c:pt>
                <c:pt idx="3315">
                  <c:v>863</c:v>
                </c:pt>
                <c:pt idx="3316">
                  <c:v>863.2</c:v>
                </c:pt>
                <c:pt idx="3317">
                  <c:v>863.4</c:v>
                </c:pt>
                <c:pt idx="3318">
                  <c:v>863.6</c:v>
                </c:pt>
                <c:pt idx="3319">
                  <c:v>863.8</c:v>
                </c:pt>
                <c:pt idx="3320">
                  <c:v>864</c:v>
                </c:pt>
                <c:pt idx="3321">
                  <c:v>864.2</c:v>
                </c:pt>
                <c:pt idx="3322">
                  <c:v>864.4</c:v>
                </c:pt>
                <c:pt idx="3323">
                  <c:v>864.6</c:v>
                </c:pt>
                <c:pt idx="3324">
                  <c:v>864.8</c:v>
                </c:pt>
                <c:pt idx="3325">
                  <c:v>865</c:v>
                </c:pt>
                <c:pt idx="3326">
                  <c:v>865.2</c:v>
                </c:pt>
                <c:pt idx="3327">
                  <c:v>865.4</c:v>
                </c:pt>
                <c:pt idx="3328">
                  <c:v>865.6</c:v>
                </c:pt>
                <c:pt idx="3329">
                  <c:v>865.8</c:v>
                </c:pt>
                <c:pt idx="3330">
                  <c:v>866</c:v>
                </c:pt>
                <c:pt idx="3331">
                  <c:v>866.2</c:v>
                </c:pt>
                <c:pt idx="3332">
                  <c:v>866.4</c:v>
                </c:pt>
                <c:pt idx="3333">
                  <c:v>866.6</c:v>
                </c:pt>
                <c:pt idx="3334">
                  <c:v>866.8</c:v>
                </c:pt>
                <c:pt idx="3335">
                  <c:v>867</c:v>
                </c:pt>
                <c:pt idx="3336">
                  <c:v>867.2</c:v>
                </c:pt>
                <c:pt idx="3337">
                  <c:v>867.4</c:v>
                </c:pt>
                <c:pt idx="3338">
                  <c:v>867.6</c:v>
                </c:pt>
                <c:pt idx="3339">
                  <c:v>867.8</c:v>
                </c:pt>
                <c:pt idx="3340">
                  <c:v>868</c:v>
                </c:pt>
                <c:pt idx="3341">
                  <c:v>868.2</c:v>
                </c:pt>
                <c:pt idx="3342">
                  <c:v>868.4</c:v>
                </c:pt>
                <c:pt idx="3343">
                  <c:v>868.6</c:v>
                </c:pt>
                <c:pt idx="3344">
                  <c:v>868.8</c:v>
                </c:pt>
                <c:pt idx="3345">
                  <c:v>869</c:v>
                </c:pt>
                <c:pt idx="3346">
                  <c:v>869.2</c:v>
                </c:pt>
                <c:pt idx="3347">
                  <c:v>869.4</c:v>
                </c:pt>
                <c:pt idx="3348">
                  <c:v>869.6</c:v>
                </c:pt>
                <c:pt idx="3349">
                  <c:v>869.8</c:v>
                </c:pt>
                <c:pt idx="3350">
                  <c:v>870</c:v>
                </c:pt>
                <c:pt idx="3351">
                  <c:v>870.2</c:v>
                </c:pt>
                <c:pt idx="3352">
                  <c:v>870.4</c:v>
                </c:pt>
                <c:pt idx="3353">
                  <c:v>870.6</c:v>
                </c:pt>
                <c:pt idx="3354">
                  <c:v>870.8</c:v>
                </c:pt>
                <c:pt idx="3355">
                  <c:v>871</c:v>
                </c:pt>
                <c:pt idx="3356">
                  <c:v>871.2</c:v>
                </c:pt>
                <c:pt idx="3357">
                  <c:v>871.4</c:v>
                </c:pt>
                <c:pt idx="3358">
                  <c:v>871.6</c:v>
                </c:pt>
                <c:pt idx="3359">
                  <c:v>871.8</c:v>
                </c:pt>
                <c:pt idx="3360">
                  <c:v>872</c:v>
                </c:pt>
                <c:pt idx="3361">
                  <c:v>872.2</c:v>
                </c:pt>
                <c:pt idx="3362">
                  <c:v>872.4</c:v>
                </c:pt>
                <c:pt idx="3363">
                  <c:v>872.6</c:v>
                </c:pt>
                <c:pt idx="3364">
                  <c:v>872.8</c:v>
                </c:pt>
                <c:pt idx="3365">
                  <c:v>873</c:v>
                </c:pt>
                <c:pt idx="3366">
                  <c:v>873.2</c:v>
                </c:pt>
                <c:pt idx="3367">
                  <c:v>873.4</c:v>
                </c:pt>
                <c:pt idx="3368">
                  <c:v>873.6</c:v>
                </c:pt>
                <c:pt idx="3369">
                  <c:v>873.8</c:v>
                </c:pt>
                <c:pt idx="3370">
                  <c:v>874</c:v>
                </c:pt>
                <c:pt idx="3371">
                  <c:v>874.2</c:v>
                </c:pt>
                <c:pt idx="3372">
                  <c:v>874.4</c:v>
                </c:pt>
                <c:pt idx="3373">
                  <c:v>874.6</c:v>
                </c:pt>
                <c:pt idx="3374">
                  <c:v>874.8</c:v>
                </c:pt>
                <c:pt idx="3375">
                  <c:v>875</c:v>
                </c:pt>
                <c:pt idx="3376">
                  <c:v>875.2</c:v>
                </c:pt>
                <c:pt idx="3377">
                  <c:v>875.4</c:v>
                </c:pt>
                <c:pt idx="3378">
                  <c:v>875.6</c:v>
                </c:pt>
                <c:pt idx="3379">
                  <c:v>875.8</c:v>
                </c:pt>
                <c:pt idx="3380">
                  <c:v>876</c:v>
                </c:pt>
                <c:pt idx="3381">
                  <c:v>876.2</c:v>
                </c:pt>
                <c:pt idx="3382">
                  <c:v>876.4</c:v>
                </c:pt>
                <c:pt idx="3383">
                  <c:v>876.6</c:v>
                </c:pt>
                <c:pt idx="3384">
                  <c:v>876.8</c:v>
                </c:pt>
                <c:pt idx="3385">
                  <c:v>877</c:v>
                </c:pt>
                <c:pt idx="3386">
                  <c:v>877.2</c:v>
                </c:pt>
                <c:pt idx="3387">
                  <c:v>877.4</c:v>
                </c:pt>
                <c:pt idx="3388">
                  <c:v>877.6</c:v>
                </c:pt>
                <c:pt idx="3389">
                  <c:v>877.8</c:v>
                </c:pt>
                <c:pt idx="3390">
                  <c:v>878</c:v>
                </c:pt>
                <c:pt idx="3391">
                  <c:v>878.2</c:v>
                </c:pt>
                <c:pt idx="3392">
                  <c:v>878.4</c:v>
                </c:pt>
                <c:pt idx="3393">
                  <c:v>878.6</c:v>
                </c:pt>
                <c:pt idx="3394">
                  <c:v>878.8</c:v>
                </c:pt>
                <c:pt idx="3395">
                  <c:v>879</c:v>
                </c:pt>
                <c:pt idx="3396">
                  <c:v>879.2</c:v>
                </c:pt>
                <c:pt idx="3397">
                  <c:v>879.4</c:v>
                </c:pt>
                <c:pt idx="3398">
                  <c:v>879.6</c:v>
                </c:pt>
                <c:pt idx="3399">
                  <c:v>879.8</c:v>
                </c:pt>
                <c:pt idx="3400">
                  <c:v>880</c:v>
                </c:pt>
                <c:pt idx="3401">
                  <c:v>880.2</c:v>
                </c:pt>
                <c:pt idx="3402">
                  <c:v>880.4</c:v>
                </c:pt>
                <c:pt idx="3403">
                  <c:v>880.6</c:v>
                </c:pt>
                <c:pt idx="3404">
                  <c:v>880.8</c:v>
                </c:pt>
                <c:pt idx="3405">
                  <c:v>881</c:v>
                </c:pt>
                <c:pt idx="3406">
                  <c:v>881.2</c:v>
                </c:pt>
                <c:pt idx="3407">
                  <c:v>881.4</c:v>
                </c:pt>
                <c:pt idx="3408">
                  <c:v>881.6</c:v>
                </c:pt>
                <c:pt idx="3409">
                  <c:v>881.8</c:v>
                </c:pt>
                <c:pt idx="3410">
                  <c:v>882</c:v>
                </c:pt>
                <c:pt idx="3411">
                  <c:v>882.2</c:v>
                </c:pt>
                <c:pt idx="3412">
                  <c:v>882.4</c:v>
                </c:pt>
                <c:pt idx="3413">
                  <c:v>882.6</c:v>
                </c:pt>
                <c:pt idx="3414">
                  <c:v>882.8</c:v>
                </c:pt>
                <c:pt idx="3415">
                  <c:v>883</c:v>
                </c:pt>
                <c:pt idx="3416">
                  <c:v>883.2</c:v>
                </c:pt>
                <c:pt idx="3417">
                  <c:v>883.4</c:v>
                </c:pt>
                <c:pt idx="3418">
                  <c:v>883.6</c:v>
                </c:pt>
                <c:pt idx="3419">
                  <c:v>883.8</c:v>
                </c:pt>
                <c:pt idx="3420">
                  <c:v>884</c:v>
                </c:pt>
                <c:pt idx="3421">
                  <c:v>884.2</c:v>
                </c:pt>
                <c:pt idx="3422">
                  <c:v>884.4</c:v>
                </c:pt>
                <c:pt idx="3423">
                  <c:v>884.6</c:v>
                </c:pt>
                <c:pt idx="3424">
                  <c:v>884.8</c:v>
                </c:pt>
                <c:pt idx="3425">
                  <c:v>885</c:v>
                </c:pt>
                <c:pt idx="3426">
                  <c:v>885.2</c:v>
                </c:pt>
                <c:pt idx="3427">
                  <c:v>885.4</c:v>
                </c:pt>
                <c:pt idx="3428">
                  <c:v>885.6</c:v>
                </c:pt>
                <c:pt idx="3429">
                  <c:v>885.8</c:v>
                </c:pt>
                <c:pt idx="3430">
                  <c:v>886</c:v>
                </c:pt>
                <c:pt idx="3431">
                  <c:v>886.2</c:v>
                </c:pt>
                <c:pt idx="3432">
                  <c:v>886.4</c:v>
                </c:pt>
                <c:pt idx="3433">
                  <c:v>886.6</c:v>
                </c:pt>
                <c:pt idx="3434">
                  <c:v>886.8</c:v>
                </c:pt>
                <c:pt idx="3435">
                  <c:v>887</c:v>
                </c:pt>
                <c:pt idx="3436">
                  <c:v>887.2</c:v>
                </c:pt>
                <c:pt idx="3437">
                  <c:v>887.4</c:v>
                </c:pt>
                <c:pt idx="3438">
                  <c:v>887.6</c:v>
                </c:pt>
                <c:pt idx="3439">
                  <c:v>887.8</c:v>
                </c:pt>
                <c:pt idx="3440">
                  <c:v>888</c:v>
                </c:pt>
                <c:pt idx="3441">
                  <c:v>888.2</c:v>
                </c:pt>
                <c:pt idx="3442">
                  <c:v>888.4</c:v>
                </c:pt>
                <c:pt idx="3443">
                  <c:v>888.6</c:v>
                </c:pt>
                <c:pt idx="3444">
                  <c:v>888.8</c:v>
                </c:pt>
                <c:pt idx="3445">
                  <c:v>889</c:v>
                </c:pt>
                <c:pt idx="3446">
                  <c:v>889.2</c:v>
                </c:pt>
                <c:pt idx="3447">
                  <c:v>889.4</c:v>
                </c:pt>
                <c:pt idx="3448">
                  <c:v>889.6</c:v>
                </c:pt>
                <c:pt idx="3449">
                  <c:v>889.8</c:v>
                </c:pt>
                <c:pt idx="3450">
                  <c:v>890</c:v>
                </c:pt>
                <c:pt idx="3451">
                  <c:v>890.2</c:v>
                </c:pt>
                <c:pt idx="3452">
                  <c:v>890.4</c:v>
                </c:pt>
                <c:pt idx="3453">
                  <c:v>890.6</c:v>
                </c:pt>
                <c:pt idx="3454">
                  <c:v>890.8</c:v>
                </c:pt>
                <c:pt idx="3455">
                  <c:v>891</c:v>
                </c:pt>
                <c:pt idx="3456">
                  <c:v>891.2</c:v>
                </c:pt>
                <c:pt idx="3457">
                  <c:v>891.4</c:v>
                </c:pt>
                <c:pt idx="3458">
                  <c:v>891.6</c:v>
                </c:pt>
                <c:pt idx="3459">
                  <c:v>891.8</c:v>
                </c:pt>
                <c:pt idx="3460">
                  <c:v>892</c:v>
                </c:pt>
                <c:pt idx="3461">
                  <c:v>892.2</c:v>
                </c:pt>
                <c:pt idx="3462">
                  <c:v>892.4</c:v>
                </c:pt>
                <c:pt idx="3463">
                  <c:v>892.6</c:v>
                </c:pt>
                <c:pt idx="3464">
                  <c:v>892.8</c:v>
                </c:pt>
                <c:pt idx="3465">
                  <c:v>893</c:v>
                </c:pt>
                <c:pt idx="3466">
                  <c:v>893.2</c:v>
                </c:pt>
                <c:pt idx="3467">
                  <c:v>893.4</c:v>
                </c:pt>
                <c:pt idx="3468">
                  <c:v>893.6</c:v>
                </c:pt>
                <c:pt idx="3469">
                  <c:v>893.8</c:v>
                </c:pt>
                <c:pt idx="3470">
                  <c:v>894</c:v>
                </c:pt>
                <c:pt idx="3471">
                  <c:v>894.2</c:v>
                </c:pt>
                <c:pt idx="3472">
                  <c:v>894.4</c:v>
                </c:pt>
                <c:pt idx="3473">
                  <c:v>894.6</c:v>
                </c:pt>
                <c:pt idx="3474">
                  <c:v>894.8</c:v>
                </c:pt>
                <c:pt idx="3475">
                  <c:v>895</c:v>
                </c:pt>
                <c:pt idx="3476">
                  <c:v>895.2</c:v>
                </c:pt>
                <c:pt idx="3477">
                  <c:v>895.4</c:v>
                </c:pt>
                <c:pt idx="3478">
                  <c:v>895.6</c:v>
                </c:pt>
                <c:pt idx="3479">
                  <c:v>895.8</c:v>
                </c:pt>
                <c:pt idx="3480">
                  <c:v>896</c:v>
                </c:pt>
                <c:pt idx="3481">
                  <c:v>896.2</c:v>
                </c:pt>
                <c:pt idx="3482">
                  <c:v>896.4</c:v>
                </c:pt>
                <c:pt idx="3483">
                  <c:v>896.6</c:v>
                </c:pt>
                <c:pt idx="3484">
                  <c:v>896.8</c:v>
                </c:pt>
                <c:pt idx="3485">
                  <c:v>897</c:v>
                </c:pt>
                <c:pt idx="3486">
                  <c:v>897.2</c:v>
                </c:pt>
                <c:pt idx="3487">
                  <c:v>897.4</c:v>
                </c:pt>
                <c:pt idx="3488">
                  <c:v>897.6</c:v>
                </c:pt>
                <c:pt idx="3489">
                  <c:v>897.8</c:v>
                </c:pt>
                <c:pt idx="3490">
                  <c:v>898</c:v>
                </c:pt>
                <c:pt idx="3491">
                  <c:v>898.2</c:v>
                </c:pt>
                <c:pt idx="3492">
                  <c:v>898.4</c:v>
                </c:pt>
                <c:pt idx="3493">
                  <c:v>898.6</c:v>
                </c:pt>
                <c:pt idx="3494">
                  <c:v>898.8</c:v>
                </c:pt>
                <c:pt idx="3495">
                  <c:v>899</c:v>
                </c:pt>
                <c:pt idx="3496">
                  <c:v>899.2</c:v>
                </c:pt>
                <c:pt idx="3497">
                  <c:v>899.4</c:v>
                </c:pt>
                <c:pt idx="3498">
                  <c:v>899.6</c:v>
                </c:pt>
                <c:pt idx="3499">
                  <c:v>899.8</c:v>
                </c:pt>
                <c:pt idx="3500">
                  <c:v>900</c:v>
                </c:pt>
              </c:numCache>
            </c:numRef>
          </c:xVal>
          <c:yVal>
            <c:numRef>
              <c:f>Sheet1!$E$3:$E$3503</c:f>
              <c:numCache>
                <c:formatCode>General</c:formatCode>
                <c:ptCount val="3501"/>
                <c:pt idx="0">
                  <c:v>2.9382000000000001</c:v>
                </c:pt>
                <c:pt idx="1">
                  <c:v>2.9198</c:v>
                </c:pt>
                <c:pt idx="2">
                  <c:v>2.8788</c:v>
                </c:pt>
                <c:pt idx="3">
                  <c:v>2.8748</c:v>
                </c:pt>
                <c:pt idx="4">
                  <c:v>2.8201999999999998</c:v>
                </c:pt>
                <c:pt idx="5">
                  <c:v>2.7989000000000002</c:v>
                </c:pt>
                <c:pt idx="6">
                  <c:v>2.7330999999999999</c:v>
                </c:pt>
                <c:pt idx="7">
                  <c:v>2.6623999999999999</c:v>
                </c:pt>
                <c:pt idx="8">
                  <c:v>2.6124999999999998</c:v>
                </c:pt>
                <c:pt idx="9">
                  <c:v>2.5295999999999998</c:v>
                </c:pt>
                <c:pt idx="10">
                  <c:v>2.4847000000000001</c:v>
                </c:pt>
                <c:pt idx="11">
                  <c:v>2.3938000000000001</c:v>
                </c:pt>
                <c:pt idx="12">
                  <c:v>2.3410000000000002</c:v>
                </c:pt>
                <c:pt idx="13">
                  <c:v>2.2488999999999999</c:v>
                </c:pt>
                <c:pt idx="14">
                  <c:v>2.1939000000000002</c:v>
                </c:pt>
                <c:pt idx="15">
                  <c:v>2.1482000000000001</c:v>
                </c:pt>
                <c:pt idx="16">
                  <c:v>2.0609000000000002</c:v>
                </c:pt>
                <c:pt idx="17">
                  <c:v>2.0200999999999998</c:v>
                </c:pt>
                <c:pt idx="18">
                  <c:v>1.9466000000000001</c:v>
                </c:pt>
                <c:pt idx="19">
                  <c:v>1.9011</c:v>
                </c:pt>
                <c:pt idx="20">
                  <c:v>1.851</c:v>
                </c:pt>
                <c:pt idx="21">
                  <c:v>1.8028999999999999</c:v>
                </c:pt>
                <c:pt idx="22">
                  <c:v>1.7396</c:v>
                </c:pt>
                <c:pt idx="23">
                  <c:v>1.6706000000000001</c:v>
                </c:pt>
                <c:pt idx="24">
                  <c:v>1.6424000000000001</c:v>
                </c:pt>
                <c:pt idx="25">
                  <c:v>1.5828</c:v>
                </c:pt>
                <c:pt idx="26">
                  <c:v>1.5665</c:v>
                </c:pt>
                <c:pt idx="27">
                  <c:v>1.4924999999999999</c:v>
                </c:pt>
                <c:pt idx="28">
                  <c:v>1.4573</c:v>
                </c:pt>
                <c:pt idx="29">
                  <c:v>1.4226000000000001</c:v>
                </c:pt>
                <c:pt idx="30">
                  <c:v>1.36</c:v>
                </c:pt>
                <c:pt idx="31">
                  <c:v>1.3556999999999999</c:v>
                </c:pt>
                <c:pt idx="32">
                  <c:v>1.3119000000000001</c:v>
                </c:pt>
                <c:pt idx="33">
                  <c:v>1.2851999999999999</c:v>
                </c:pt>
                <c:pt idx="34">
                  <c:v>1.2445999999999999</c:v>
                </c:pt>
                <c:pt idx="35">
                  <c:v>1.2192000000000001</c:v>
                </c:pt>
                <c:pt idx="36">
                  <c:v>1.1839</c:v>
                </c:pt>
                <c:pt idx="37">
                  <c:v>1.1738</c:v>
                </c:pt>
                <c:pt idx="38">
                  <c:v>1.1504000000000001</c:v>
                </c:pt>
                <c:pt idx="39">
                  <c:v>1.1171</c:v>
                </c:pt>
                <c:pt idx="40">
                  <c:v>1.0938000000000001</c:v>
                </c:pt>
                <c:pt idx="41">
                  <c:v>1.0637000000000001</c:v>
                </c:pt>
                <c:pt idx="42">
                  <c:v>1.0537000000000001</c:v>
                </c:pt>
                <c:pt idx="43">
                  <c:v>1.0185999999999999</c:v>
                </c:pt>
                <c:pt idx="44">
                  <c:v>1.0084</c:v>
                </c:pt>
                <c:pt idx="45">
                  <c:v>0.98550000000000004</c:v>
                </c:pt>
                <c:pt idx="46">
                  <c:v>0.95889999999999997</c:v>
                </c:pt>
                <c:pt idx="47">
                  <c:v>0.94340000000000002</c:v>
                </c:pt>
                <c:pt idx="48">
                  <c:v>0.92720000000000002</c:v>
                </c:pt>
                <c:pt idx="49">
                  <c:v>0.91959999999999997</c:v>
                </c:pt>
                <c:pt idx="50">
                  <c:v>0.89659999999999995</c:v>
                </c:pt>
                <c:pt idx="51">
                  <c:v>0.88260000000000005</c:v>
                </c:pt>
                <c:pt idx="52">
                  <c:v>0.85119999999999996</c:v>
                </c:pt>
                <c:pt idx="53">
                  <c:v>0.83089999999999997</c:v>
                </c:pt>
                <c:pt idx="54">
                  <c:v>0.82150000000000001</c:v>
                </c:pt>
                <c:pt idx="55">
                  <c:v>0.80100000000000005</c:v>
                </c:pt>
                <c:pt idx="56">
                  <c:v>0.7923</c:v>
                </c:pt>
                <c:pt idx="57">
                  <c:v>0.77380000000000004</c:v>
                </c:pt>
                <c:pt idx="58">
                  <c:v>0.76259999999999994</c:v>
                </c:pt>
                <c:pt idx="59">
                  <c:v>0.74950000000000006</c:v>
                </c:pt>
                <c:pt idx="60">
                  <c:v>0.72660000000000002</c:v>
                </c:pt>
                <c:pt idx="61">
                  <c:v>0.70789999999999997</c:v>
                </c:pt>
                <c:pt idx="62">
                  <c:v>0.69069999999999998</c:v>
                </c:pt>
                <c:pt idx="63">
                  <c:v>0.68340000000000001</c:v>
                </c:pt>
                <c:pt idx="64">
                  <c:v>0.66839999999999999</c:v>
                </c:pt>
                <c:pt idx="65">
                  <c:v>0.6593</c:v>
                </c:pt>
                <c:pt idx="66">
                  <c:v>0.64119999999999999</c:v>
                </c:pt>
                <c:pt idx="67">
                  <c:v>0.63480000000000003</c:v>
                </c:pt>
                <c:pt idx="68">
                  <c:v>0.62060000000000004</c:v>
                </c:pt>
                <c:pt idx="69">
                  <c:v>0.60699999999999998</c:v>
                </c:pt>
                <c:pt idx="70">
                  <c:v>0.59899999999999998</c:v>
                </c:pt>
                <c:pt idx="71">
                  <c:v>0.58530000000000004</c:v>
                </c:pt>
                <c:pt idx="72">
                  <c:v>0.57920000000000005</c:v>
                </c:pt>
                <c:pt idx="73">
                  <c:v>0.56510000000000005</c:v>
                </c:pt>
                <c:pt idx="74">
                  <c:v>0.55959999999999999</c:v>
                </c:pt>
                <c:pt idx="75">
                  <c:v>0.54610000000000003</c:v>
                </c:pt>
                <c:pt idx="76">
                  <c:v>0.53439999999999999</c:v>
                </c:pt>
                <c:pt idx="77">
                  <c:v>0.52880000000000005</c:v>
                </c:pt>
                <c:pt idx="78">
                  <c:v>0.51819999999999999</c:v>
                </c:pt>
                <c:pt idx="79">
                  <c:v>0.50700000000000001</c:v>
                </c:pt>
                <c:pt idx="80">
                  <c:v>0.49790000000000001</c:v>
                </c:pt>
                <c:pt idx="81">
                  <c:v>0.49669999999999997</c:v>
                </c:pt>
                <c:pt idx="82">
                  <c:v>0.47570000000000001</c:v>
                </c:pt>
                <c:pt idx="83">
                  <c:v>0.46899999999999997</c:v>
                </c:pt>
                <c:pt idx="84">
                  <c:v>0.46389999999999998</c:v>
                </c:pt>
                <c:pt idx="85">
                  <c:v>0.44879999999999998</c:v>
                </c:pt>
                <c:pt idx="86">
                  <c:v>0.44419999999999998</c:v>
                </c:pt>
                <c:pt idx="87">
                  <c:v>0.43709999999999999</c:v>
                </c:pt>
                <c:pt idx="88">
                  <c:v>0.4325</c:v>
                </c:pt>
                <c:pt idx="89">
                  <c:v>0.42130000000000001</c:v>
                </c:pt>
                <c:pt idx="90">
                  <c:v>0.4173</c:v>
                </c:pt>
                <c:pt idx="91">
                  <c:v>0.4032</c:v>
                </c:pt>
                <c:pt idx="92">
                  <c:v>0.39439999999999997</c:v>
                </c:pt>
                <c:pt idx="93">
                  <c:v>0.3886</c:v>
                </c:pt>
                <c:pt idx="94">
                  <c:v>0.3805</c:v>
                </c:pt>
                <c:pt idx="95">
                  <c:v>0.3765</c:v>
                </c:pt>
                <c:pt idx="96">
                  <c:v>0.36580000000000001</c:v>
                </c:pt>
                <c:pt idx="97">
                  <c:v>0.36220000000000002</c:v>
                </c:pt>
                <c:pt idx="98">
                  <c:v>0.34849999999999998</c:v>
                </c:pt>
                <c:pt idx="99">
                  <c:v>0.33929999999999999</c:v>
                </c:pt>
                <c:pt idx="100">
                  <c:v>0.33560000000000001</c:v>
                </c:pt>
                <c:pt idx="101">
                  <c:v>0.3261</c:v>
                </c:pt>
                <c:pt idx="102">
                  <c:v>0.3226</c:v>
                </c:pt>
                <c:pt idx="103">
                  <c:v>0.31240000000000001</c:v>
                </c:pt>
                <c:pt idx="104">
                  <c:v>0.30969999999999998</c:v>
                </c:pt>
                <c:pt idx="105">
                  <c:v>0.3004</c:v>
                </c:pt>
                <c:pt idx="106">
                  <c:v>0.29360000000000003</c:v>
                </c:pt>
                <c:pt idx="107">
                  <c:v>0.28789999999999999</c:v>
                </c:pt>
                <c:pt idx="108">
                  <c:v>0.27960000000000002</c:v>
                </c:pt>
                <c:pt idx="109">
                  <c:v>0.2767</c:v>
                </c:pt>
                <c:pt idx="110">
                  <c:v>0.26829999999999998</c:v>
                </c:pt>
                <c:pt idx="111">
                  <c:v>0.26500000000000001</c:v>
                </c:pt>
                <c:pt idx="112">
                  <c:v>0.2545</c:v>
                </c:pt>
                <c:pt idx="113">
                  <c:v>0.2467</c:v>
                </c:pt>
                <c:pt idx="114">
                  <c:v>0.2424</c:v>
                </c:pt>
                <c:pt idx="115">
                  <c:v>0.23860000000000001</c:v>
                </c:pt>
                <c:pt idx="116">
                  <c:v>0.23580000000000001</c:v>
                </c:pt>
                <c:pt idx="117">
                  <c:v>0.2291</c:v>
                </c:pt>
                <c:pt idx="118">
                  <c:v>0.22450000000000001</c:v>
                </c:pt>
                <c:pt idx="119">
                  <c:v>0.218</c:v>
                </c:pt>
                <c:pt idx="120">
                  <c:v>0.216</c:v>
                </c:pt>
                <c:pt idx="121">
                  <c:v>0.20810000000000001</c:v>
                </c:pt>
                <c:pt idx="122">
                  <c:v>0.20269999999999999</c:v>
                </c:pt>
                <c:pt idx="123">
                  <c:v>0.2011</c:v>
                </c:pt>
                <c:pt idx="124">
                  <c:v>0.1938</c:v>
                </c:pt>
                <c:pt idx="125">
                  <c:v>0.19209999999999999</c:v>
                </c:pt>
                <c:pt idx="126">
                  <c:v>0.18709999999999999</c:v>
                </c:pt>
                <c:pt idx="127">
                  <c:v>0.18590000000000001</c:v>
                </c:pt>
                <c:pt idx="128">
                  <c:v>0.1812</c:v>
                </c:pt>
                <c:pt idx="129">
                  <c:v>0.17630000000000001</c:v>
                </c:pt>
                <c:pt idx="130">
                  <c:v>0.17510000000000001</c:v>
                </c:pt>
                <c:pt idx="131">
                  <c:v>0.16969999999999999</c:v>
                </c:pt>
                <c:pt idx="132">
                  <c:v>0.16869999999999999</c:v>
                </c:pt>
                <c:pt idx="133">
                  <c:v>0.16489999999999999</c:v>
                </c:pt>
                <c:pt idx="134">
                  <c:v>0.16250000000000001</c:v>
                </c:pt>
                <c:pt idx="135">
                  <c:v>0.16059999999999999</c:v>
                </c:pt>
                <c:pt idx="136">
                  <c:v>0.15679999999999999</c:v>
                </c:pt>
                <c:pt idx="137">
                  <c:v>0.15490000000000001</c:v>
                </c:pt>
                <c:pt idx="138">
                  <c:v>0.153</c:v>
                </c:pt>
                <c:pt idx="139">
                  <c:v>0.1512</c:v>
                </c:pt>
                <c:pt idx="140">
                  <c:v>0.14710000000000001</c:v>
                </c:pt>
                <c:pt idx="141">
                  <c:v>0.1464</c:v>
                </c:pt>
                <c:pt idx="142">
                  <c:v>0.14360000000000001</c:v>
                </c:pt>
                <c:pt idx="143">
                  <c:v>0.14180000000000001</c:v>
                </c:pt>
                <c:pt idx="144">
                  <c:v>0.1414</c:v>
                </c:pt>
                <c:pt idx="145">
                  <c:v>0.1381</c:v>
                </c:pt>
                <c:pt idx="146">
                  <c:v>0.13789999999999999</c:v>
                </c:pt>
                <c:pt idx="147">
                  <c:v>0.1348</c:v>
                </c:pt>
                <c:pt idx="148">
                  <c:v>0.13420000000000001</c:v>
                </c:pt>
                <c:pt idx="149">
                  <c:v>0.1326</c:v>
                </c:pt>
                <c:pt idx="150">
                  <c:v>0.13120000000000001</c:v>
                </c:pt>
                <c:pt idx="151">
                  <c:v>0.13070000000000001</c:v>
                </c:pt>
                <c:pt idx="152">
                  <c:v>0.12790000000000001</c:v>
                </c:pt>
                <c:pt idx="153">
                  <c:v>0.12759999999999999</c:v>
                </c:pt>
                <c:pt idx="154">
                  <c:v>0.12570000000000001</c:v>
                </c:pt>
                <c:pt idx="155">
                  <c:v>0.12520000000000001</c:v>
                </c:pt>
                <c:pt idx="156">
                  <c:v>0.1232</c:v>
                </c:pt>
                <c:pt idx="157">
                  <c:v>0.12180000000000001</c:v>
                </c:pt>
                <c:pt idx="158">
                  <c:v>0.1212</c:v>
                </c:pt>
                <c:pt idx="159">
                  <c:v>0.12</c:v>
                </c:pt>
                <c:pt idx="160">
                  <c:v>0.1195</c:v>
                </c:pt>
                <c:pt idx="161">
                  <c:v>0.11849999999999999</c:v>
                </c:pt>
                <c:pt idx="162">
                  <c:v>0.1178</c:v>
                </c:pt>
                <c:pt idx="163">
                  <c:v>0.1166</c:v>
                </c:pt>
                <c:pt idx="164">
                  <c:v>0.11600000000000001</c:v>
                </c:pt>
                <c:pt idx="165">
                  <c:v>0.1147</c:v>
                </c:pt>
                <c:pt idx="166">
                  <c:v>0.1138</c:v>
                </c:pt>
                <c:pt idx="167">
                  <c:v>0.1137</c:v>
                </c:pt>
                <c:pt idx="168">
                  <c:v>0.11310000000000001</c:v>
                </c:pt>
                <c:pt idx="169">
                  <c:v>0.1125</c:v>
                </c:pt>
                <c:pt idx="170">
                  <c:v>0.1119</c:v>
                </c:pt>
                <c:pt idx="171">
                  <c:v>0.11169999999999999</c:v>
                </c:pt>
                <c:pt idx="172">
                  <c:v>0.1106</c:v>
                </c:pt>
                <c:pt idx="173">
                  <c:v>0.10979999999999999</c:v>
                </c:pt>
                <c:pt idx="174">
                  <c:v>0.1095</c:v>
                </c:pt>
                <c:pt idx="175">
                  <c:v>0.1089</c:v>
                </c:pt>
                <c:pt idx="176">
                  <c:v>0.1086</c:v>
                </c:pt>
                <c:pt idx="177">
                  <c:v>0.1076</c:v>
                </c:pt>
                <c:pt idx="178">
                  <c:v>0.10730000000000001</c:v>
                </c:pt>
                <c:pt idx="179">
                  <c:v>0.10680000000000001</c:v>
                </c:pt>
                <c:pt idx="180">
                  <c:v>0.10630000000000001</c:v>
                </c:pt>
                <c:pt idx="181">
                  <c:v>0.1061</c:v>
                </c:pt>
                <c:pt idx="182">
                  <c:v>0.1056</c:v>
                </c:pt>
                <c:pt idx="183">
                  <c:v>0.1055</c:v>
                </c:pt>
                <c:pt idx="184">
                  <c:v>0.1051</c:v>
                </c:pt>
                <c:pt idx="185">
                  <c:v>0.1048</c:v>
                </c:pt>
                <c:pt idx="186">
                  <c:v>0.1046</c:v>
                </c:pt>
                <c:pt idx="187">
                  <c:v>0.1041</c:v>
                </c:pt>
                <c:pt idx="188">
                  <c:v>0.1041</c:v>
                </c:pt>
                <c:pt idx="189">
                  <c:v>0.1036</c:v>
                </c:pt>
                <c:pt idx="190">
                  <c:v>0.1038</c:v>
                </c:pt>
                <c:pt idx="191">
                  <c:v>0.10299999999999999</c:v>
                </c:pt>
                <c:pt idx="192">
                  <c:v>0.1033</c:v>
                </c:pt>
                <c:pt idx="193">
                  <c:v>0.1028</c:v>
                </c:pt>
                <c:pt idx="194">
                  <c:v>0.1021</c:v>
                </c:pt>
                <c:pt idx="195">
                  <c:v>0.10249999999999999</c:v>
                </c:pt>
                <c:pt idx="196">
                  <c:v>0.1022</c:v>
                </c:pt>
                <c:pt idx="197">
                  <c:v>0.1018</c:v>
                </c:pt>
                <c:pt idx="198">
                  <c:v>0.1018</c:v>
                </c:pt>
                <c:pt idx="199">
                  <c:v>0.1017</c:v>
                </c:pt>
                <c:pt idx="200">
                  <c:v>0.10150000000000001</c:v>
                </c:pt>
                <c:pt idx="201">
                  <c:v>0.1013</c:v>
                </c:pt>
                <c:pt idx="202">
                  <c:v>0.1013</c:v>
                </c:pt>
                <c:pt idx="203">
                  <c:v>0.1008</c:v>
                </c:pt>
                <c:pt idx="204">
                  <c:v>0.1011</c:v>
                </c:pt>
                <c:pt idx="205">
                  <c:v>0.1009</c:v>
                </c:pt>
                <c:pt idx="206">
                  <c:v>0.1008</c:v>
                </c:pt>
                <c:pt idx="207">
                  <c:v>0.1008</c:v>
                </c:pt>
                <c:pt idx="208">
                  <c:v>0.1007</c:v>
                </c:pt>
                <c:pt idx="209">
                  <c:v>0.1007</c:v>
                </c:pt>
                <c:pt idx="210">
                  <c:v>0.1003</c:v>
                </c:pt>
                <c:pt idx="211">
                  <c:v>0.10059999999999999</c:v>
                </c:pt>
                <c:pt idx="212">
                  <c:v>0.1003</c:v>
                </c:pt>
                <c:pt idx="213">
                  <c:v>0.10059999999999999</c:v>
                </c:pt>
                <c:pt idx="214">
                  <c:v>0.1003</c:v>
                </c:pt>
                <c:pt idx="215">
                  <c:v>0.10009999999999999</c:v>
                </c:pt>
                <c:pt idx="216">
                  <c:v>0.1</c:v>
                </c:pt>
                <c:pt idx="217">
                  <c:v>0.1</c:v>
                </c:pt>
                <c:pt idx="218">
                  <c:v>0.1</c:v>
                </c:pt>
                <c:pt idx="219">
                  <c:v>9.98E-2</c:v>
                </c:pt>
                <c:pt idx="220">
                  <c:v>9.9599999999999994E-2</c:v>
                </c:pt>
                <c:pt idx="221">
                  <c:v>9.9699999999999997E-2</c:v>
                </c:pt>
                <c:pt idx="222">
                  <c:v>9.9299999999999999E-2</c:v>
                </c:pt>
                <c:pt idx="223">
                  <c:v>9.9500000000000005E-2</c:v>
                </c:pt>
                <c:pt idx="224">
                  <c:v>9.9199999999999997E-2</c:v>
                </c:pt>
                <c:pt idx="225">
                  <c:v>9.9099999999999994E-2</c:v>
                </c:pt>
                <c:pt idx="226">
                  <c:v>9.8900000000000002E-2</c:v>
                </c:pt>
                <c:pt idx="227">
                  <c:v>9.9000000000000005E-2</c:v>
                </c:pt>
                <c:pt idx="228">
                  <c:v>9.8799999999999999E-2</c:v>
                </c:pt>
                <c:pt idx="229">
                  <c:v>9.8599999999999993E-2</c:v>
                </c:pt>
                <c:pt idx="230">
                  <c:v>9.8599999999999993E-2</c:v>
                </c:pt>
                <c:pt idx="231">
                  <c:v>9.8100000000000007E-2</c:v>
                </c:pt>
                <c:pt idx="232">
                  <c:v>9.8500000000000004E-2</c:v>
                </c:pt>
                <c:pt idx="233">
                  <c:v>9.8000000000000004E-2</c:v>
                </c:pt>
                <c:pt idx="234">
                  <c:v>9.7900000000000001E-2</c:v>
                </c:pt>
                <c:pt idx="235">
                  <c:v>9.7699999999999995E-2</c:v>
                </c:pt>
                <c:pt idx="236">
                  <c:v>9.7600000000000006E-2</c:v>
                </c:pt>
                <c:pt idx="237">
                  <c:v>9.7799999999999998E-2</c:v>
                </c:pt>
                <c:pt idx="238">
                  <c:v>9.7799999999999998E-2</c:v>
                </c:pt>
                <c:pt idx="239">
                  <c:v>9.7799999999999998E-2</c:v>
                </c:pt>
                <c:pt idx="240">
                  <c:v>9.8000000000000004E-2</c:v>
                </c:pt>
                <c:pt idx="241">
                  <c:v>9.8000000000000004E-2</c:v>
                </c:pt>
                <c:pt idx="242">
                  <c:v>9.8100000000000007E-2</c:v>
                </c:pt>
                <c:pt idx="243">
                  <c:v>9.7699999999999995E-2</c:v>
                </c:pt>
                <c:pt idx="244">
                  <c:v>9.8000000000000004E-2</c:v>
                </c:pt>
                <c:pt idx="245">
                  <c:v>9.8000000000000004E-2</c:v>
                </c:pt>
                <c:pt idx="246">
                  <c:v>9.7900000000000001E-2</c:v>
                </c:pt>
                <c:pt idx="247">
                  <c:v>9.7900000000000001E-2</c:v>
                </c:pt>
                <c:pt idx="248">
                  <c:v>9.8199999999999996E-2</c:v>
                </c:pt>
                <c:pt idx="249">
                  <c:v>9.7799999999999998E-2</c:v>
                </c:pt>
                <c:pt idx="250">
                  <c:v>9.7799999999999998E-2</c:v>
                </c:pt>
                <c:pt idx="251">
                  <c:v>9.7799999999999998E-2</c:v>
                </c:pt>
                <c:pt idx="252">
                  <c:v>9.7500000000000003E-2</c:v>
                </c:pt>
                <c:pt idx="253">
                  <c:v>9.7699999999999995E-2</c:v>
                </c:pt>
                <c:pt idx="254">
                  <c:v>9.7600000000000006E-2</c:v>
                </c:pt>
                <c:pt idx="255">
                  <c:v>9.7600000000000006E-2</c:v>
                </c:pt>
                <c:pt idx="256">
                  <c:v>9.7799999999999998E-2</c:v>
                </c:pt>
                <c:pt idx="257">
                  <c:v>9.7199999999999995E-2</c:v>
                </c:pt>
                <c:pt idx="258">
                  <c:v>9.74E-2</c:v>
                </c:pt>
                <c:pt idx="259">
                  <c:v>9.6799999999999997E-2</c:v>
                </c:pt>
                <c:pt idx="260">
                  <c:v>9.7000000000000003E-2</c:v>
                </c:pt>
                <c:pt idx="261">
                  <c:v>9.6699999999999994E-2</c:v>
                </c:pt>
                <c:pt idx="262">
                  <c:v>9.7000000000000003E-2</c:v>
                </c:pt>
                <c:pt idx="263">
                  <c:v>9.6799999999999997E-2</c:v>
                </c:pt>
                <c:pt idx="264">
                  <c:v>9.6500000000000002E-2</c:v>
                </c:pt>
                <c:pt idx="265">
                  <c:v>9.6600000000000005E-2</c:v>
                </c:pt>
                <c:pt idx="266">
                  <c:v>9.6600000000000005E-2</c:v>
                </c:pt>
                <c:pt idx="267">
                  <c:v>9.64E-2</c:v>
                </c:pt>
                <c:pt idx="268">
                  <c:v>9.6100000000000005E-2</c:v>
                </c:pt>
                <c:pt idx="269">
                  <c:v>9.64E-2</c:v>
                </c:pt>
                <c:pt idx="270">
                  <c:v>9.6199999999999994E-2</c:v>
                </c:pt>
                <c:pt idx="271">
                  <c:v>9.5699999999999993E-2</c:v>
                </c:pt>
                <c:pt idx="272">
                  <c:v>9.5899999999999999E-2</c:v>
                </c:pt>
                <c:pt idx="273">
                  <c:v>9.6199999999999994E-2</c:v>
                </c:pt>
                <c:pt idx="274">
                  <c:v>9.5899999999999999E-2</c:v>
                </c:pt>
                <c:pt idx="275">
                  <c:v>9.5699999999999993E-2</c:v>
                </c:pt>
                <c:pt idx="276">
                  <c:v>9.6000000000000002E-2</c:v>
                </c:pt>
                <c:pt idx="277">
                  <c:v>9.5299999999999996E-2</c:v>
                </c:pt>
                <c:pt idx="278">
                  <c:v>9.5399999999999999E-2</c:v>
                </c:pt>
                <c:pt idx="279">
                  <c:v>9.5399999999999999E-2</c:v>
                </c:pt>
                <c:pt idx="280">
                  <c:v>9.5600000000000004E-2</c:v>
                </c:pt>
                <c:pt idx="281">
                  <c:v>9.5299999999999996E-2</c:v>
                </c:pt>
                <c:pt idx="282">
                  <c:v>9.5200000000000007E-2</c:v>
                </c:pt>
                <c:pt idx="283">
                  <c:v>9.5299999999999996E-2</c:v>
                </c:pt>
                <c:pt idx="284">
                  <c:v>9.5000000000000001E-2</c:v>
                </c:pt>
                <c:pt idx="285">
                  <c:v>9.4700000000000006E-2</c:v>
                </c:pt>
                <c:pt idx="286">
                  <c:v>9.4899999999999998E-2</c:v>
                </c:pt>
                <c:pt idx="287">
                  <c:v>9.4600000000000004E-2</c:v>
                </c:pt>
                <c:pt idx="288">
                  <c:v>9.4799999999999995E-2</c:v>
                </c:pt>
                <c:pt idx="289">
                  <c:v>9.4799999999999995E-2</c:v>
                </c:pt>
                <c:pt idx="290">
                  <c:v>9.4399999999999998E-2</c:v>
                </c:pt>
                <c:pt idx="291">
                  <c:v>9.4600000000000004E-2</c:v>
                </c:pt>
                <c:pt idx="292">
                  <c:v>9.4799999999999995E-2</c:v>
                </c:pt>
                <c:pt idx="293">
                  <c:v>9.4899999999999998E-2</c:v>
                </c:pt>
                <c:pt idx="294">
                  <c:v>9.4700000000000006E-2</c:v>
                </c:pt>
                <c:pt idx="295">
                  <c:v>9.4899999999999998E-2</c:v>
                </c:pt>
                <c:pt idx="296">
                  <c:v>9.5000000000000001E-2</c:v>
                </c:pt>
                <c:pt idx="297">
                  <c:v>9.4899999999999998E-2</c:v>
                </c:pt>
                <c:pt idx="298">
                  <c:v>9.5600000000000004E-2</c:v>
                </c:pt>
                <c:pt idx="299">
                  <c:v>9.5399999999999999E-2</c:v>
                </c:pt>
                <c:pt idx="300">
                  <c:v>9.5399999999999999E-2</c:v>
                </c:pt>
                <c:pt idx="301">
                  <c:v>9.5600000000000004E-2</c:v>
                </c:pt>
                <c:pt idx="302">
                  <c:v>9.5500000000000002E-2</c:v>
                </c:pt>
                <c:pt idx="303">
                  <c:v>9.4799999999999995E-2</c:v>
                </c:pt>
                <c:pt idx="304">
                  <c:v>9.5299999999999996E-2</c:v>
                </c:pt>
                <c:pt idx="305">
                  <c:v>9.5100000000000004E-2</c:v>
                </c:pt>
                <c:pt idx="306">
                  <c:v>9.4899999999999998E-2</c:v>
                </c:pt>
                <c:pt idx="307">
                  <c:v>9.4899999999999998E-2</c:v>
                </c:pt>
                <c:pt idx="308">
                  <c:v>9.4700000000000006E-2</c:v>
                </c:pt>
                <c:pt idx="309">
                  <c:v>9.4200000000000006E-2</c:v>
                </c:pt>
                <c:pt idx="310">
                  <c:v>9.4100000000000003E-2</c:v>
                </c:pt>
                <c:pt idx="311">
                  <c:v>9.4299999999999995E-2</c:v>
                </c:pt>
                <c:pt idx="312">
                  <c:v>9.4100000000000003E-2</c:v>
                </c:pt>
                <c:pt idx="313">
                  <c:v>9.4200000000000006E-2</c:v>
                </c:pt>
                <c:pt idx="314">
                  <c:v>9.4500000000000001E-2</c:v>
                </c:pt>
                <c:pt idx="315">
                  <c:v>9.4E-2</c:v>
                </c:pt>
                <c:pt idx="316">
                  <c:v>9.4200000000000006E-2</c:v>
                </c:pt>
                <c:pt idx="317">
                  <c:v>9.4200000000000006E-2</c:v>
                </c:pt>
                <c:pt idx="318">
                  <c:v>9.3899999999999997E-2</c:v>
                </c:pt>
                <c:pt idx="319">
                  <c:v>9.4100000000000003E-2</c:v>
                </c:pt>
                <c:pt idx="320">
                  <c:v>9.4500000000000001E-2</c:v>
                </c:pt>
                <c:pt idx="321">
                  <c:v>9.4E-2</c:v>
                </c:pt>
                <c:pt idx="322">
                  <c:v>9.3600000000000003E-2</c:v>
                </c:pt>
                <c:pt idx="323">
                  <c:v>9.3899999999999997E-2</c:v>
                </c:pt>
                <c:pt idx="324">
                  <c:v>9.3399999999999997E-2</c:v>
                </c:pt>
                <c:pt idx="325">
                  <c:v>9.2999999999999999E-2</c:v>
                </c:pt>
                <c:pt idx="326">
                  <c:v>9.3299999999999994E-2</c:v>
                </c:pt>
                <c:pt idx="327">
                  <c:v>9.3299999999999994E-2</c:v>
                </c:pt>
                <c:pt idx="328">
                  <c:v>9.3299999999999994E-2</c:v>
                </c:pt>
                <c:pt idx="329">
                  <c:v>9.2700000000000005E-2</c:v>
                </c:pt>
                <c:pt idx="330">
                  <c:v>9.2999999999999999E-2</c:v>
                </c:pt>
                <c:pt idx="331">
                  <c:v>9.3100000000000002E-2</c:v>
                </c:pt>
                <c:pt idx="332">
                  <c:v>9.2799999999999994E-2</c:v>
                </c:pt>
                <c:pt idx="333">
                  <c:v>9.2700000000000005E-2</c:v>
                </c:pt>
                <c:pt idx="334">
                  <c:v>9.2200000000000004E-2</c:v>
                </c:pt>
                <c:pt idx="335">
                  <c:v>9.2700000000000005E-2</c:v>
                </c:pt>
                <c:pt idx="336">
                  <c:v>9.2299999999999993E-2</c:v>
                </c:pt>
                <c:pt idx="337">
                  <c:v>9.2200000000000004E-2</c:v>
                </c:pt>
                <c:pt idx="338">
                  <c:v>9.2399999999999996E-2</c:v>
                </c:pt>
                <c:pt idx="339">
                  <c:v>9.2600000000000002E-2</c:v>
                </c:pt>
                <c:pt idx="340">
                  <c:v>9.2799999999999994E-2</c:v>
                </c:pt>
                <c:pt idx="341">
                  <c:v>9.2899999999999996E-2</c:v>
                </c:pt>
                <c:pt idx="342">
                  <c:v>9.2600000000000002E-2</c:v>
                </c:pt>
                <c:pt idx="343">
                  <c:v>9.2600000000000002E-2</c:v>
                </c:pt>
                <c:pt idx="344">
                  <c:v>9.2100000000000001E-2</c:v>
                </c:pt>
                <c:pt idx="345">
                  <c:v>9.1999999999999998E-2</c:v>
                </c:pt>
                <c:pt idx="346">
                  <c:v>9.2299999999999993E-2</c:v>
                </c:pt>
                <c:pt idx="347">
                  <c:v>9.2299999999999993E-2</c:v>
                </c:pt>
                <c:pt idx="348">
                  <c:v>9.2600000000000002E-2</c:v>
                </c:pt>
                <c:pt idx="349">
                  <c:v>9.2499999999999999E-2</c:v>
                </c:pt>
                <c:pt idx="350">
                  <c:v>9.2700000000000005E-2</c:v>
                </c:pt>
                <c:pt idx="351">
                  <c:v>9.2299999999999993E-2</c:v>
                </c:pt>
                <c:pt idx="352">
                  <c:v>9.2499999999999999E-2</c:v>
                </c:pt>
                <c:pt idx="353">
                  <c:v>9.2100000000000001E-2</c:v>
                </c:pt>
                <c:pt idx="354">
                  <c:v>9.2200000000000004E-2</c:v>
                </c:pt>
                <c:pt idx="355">
                  <c:v>9.2200000000000004E-2</c:v>
                </c:pt>
                <c:pt idx="356">
                  <c:v>9.2200000000000004E-2</c:v>
                </c:pt>
                <c:pt idx="357">
                  <c:v>9.2100000000000001E-2</c:v>
                </c:pt>
                <c:pt idx="358">
                  <c:v>9.1899999999999996E-2</c:v>
                </c:pt>
                <c:pt idx="359">
                  <c:v>9.1800000000000007E-2</c:v>
                </c:pt>
                <c:pt idx="360">
                  <c:v>9.2299999999999993E-2</c:v>
                </c:pt>
                <c:pt idx="361">
                  <c:v>9.1999999999999998E-2</c:v>
                </c:pt>
                <c:pt idx="362">
                  <c:v>9.2200000000000004E-2</c:v>
                </c:pt>
                <c:pt idx="363">
                  <c:v>9.2100000000000001E-2</c:v>
                </c:pt>
                <c:pt idx="364">
                  <c:v>9.2100000000000001E-2</c:v>
                </c:pt>
                <c:pt idx="365">
                  <c:v>9.2399999999999996E-2</c:v>
                </c:pt>
                <c:pt idx="366">
                  <c:v>9.1899999999999996E-2</c:v>
                </c:pt>
                <c:pt idx="367">
                  <c:v>9.2100000000000001E-2</c:v>
                </c:pt>
                <c:pt idx="368">
                  <c:v>9.2600000000000002E-2</c:v>
                </c:pt>
                <c:pt idx="369">
                  <c:v>9.2100000000000001E-2</c:v>
                </c:pt>
                <c:pt idx="370">
                  <c:v>9.2200000000000004E-2</c:v>
                </c:pt>
                <c:pt idx="371">
                  <c:v>9.1999999999999998E-2</c:v>
                </c:pt>
                <c:pt idx="372">
                  <c:v>9.2399999999999996E-2</c:v>
                </c:pt>
                <c:pt idx="373">
                  <c:v>9.2700000000000005E-2</c:v>
                </c:pt>
                <c:pt idx="374">
                  <c:v>9.2700000000000005E-2</c:v>
                </c:pt>
                <c:pt idx="375">
                  <c:v>9.2499999999999999E-2</c:v>
                </c:pt>
                <c:pt idx="376">
                  <c:v>9.2899999999999996E-2</c:v>
                </c:pt>
                <c:pt idx="377">
                  <c:v>9.2999999999999999E-2</c:v>
                </c:pt>
                <c:pt idx="378">
                  <c:v>9.35E-2</c:v>
                </c:pt>
                <c:pt idx="379">
                  <c:v>9.35E-2</c:v>
                </c:pt>
                <c:pt idx="380">
                  <c:v>9.3600000000000003E-2</c:v>
                </c:pt>
                <c:pt idx="381">
                  <c:v>9.3600000000000003E-2</c:v>
                </c:pt>
                <c:pt idx="382">
                  <c:v>9.3700000000000006E-2</c:v>
                </c:pt>
                <c:pt idx="383">
                  <c:v>9.3899999999999997E-2</c:v>
                </c:pt>
                <c:pt idx="384">
                  <c:v>9.4399999999999998E-2</c:v>
                </c:pt>
                <c:pt idx="385">
                  <c:v>9.4100000000000003E-2</c:v>
                </c:pt>
                <c:pt idx="386">
                  <c:v>9.4399999999999998E-2</c:v>
                </c:pt>
                <c:pt idx="387">
                  <c:v>9.4500000000000001E-2</c:v>
                </c:pt>
                <c:pt idx="388">
                  <c:v>9.3899999999999997E-2</c:v>
                </c:pt>
                <c:pt idx="389">
                  <c:v>9.3600000000000003E-2</c:v>
                </c:pt>
                <c:pt idx="390">
                  <c:v>9.35E-2</c:v>
                </c:pt>
                <c:pt idx="391">
                  <c:v>9.3200000000000005E-2</c:v>
                </c:pt>
                <c:pt idx="392">
                  <c:v>9.2999999999999999E-2</c:v>
                </c:pt>
                <c:pt idx="393">
                  <c:v>9.2499999999999999E-2</c:v>
                </c:pt>
                <c:pt idx="394">
                  <c:v>9.1999999999999998E-2</c:v>
                </c:pt>
                <c:pt idx="395">
                  <c:v>9.1700000000000004E-2</c:v>
                </c:pt>
                <c:pt idx="396">
                  <c:v>9.0200000000000002E-2</c:v>
                </c:pt>
                <c:pt idx="397">
                  <c:v>9.0899999999999995E-2</c:v>
                </c:pt>
                <c:pt idx="398">
                  <c:v>9.0300000000000005E-2</c:v>
                </c:pt>
                <c:pt idx="399">
                  <c:v>9.0499999999999997E-2</c:v>
                </c:pt>
                <c:pt idx="400">
                  <c:v>9.0300000000000005E-2</c:v>
                </c:pt>
                <c:pt idx="401">
                  <c:v>9.0300000000000005E-2</c:v>
                </c:pt>
                <c:pt idx="402">
                  <c:v>9.01E-2</c:v>
                </c:pt>
                <c:pt idx="403">
                  <c:v>8.9300000000000004E-2</c:v>
                </c:pt>
                <c:pt idx="404">
                  <c:v>8.9899999999999994E-2</c:v>
                </c:pt>
                <c:pt idx="405">
                  <c:v>8.9499999999999996E-2</c:v>
                </c:pt>
                <c:pt idx="406">
                  <c:v>8.9300000000000004E-2</c:v>
                </c:pt>
                <c:pt idx="407">
                  <c:v>8.9300000000000004E-2</c:v>
                </c:pt>
                <c:pt idx="408">
                  <c:v>8.8999999999999996E-2</c:v>
                </c:pt>
                <c:pt idx="409">
                  <c:v>8.9599999999999999E-2</c:v>
                </c:pt>
                <c:pt idx="410">
                  <c:v>8.9599999999999999E-2</c:v>
                </c:pt>
                <c:pt idx="411">
                  <c:v>8.9800000000000005E-2</c:v>
                </c:pt>
                <c:pt idx="412">
                  <c:v>8.8999999999999996E-2</c:v>
                </c:pt>
                <c:pt idx="413">
                  <c:v>8.9200000000000002E-2</c:v>
                </c:pt>
                <c:pt idx="414">
                  <c:v>8.9300000000000004E-2</c:v>
                </c:pt>
                <c:pt idx="415">
                  <c:v>8.8200000000000001E-2</c:v>
                </c:pt>
                <c:pt idx="416">
                  <c:v>8.8900000000000007E-2</c:v>
                </c:pt>
                <c:pt idx="417">
                  <c:v>8.7999999999999995E-2</c:v>
                </c:pt>
                <c:pt idx="418">
                  <c:v>8.8800000000000004E-2</c:v>
                </c:pt>
                <c:pt idx="419">
                  <c:v>8.8499999999999995E-2</c:v>
                </c:pt>
                <c:pt idx="420">
                  <c:v>8.8900000000000007E-2</c:v>
                </c:pt>
                <c:pt idx="421">
                  <c:v>8.7900000000000006E-2</c:v>
                </c:pt>
                <c:pt idx="422">
                  <c:v>8.8300000000000003E-2</c:v>
                </c:pt>
                <c:pt idx="423">
                  <c:v>8.8700000000000001E-2</c:v>
                </c:pt>
                <c:pt idx="424">
                  <c:v>8.8300000000000003E-2</c:v>
                </c:pt>
                <c:pt idx="425">
                  <c:v>8.8400000000000006E-2</c:v>
                </c:pt>
                <c:pt idx="426">
                  <c:v>8.8999999999999996E-2</c:v>
                </c:pt>
                <c:pt idx="427">
                  <c:v>8.8999999999999996E-2</c:v>
                </c:pt>
                <c:pt idx="428">
                  <c:v>8.8999999999999996E-2</c:v>
                </c:pt>
                <c:pt idx="429">
                  <c:v>8.9099999999999999E-2</c:v>
                </c:pt>
                <c:pt idx="430">
                  <c:v>8.8900000000000007E-2</c:v>
                </c:pt>
                <c:pt idx="431">
                  <c:v>8.9200000000000002E-2</c:v>
                </c:pt>
                <c:pt idx="432">
                  <c:v>8.9499999999999996E-2</c:v>
                </c:pt>
                <c:pt idx="433">
                  <c:v>8.9700000000000002E-2</c:v>
                </c:pt>
                <c:pt idx="434">
                  <c:v>8.8999999999999996E-2</c:v>
                </c:pt>
                <c:pt idx="435">
                  <c:v>8.9099999999999999E-2</c:v>
                </c:pt>
                <c:pt idx="436">
                  <c:v>8.9200000000000002E-2</c:v>
                </c:pt>
                <c:pt idx="437">
                  <c:v>8.9200000000000002E-2</c:v>
                </c:pt>
                <c:pt idx="438">
                  <c:v>8.8999999999999996E-2</c:v>
                </c:pt>
                <c:pt idx="439">
                  <c:v>8.9099999999999999E-2</c:v>
                </c:pt>
                <c:pt idx="440">
                  <c:v>8.9300000000000004E-2</c:v>
                </c:pt>
                <c:pt idx="441">
                  <c:v>8.9499999999999996E-2</c:v>
                </c:pt>
                <c:pt idx="442">
                  <c:v>8.9599999999999999E-2</c:v>
                </c:pt>
                <c:pt idx="443">
                  <c:v>8.9200000000000002E-2</c:v>
                </c:pt>
                <c:pt idx="444">
                  <c:v>8.9200000000000002E-2</c:v>
                </c:pt>
                <c:pt idx="445">
                  <c:v>8.9200000000000002E-2</c:v>
                </c:pt>
                <c:pt idx="446">
                  <c:v>8.9499999999999996E-2</c:v>
                </c:pt>
                <c:pt idx="447">
                  <c:v>8.9499999999999996E-2</c:v>
                </c:pt>
                <c:pt idx="448">
                  <c:v>8.9599999999999999E-2</c:v>
                </c:pt>
                <c:pt idx="449">
                  <c:v>8.9700000000000002E-2</c:v>
                </c:pt>
                <c:pt idx="450">
                  <c:v>8.9200000000000002E-2</c:v>
                </c:pt>
                <c:pt idx="451">
                  <c:v>8.9700000000000002E-2</c:v>
                </c:pt>
                <c:pt idx="452">
                  <c:v>8.9499999999999996E-2</c:v>
                </c:pt>
                <c:pt idx="453">
                  <c:v>8.8999999999999996E-2</c:v>
                </c:pt>
                <c:pt idx="454">
                  <c:v>9.0300000000000005E-2</c:v>
                </c:pt>
                <c:pt idx="455">
                  <c:v>8.9800000000000005E-2</c:v>
                </c:pt>
                <c:pt idx="456">
                  <c:v>9.0300000000000005E-2</c:v>
                </c:pt>
                <c:pt idx="457">
                  <c:v>8.9899999999999994E-2</c:v>
                </c:pt>
                <c:pt idx="458">
                  <c:v>8.9899999999999994E-2</c:v>
                </c:pt>
                <c:pt idx="459">
                  <c:v>0.09</c:v>
                </c:pt>
                <c:pt idx="460">
                  <c:v>8.9700000000000002E-2</c:v>
                </c:pt>
                <c:pt idx="461">
                  <c:v>9.01E-2</c:v>
                </c:pt>
                <c:pt idx="462">
                  <c:v>0.09</c:v>
                </c:pt>
                <c:pt idx="463">
                  <c:v>9.01E-2</c:v>
                </c:pt>
                <c:pt idx="464">
                  <c:v>8.9800000000000005E-2</c:v>
                </c:pt>
                <c:pt idx="465">
                  <c:v>9.01E-2</c:v>
                </c:pt>
                <c:pt idx="466">
                  <c:v>9.0300000000000005E-2</c:v>
                </c:pt>
                <c:pt idx="467">
                  <c:v>8.9800000000000005E-2</c:v>
                </c:pt>
                <c:pt idx="468">
                  <c:v>9.0899999999999995E-2</c:v>
                </c:pt>
                <c:pt idx="469">
                  <c:v>9.0700000000000003E-2</c:v>
                </c:pt>
                <c:pt idx="470">
                  <c:v>0.09</c:v>
                </c:pt>
                <c:pt idx="471">
                  <c:v>9.0499999999999997E-2</c:v>
                </c:pt>
                <c:pt idx="472">
                  <c:v>9.0300000000000005E-2</c:v>
                </c:pt>
                <c:pt idx="473">
                  <c:v>9.0800000000000006E-2</c:v>
                </c:pt>
                <c:pt idx="474">
                  <c:v>9.0300000000000005E-2</c:v>
                </c:pt>
                <c:pt idx="475">
                  <c:v>9.0800000000000006E-2</c:v>
                </c:pt>
                <c:pt idx="476">
                  <c:v>9.0700000000000003E-2</c:v>
                </c:pt>
                <c:pt idx="477">
                  <c:v>9.0800000000000006E-2</c:v>
                </c:pt>
                <c:pt idx="478">
                  <c:v>9.0499999999999997E-2</c:v>
                </c:pt>
                <c:pt idx="479">
                  <c:v>9.11E-2</c:v>
                </c:pt>
                <c:pt idx="480">
                  <c:v>9.1300000000000006E-2</c:v>
                </c:pt>
                <c:pt idx="481">
                  <c:v>9.11E-2</c:v>
                </c:pt>
                <c:pt idx="482">
                  <c:v>9.0899999999999995E-2</c:v>
                </c:pt>
                <c:pt idx="483">
                  <c:v>9.0899999999999995E-2</c:v>
                </c:pt>
                <c:pt idx="484">
                  <c:v>9.1600000000000001E-2</c:v>
                </c:pt>
                <c:pt idx="485">
                  <c:v>9.1899999999999996E-2</c:v>
                </c:pt>
                <c:pt idx="486">
                  <c:v>9.11E-2</c:v>
                </c:pt>
                <c:pt idx="487">
                  <c:v>9.1600000000000001E-2</c:v>
                </c:pt>
                <c:pt idx="488">
                  <c:v>9.1800000000000007E-2</c:v>
                </c:pt>
                <c:pt idx="489">
                  <c:v>9.1300000000000006E-2</c:v>
                </c:pt>
                <c:pt idx="490">
                  <c:v>9.1700000000000004E-2</c:v>
                </c:pt>
                <c:pt idx="491">
                  <c:v>9.1600000000000001E-2</c:v>
                </c:pt>
                <c:pt idx="492">
                  <c:v>9.2399999999999996E-2</c:v>
                </c:pt>
                <c:pt idx="493">
                  <c:v>9.1899999999999996E-2</c:v>
                </c:pt>
                <c:pt idx="494">
                  <c:v>9.2299999999999993E-2</c:v>
                </c:pt>
                <c:pt idx="495">
                  <c:v>9.2100000000000001E-2</c:v>
                </c:pt>
                <c:pt idx="496">
                  <c:v>9.2399999999999996E-2</c:v>
                </c:pt>
                <c:pt idx="497">
                  <c:v>9.2700000000000005E-2</c:v>
                </c:pt>
                <c:pt idx="498">
                  <c:v>9.2399999999999996E-2</c:v>
                </c:pt>
                <c:pt idx="499">
                  <c:v>9.2700000000000005E-2</c:v>
                </c:pt>
                <c:pt idx="500">
                  <c:v>9.1999999999999998E-2</c:v>
                </c:pt>
                <c:pt idx="501">
                  <c:v>9.2700000000000005E-2</c:v>
                </c:pt>
                <c:pt idx="502">
                  <c:v>9.2700000000000005E-2</c:v>
                </c:pt>
                <c:pt idx="503">
                  <c:v>9.2799999999999994E-2</c:v>
                </c:pt>
                <c:pt idx="504">
                  <c:v>9.2899999999999996E-2</c:v>
                </c:pt>
                <c:pt idx="505">
                  <c:v>9.3100000000000002E-2</c:v>
                </c:pt>
                <c:pt idx="506">
                  <c:v>9.2899999999999996E-2</c:v>
                </c:pt>
                <c:pt idx="507">
                  <c:v>9.2899999999999996E-2</c:v>
                </c:pt>
                <c:pt idx="508">
                  <c:v>9.2600000000000002E-2</c:v>
                </c:pt>
                <c:pt idx="509">
                  <c:v>9.2600000000000002E-2</c:v>
                </c:pt>
                <c:pt idx="510">
                  <c:v>9.1999999999999998E-2</c:v>
                </c:pt>
                <c:pt idx="511">
                  <c:v>9.2399999999999996E-2</c:v>
                </c:pt>
                <c:pt idx="512">
                  <c:v>9.2700000000000005E-2</c:v>
                </c:pt>
                <c:pt idx="513">
                  <c:v>9.1700000000000004E-2</c:v>
                </c:pt>
                <c:pt idx="514">
                  <c:v>9.2299999999999993E-2</c:v>
                </c:pt>
                <c:pt idx="515">
                  <c:v>9.3100000000000002E-2</c:v>
                </c:pt>
                <c:pt idx="516">
                  <c:v>9.2899999999999996E-2</c:v>
                </c:pt>
                <c:pt idx="517">
                  <c:v>9.2899999999999996E-2</c:v>
                </c:pt>
                <c:pt idx="518">
                  <c:v>9.3700000000000006E-2</c:v>
                </c:pt>
                <c:pt idx="519">
                  <c:v>9.3299999999999994E-2</c:v>
                </c:pt>
                <c:pt idx="520">
                  <c:v>9.3100000000000002E-2</c:v>
                </c:pt>
                <c:pt idx="521">
                  <c:v>9.4E-2</c:v>
                </c:pt>
                <c:pt idx="522">
                  <c:v>9.4200000000000006E-2</c:v>
                </c:pt>
                <c:pt idx="523">
                  <c:v>9.4700000000000006E-2</c:v>
                </c:pt>
                <c:pt idx="524">
                  <c:v>9.3899999999999997E-2</c:v>
                </c:pt>
                <c:pt idx="525">
                  <c:v>9.4399999999999998E-2</c:v>
                </c:pt>
                <c:pt idx="526">
                  <c:v>9.4600000000000004E-2</c:v>
                </c:pt>
                <c:pt idx="527">
                  <c:v>9.4399999999999998E-2</c:v>
                </c:pt>
                <c:pt idx="528">
                  <c:v>9.4899999999999998E-2</c:v>
                </c:pt>
                <c:pt idx="529">
                  <c:v>9.4399999999999998E-2</c:v>
                </c:pt>
                <c:pt idx="530">
                  <c:v>9.4700000000000006E-2</c:v>
                </c:pt>
                <c:pt idx="531">
                  <c:v>9.5500000000000002E-2</c:v>
                </c:pt>
                <c:pt idx="532">
                  <c:v>9.4799999999999995E-2</c:v>
                </c:pt>
                <c:pt idx="533">
                  <c:v>9.5000000000000001E-2</c:v>
                </c:pt>
                <c:pt idx="534">
                  <c:v>9.5600000000000004E-2</c:v>
                </c:pt>
                <c:pt idx="535">
                  <c:v>9.6100000000000005E-2</c:v>
                </c:pt>
                <c:pt idx="536">
                  <c:v>9.5799999999999996E-2</c:v>
                </c:pt>
                <c:pt idx="537">
                  <c:v>9.5699999999999993E-2</c:v>
                </c:pt>
                <c:pt idx="538">
                  <c:v>9.5899999999999999E-2</c:v>
                </c:pt>
                <c:pt idx="539">
                  <c:v>9.5600000000000004E-2</c:v>
                </c:pt>
                <c:pt idx="540">
                  <c:v>9.5699999999999993E-2</c:v>
                </c:pt>
                <c:pt idx="541">
                  <c:v>9.6000000000000002E-2</c:v>
                </c:pt>
                <c:pt idx="542">
                  <c:v>9.5600000000000004E-2</c:v>
                </c:pt>
                <c:pt idx="543">
                  <c:v>9.5799999999999996E-2</c:v>
                </c:pt>
                <c:pt idx="544">
                  <c:v>9.5799999999999996E-2</c:v>
                </c:pt>
                <c:pt idx="545">
                  <c:v>9.6000000000000002E-2</c:v>
                </c:pt>
                <c:pt idx="546">
                  <c:v>9.5600000000000004E-2</c:v>
                </c:pt>
                <c:pt idx="547">
                  <c:v>9.6299999999999997E-2</c:v>
                </c:pt>
                <c:pt idx="548">
                  <c:v>9.69E-2</c:v>
                </c:pt>
                <c:pt idx="549">
                  <c:v>9.69E-2</c:v>
                </c:pt>
                <c:pt idx="550">
                  <c:v>9.6799999999999997E-2</c:v>
                </c:pt>
                <c:pt idx="551">
                  <c:v>9.64E-2</c:v>
                </c:pt>
                <c:pt idx="552">
                  <c:v>9.6199999999999994E-2</c:v>
                </c:pt>
                <c:pt idx="553">
                  <c:v>9.5799999999999996E-2</c:v>
                </c:pt>
                <c:pt idx="554">
                  <c:v>9.6100000000000005E-2</c:v>
                </c:pt>
                <c:pt idx="555">
                  <c:v>9.5299999999999996E-2</c:v>
                </c:pt>
                <c:pt idx="556">
                  <c:v>9.5000000000000001E-2</c:v>
                </c:pt>
                <c:pt idx="557">
                  <c:v>9.5699999999999993E-2</c:v>
                </c:pt>
                <c:pt idx="558">
                  <c:v>9.3899999999999997E-2</c:v>
                </c:pt>
                <c:pt idx="559">
                  <c:v>9.5100000000000004E-2</c:v>
                </c:pt>
                <c:pt idx="560">
                  <c:v>9.4799999999999995E-2</c:v>
                </c:pt>
                <c:pt idx="561">
                  <c:v>9.4200000000000006E-2</c:v>
                </c:pt>
                <c:pt idx="562">
                  <c:v>9.5200000000000007E-2</c:v>
                </c:pt>
                <c:pt idx="563">
                  <c:v>9.4899999999999998E-2</c:v>
                </c:pt>
                <c:pt idx="564">
                  <c:v>9.5000000000000001E-2</c:v>
                </c:pt>
                <c:pt idx="565">
                  <c:v>9.4899999999999998E-2</c:v>
                </c:pt>
                <c:pt idx="566">
                  <c:v>9.4700000000000006E-2</c:v>
                </c:pt>
                <c:pt idx="567">
                  <c:v>9.5500000000000002E-2</c:v>
                </c:pt>
                <c:pt idx="568">
                  <c:v>9.4399999999999998E-2</c:v>
                </c:pt>
                <c:pt idx="569">
                  <c:v>9.3899999999999997E-2</c:v>
                </c:pt>
                <c:pt idx="570">
                  <c:v>9.35E-2</c:v>
                </c:pt>
                <c:pt idx="571">
                  <c:v>9.3799999999999994E-2</c:v>
                </c:pt>
                <c:pt idx="572">
                  <c:v>9.3700000000000006E-2</c:v>
                </c:pt>
                <c:pt idx="573">
                  <c:v>9.3600000000000003E-2</c:v>
                </c:pt>
                <c:pt idx="574">
                  <c:v>9.3899999999999997E-2</c:v>
                </c:pt>
                <c:pt idx="575">
                  <c:v>9.3799999999999994E-2</c:v>
                </c:pt>
                <c:pt idx="576">
                  <c:v>9.3299999999999994E-2</c:v>
                </c:pt>
                <c:pt idx="577">
                  <c:v>9.35E-2</c:v>
                </c:pt>
                <c:pt idx="578">
                  <c:v>9.2999999999999999E-2</c:v>
                </c:pt>
                <c:pt idx="579">
                  <c:v>9.4100000000000003E-2</c:v>
                </c:pt>
                <c:pt idx="580">
                  <c:v>9.3200000000000005E-2</c:v>
                </c:pt>
                <c:pt idx="581">
                  <c:v>9.3799999999999994E-2</c:v>
                </c:pt>
                <c:pt idx="582">
                  <c:v>9.3600000000000003E-2</c:v>
                </c:pt>
                <c:pt idx="583">
                  <c:v>9.35E-2</c:v>
                </c:pt>
                <c:pt idx="584">
                  <c:v>9.4100000000000003E-2</c:v>
                </c:pt>
                <c:pt idx="585">
                  <c:v>9.3600000000000003E-2</c:v>
                </c:pt>
                <c:pt idx="586">
                  <c:v>9.3799999999999994E-2</c:v>
                </c:pt>
                <c:pt idx="587">
                  <c:v>9.2999999999999999E-2</c:v>
                </c:pt>
                <c:pt idx="588">
                  <c:v>9.3899999999999997E-2</c:v>
                </c:pt>
                <c:pt idx="589">
                  <c:v>9.3399999999999997E-2</c:v>
                </c:pt>
                <c:pt idx="590">
                  <c:v>9.2700000000000005E-2</c:v>
                </c:pt>
                <c:pt idx="591">
                  <c:v>9.3200000000000005E-2</c:v>
                </c:pt>
                <c:pt idx="592">
                  <c:v>9.3600000000000003E-2</c:v>
                </c:pt>
                <c:pt idx="593">
                  <c:v>9.2899999999999996E-2</c:v>
                </c:pt>
                <c:pt idx="594">
                  <c:v>9.3200000000000005E-2</c:v>
                </c:pt>
                <c:pt idx="595">
                  <c:v>9.2700000000000005E-2</c:v>
                </c:pt>
                <c:pt idx="596">
                  <c:v>9.3100000000000002E-2</c:v>
                </c:pt>
                <c:pt idx="597">
                  <c:v>9.3299999999999994E-2</c:v>
                </c:pt>
                <c:pt idx="598">
                  <c:v>9.2799999999999994E-2</c:v>
                </c:pt>
                <c:pt idx="599">
                  <c:v>9.2999999999999999E-2</c:v>
                </c:pt>
                <c:pt idx="600">
                  <c:v>9.4100000000000003E-2</c:v>
                </c:pt>
                <c:pt idx="601">
                  <c:v>9.4299999999999995E-2</c:v>
                </c:pt>
                <c:pt idx="602">
                  <c:v>9.3899999999999997E-2</c:v>
                </c:pt>
                <c:pt idx="603">
                  <c:v>9.3700000000000006E-2</c:v>
                </c:pt>
                <c:pt idx="604">
                  <c:v>9.3899999999999997E-2</c:v>
                </c:pt>
                <c:pt idx="605">
                  <c:v>9.4E-2</c:v>
                </c:pt>
                <c:pt idx="606">
                  <c:v>9.4299999999999995E-2</c:v>
                </c:pt>
                <c:pt idx="607">
                  <c:v>9.3600000000000003E-2</c:v>
                </c:pt>
                <c:pt idx="608">
                  <c:v>9.4200000000000006E-2</c:v>
                </c:pt>
                <c:pt idx="609">
                  <c:v>9.4299999999999995E-2</c:v>
                </c:pt>
                <c:pt idx="610">
                  <c:v>9.4200000000000006E-2</c:v>
                </c:pt>
                <c:pt idx="611">
                  <c:v>9.4299999999999995E-2</c:v>
                </c:pt>
                <c:pt idx="612">
                  <c:v>9.4299999999999995E-2</c:v>
                </c:pt>
                <c:pt idx="613">
                  <c:v>9.4299999999999995E-2</c:v>
                </c:pt>
                <c:pt idx="614">
                  <c:v>9.4299999999999995E-2</c:v>
                </c:pt>
                <c:pt idx="615">
                  <c:v>9.3899999999999997E-2</c:v>
                </c:pt>
                <c:pt idx="616">
                  <c:v>9.4899999999999998E-2</c:v>
                </c:pt>
                <c:pt idx="617">
                  <c:v>9.5000000000000001E-2</c:v>
                </c:pt>
                <c:pt idx="618">
                  <c:v>9.5000000000000001E-2</c:v>
                </c:pt>
                <c:pt idx="619">
                  <c:v>9.5200000000000007E-2</c:v>
                </c:pt>
                <c:pt idx="620">
                  <c:v>9.5699999999999993E-2</c:v>
                </c:pt>
                <c:pt idx="621">
                  <c:v>9.5500000000000002E-2</c:v>
                </c:pt>
                <c:pt idx="622">
                  <c:v>9.5600000000000004E-2</c:v>
                </c:pt>
                <c:pt idx="623">
                  <c:v>9.5299999999999996E-2</c:v>
                </c:pt>
                <c:pt idx="624">
                  <c:v>9.64E-2</c:v>
                </c:pt>
                <c:pt idx="625">
                  <c:v>7.2900000000000006E-2</c:v>
                </c:pt>
                <c:pt idx="626">
                  <c:v>7.51E-2</c:v>
                </c:pt>
                <c:pt idx="627">
                  <c:v>7.2800000000000004E-2</c:v>
                </c:pt>
                <c:pt idx="628">
                  <c:v>7.1499999999999994E-2</c:v>
                </c:pt>
                <c:pt idx="629">
                  <c:v>7.1800000000000003E-2</c:v>
                </c:pt>
                <c:pt idx="630">
                  <c:v>7.2800000000000004E-2</c:v>
                </c:pt>
                <c:pt idx="631">
                  <c:v>7.3400000000000007E-2</c:v>
                </c:pt>
                <c:pt idx="632">
                  <c:v>7.46E-2</c:v>
                </c:pt>
                <c:pt idx="633">
                  <c:v>7.3499999999999996E-2</c:v>
                </c:pt>
                <c:pt idx="634">
                  <c:v>7.3700000000000002E-2</c:v>
                </c:pt>
                <c:pt idx="635">
                  <c:v>7.4399999999999994E-2</c:v>
                </c:pt>
                <c:pt idx="636">
                  <c:v>7.3300000000000004E-2</c:v>
                </c:pt>
                <c:pt idx="637">
                  <c:v>7.3800000000000004E-2</c:v>
                </c:pt>
                <c:pt idx="638">
                  <c:v>7.4200000000000002E-2</c:v>
                </c:pt>
                <c:pt idx="639">
                  <c:v>7.3300000000000004E-2</c:v>
                </c:pt>
                <c:pt idx="640">
                  <c:v>7.4200000000000002E-2</c:v>
                </c:pt>
                <c:pt idx="641">
                  <c:v>7.3700000000000002E-2</c:v>
                </c:pt>
                <c:pt idx="642">
                  <c:v>7.2900000000000006E-2</c:v>
                </c:pt>
                <c:pt idx="643">
                  <c:v>7.5200000000000003E-2</c:v>
                </c:pt>
                <c:pt idx="644">
                  <c:v>7.5200000000000003E-2</c:v>
                </c:pt>
                <c:pt idx="645">
                  <c:v>7.5300000000000006E-2</c:v>
                </c:pt>
                <c:pt idx="646">
                  <c:v>7.5600000000000001E-2</c:v>
                </c:pt>
                <c:pt idx="647">
                  <c:v>7.5999999999999998E-2</c:v>
                </c:pt>
                <c:pt idx="648">
                  <c:v>7.4399999999999994E-2</c:v>
                </c:pt>
                <c:pt idx="649">
                  <c:v>7.4999999999999997E-2</c:v>
                </c:pt>
                <c:pt idx="650">
                  <c:v>7.5499999999999998E-2</c:v>
                </c:pt>
                <c:pt idx="651">
                  <c:v>7.6100000000000001E-2</c:v>
                </c:pt>
                <c:pt idx="652">
                  <c:v>7.7499999999999999E-2</c:v>
                </c:pt>
                <c:pt idx="653">
                  <c:v>7.7700000000000005E-2</c:v>
                </c:pt>
                <c:pt idx="654">
                  <c:v>7.6100000000000001E-2</c:v>
                </c:pt>
                <c:pt idx="655">
                  <c:v>7.7700000000000005E-2</c:v>
                </c:pt>
                <c:pt idx="656">
                  <c:v>7.6999999999999999E-2</c:v>
                </c:pt>
                <c:pt idx="657">
                  <c:v>7.5899999999999995E-2</c:v>
                </c:pt>
                <c:pt idx="658">
                  <c:v>7.5300000000000006E-2</c:v>
                </c:pt>
                <c:pt idx="659">
                  <c:v>7.6899999999999996E-2</c:v>
                </c:pt>
                <c:pt idx="660">
                  <c:v>7.8E-2</c:v>
                </c:pt>
                <c:pt idx="661">
                  <c:v>7.7100000000000002E-2</c:v>
                </c:pt>
                <c:pt idx="662">
                  <c:v>7.7299999999999994E-2</c:v>
                </c:pt>
                <c:pt idx="663">
                  <c:v>7.6999999999999999E-2</c:v>
                </c:pt>
                <c:pt idx="664">
                  <c:v>7.7200000000000005E-2</c:v>
                </c:pt>
                <c:pt idx="665">
                  <c:v>7.8899999999999998E-2</c:v>
                </c:pt>
                <c:pt idx="666">
                  <c:v>7.8600000000000003E-2</c:v>
                </c:pt>
                <c:pt idx="667">
                  <c:v>7.8E-2</c:v>
                </c:pt>
                <c:pt idx="668">
                  <c:v>7.8200000000000006E-2</c:v>
                </c:pt>
                <c:pt idx="669">
                  <c:v>7.8700000000000006E-2</c:v>
                </c:pt>
                <c:pt idx="670">
                  <c:v>7.8299999999999995E-2</c:v>
                </c:pt>
                <c:pt idx="671">
                  <c:v>7.7799999999999994E-2</c:v>
                </c:pt>
                <c:pt idx="672">
                  <c:v>8.0199999999999994E-2</c:v>
                </c:pt>
                <c:pt idx="673">
                  <c:v>0.08</c:v>
                </c:pt>
                <c:pt idx="674">
                  <c:v>7.9299999999999995E-2</c:v>
                </c:pt>
                <c:pt idx="675">
                  <c:v>7.8E-2</c:v>
                </c:pt>
                <c:pt idx="676">
                  <c:v>7.8799999999999995E-2</c:v>
                </c:pt>
                <c:pt idx="677">
                  <c:v>7.9100000000000004E-2</c:v>
                </c:pt>
                <c:pt idx="678">
                  <c:v>8.0299999999999996E-2</c:v>
                </c:pt>
                <c:pt idx="679">
                  <c:v>8.0100000000000005E-2</c:v>
                </c:pt>
                <c:pt idx="680">
                  <c:v>7.9899999999999999E-2</c:v>
                </c:pt>
                <c:pt idx="681">
                  <c:v>7.9100000000000004E-2</c:v>
                </c:pt>
                <c:pt idx="682">
                  <c:v>7.85E-2</c:v>
                </c:pt>
                <c:pt idx="683">
                  <c:v>0.08</c:v>
                </c:pt>
                <c:pt idx="684">
                  <c:v>0.08</c:v>
                </c:pt>
                <c:pt idx="685">
                  <c:v>8.1199999999999994E-2</c:v>
                </c:pt>
                <c:pt idx="686">
                  <c:v>8.14E-2</c:v>
                </c:pt>
                <c:pt idx="687">
                  <c:v>8.0399999999999999E-2</c:v>
                </c:pt>
                <c:pt idx="688">
                  <c:v>8.0500000000000002E-2</c:v>
                </c:pt>
                <c:pt idx="689">
                  <c:v>7.9899999999999999E-2</c:v>
                </c:pt>
                <c:pt idx="690">
                  <c:v>8.0399999999999999E-2</c:v>
                </c:pt>
                <c:pt idx="691">
                  <c:v>8.0100000000000005E-2</c:v>
                </c:pt>
                <c:pt idx="692">
                  <c:v>7.9000000000000001E-2</c:v>
                </c:pt>
                <c:pt idx="693">
                  <c:v>7.9799999999999996E-2</c:v>
                </c:pt>
                <c:pt idx="694">
                  <c:v>8.0399999999999999E-2</c:v>
                </c:pt>
                <c:pt idx="695">
                  <c:v>8.1100000000000005E-2</c:v>
                </c:pt>
                <c:pt idx="696">
                  <c:v>8.1299999999999997E-2</c:v>
                </c:pt>
                <c:pt idx="697">
                  <c:v>8.0399999999999999E-2</c:v>
                </c:pt>
                <c:pt idx="698">
                  <c:v>8.1199999999999994E-2</c:v>
                </c:pt>
                <c:pt idx="699">
                  <c:v>8.0500000000000002E-2</c:v>
                </c:pt>
                <c:pt idx="700">
                  <c:v>7.9799999999999996E-2</c:v>
                </c:pt>
                <c:pt idx="701">
                  <c:v>8.0500000000000002E-2</c:v>
                </c:pt>
                <c:pt idx="702">
                  <c:v>8.0399999999999999E-2</c:v>
                </c:pt>
                <c:pt idx="703">
                  <c:v>8.0799999999999997E-2</c:v>
                </c:pt>
                <c:pt idx="704">
                  <c:v>8.0500000000000002E-2</c:v>
                </c:pt>
                <c:pt idx="705">
                  <c:v>8.0799999999999997E-2</c:v>
                </c:pt>
                <c:pt idx="706">
                  <c:v>8.1199999999999994E-2</c:v>
                </c:pt>
                <c:pt idx="707">
                  <c:v>8.1299999999999997E-2</c:v>
                </c:pt>
                <c:pt idx="708">
                  <c:v>8.2699999999999996E-2</c:v>
                </c:pt>
                <c:pt idx="709">
                  <c:v>8.09E-2</c:v>
                </c:pt>
                <c:pt idx="710">
                  <c:v>8.0699999999999994E-2</c:v>
                </c:pt>
                <c:pt idx="711">
                  <c:v>8.0299999999999996E-2</c:v>
                </c:pt>
                <c:pt idx="712">
                  <c:v>8.1600000000000006E-2</c:v>
                </c:pt>
                <c:pt idx="713">
                  <c:v>8.0500000000000002E-2</c:v>
                </c:pt>
                <c:pt idx="714">
                  <c:v>7.9899999999999999E-2</c:v>
                </c:pt>
                <c:pt idx="715">
                  <c:v>8.0500000000000002E-2</c:v>
                </c:pt>
                <c:pt idx="716">
                  <c:v>8.0299999999999996E-2</c:v>
                </c:pt>
                <c:pt idx="717">
                  <c:v>8.0299999999999996E-2</c:v>
                </c:pt>
                <c:pt idx="718">
                  <c:v>0.08</c:v>
                </c:pt>
                <c:pt idx="719">
                  <c:v>8.0299999999999996E-2</c:v>
                </c:pt>
                <c:pt idx="720">
                  <c:v>8.0399999999999999E-2</c:v>
                </c:pt>
                <c:pt idx="721">
                  <c:v>7.9600000000000004E-2</c:v>
                </c:pt>
                <c:pt idx="722">
                  <c:v>7.9899999999999999E-2</c:v>
                </c:pt>
                <c:pt idx="723">
                  <c:v>8.0299999999999996E-2</c:v>
                </c:pt>
                <c:pt idx="724">
                  <c:v>7.9699999999999993E-2</c:v>
                </c:pt>
                <c:pt idx="725">
                  <c:v>8.0299999999999996E-2</c:v>
                </c:pt>
                <c:pt idx="726">
                  <c:v>8.0399999999999999E-2</c:v>
                </c:pt>
                <c:pt idx="727">
                  <c:v>7.9600000000000004E-2</c:v>
                </c:pt>
                <c:pt idx="728">
                  <c:v>7.8899999999999998E-2</c:v>
                </c:pt>
                <c:pt idx="729">
                  <c:v>7.9000000000000001E-2</c:v>
                </c:pt>
                <c:pt idx="730">
                  <c:v>7.9000000000000001E-2</c:v>
                </c:pt>
                <c:pt idx="731">
                  <c:v>7.8899999999999998E-2</c:v>
                </c:pt>
                <c:pt idx="732">
                  <c:v>7.8600000000000003E-2</c:v>
                </c:pt>
                <c:pt idx="733">
                  <c:v>7.7499999999999999E-2</c:v>
                </c:pt>
                <c:pt idx="734">
                  <c:v>7.8899999999999998E-2</c:v>
                </c:pt>
                <c:pt idx="735">
                  <c:v>7.8700000000000006E-2</c:v>
                </c:pt>
                <c:pt idx="736">
                  <c:v>7.8399999999999997E-2</c:v>
                </c:pt>
                <c:pt idx="737">
                  <c:v>7.7399999999999997E-2</c:v>
                </c:pt>
                <c:pt idx="738">
                  <c:v>7.8200000000000006E-2</c:v>
                </c:pt>
                <c:pt idx="739">
                  <c:v>7.7200000000000005E-2</c:v>
                </c:pt>
                <c:pt idx="740">
                  <c:v>7.7799999999999994E-2</c:v>
                </c:pt>
                <c:pt idx="741">
                  <c:v>7.8700000000000006E-2</c:v>
                </c:pt>
                <c:pt idx="742">
                  <c:v>7.8200000000000006E-2</c:v>
                </c:pt>
                <c:pt idx="743">
                  <c:v>7.7799999999999994E-2</c:v>
                </c:pt>
                <c:pt idx="744">
                  <c:v>7.6799999999999993E-2</c:v>
                </c:pt>
                <c:pt idx="745">
                  <c:v>7.6999999999999999E-2</c:v>
                </c:pt>
                <c:pt idx="746">
                  <c:v>7.8E-2</c:v>
                </c:pt>
                <c:pt idx="747">
                  <c:v>7.7299999999999994E-2</c:v>
                </c:pt>
                <c:pt idx="748">
                  <c:v>7.7200000000000005E-2</c:v>
                </c:pt>
                <c:pt idx="749">
                  <c:v>7.6700000000000004E-2</c:v>
                </c:pt>
                <c:pt idx="750">
                  <c:v>7.6200000000000004E-2</c:v>
                </c:pt>
                <c:pt idx="751">
                  <c:v>7.6799999999999993E-2</c:v>
                </c:pt>
                <c:pt idx="752">
                  <c:v>7.7799999999999994E-2</c:v>
                </c:pt>
                <c:pt idx="753">
                  <c:v>7.6200000000000004E-2</c:v>
                </c:pt>
                <c:pt idx="754">
                  <c:v>7.7700000000000005E-2</c:v>
                </c:pt>
                <c:pt idx="755">
                  <c:v>7.6899999999999996E-2</c:v>
                </c:pt>
                <c:pt idx="756">
                  <c:v>7.7100000000000002E-2</c:v>
                </c:pt>
                <c:pt idx="757">
                  <c:v>7.6499999999999999E-2</c:v>
                </c:pt>
                <c:pt idx="758">
                  <c:v>7.6200000000000004E-2</c:v>
                </c:pt>
                <c:pt idx="759">
                  <c:v>7.7100000000000002E-2</c:v>
                </c:pt>
                <c:pt idx="760">
                  <c:v>7.5600000000000001E-2</c:v>
                </c:pt>
                <c:pt idx="761">
                  <c:v>7.6399999999999996E-2</c:v>
                </c:pt>
                <c:pt idx="762">
                  <c:v>7.5999999999999998E-2</c:v>
                </c:pt>
                <c:pt idx="763">
                  <c:v>7.6700000000000004E-2</c:v>
                </c:pt>
                <c:pt idx="764">
                  <c:v>7.6100000000000001E-2</c:v>
                </c:pt>
                <c:pt idx="765">
                  <c:v>7.6499999999999999E-2</c:v>
                </c:pt>
                <c:pt idx="766">
                  <c:v>7.6799999999999993E-2</c:v>
                </c:pt>
                <c:pt idx="767">
                  <c:v>7.5700000000000003E-2</c:v>
                </c:pt>
                <c:pt idx="768">
                  <c:v>7.5300000000000006E-2</c:v>
                </c:pt>
                <c:pt idx="769">
                  <c:v>7.5999999999999998E-2</c:v>
                </c:pt>
                <c:pt idx="770">
                  <c:v>7.7700000000000005E-2</c:v>
                </c:pt>
                <c:pt idx="771">
                  <c:v>7.4700000000000003E-2</c:v>
                </c:pt>
                <c:pt idx="772">
                  <c:v>7.4800000000000005E-2</c:v>
                </c:pt>
                <c:pt idx="773">
                  <c:v>7.5399999999999995E-2</c:v>
                </c:pt>
                <c:pt idx="774">
                  <c:v>7.6399999999999996E-2</c:v>
                </c:pt>
                <c:pt idx="775">
                  <c:v>7.5600000000000001E-2</c:v>
                </c:pt>
                <c:pt idx="776">
                  <c:v>7.7299999999999994E-2</c:v>
                </c:pt>
                <c:pt idx="777">
                  <c:v>7.6499999999999999E-2</c:v>
                </c:pt>
                <c:pt idx="778">
                  <c:v>7.7399999999999997E-2</c:v>
                </c:pt>
                <c:pt idx="779">
                  <c:v>7.7499999999999999E-2</c:v>
                </c:pt>
                <c:pt idx="780">
                  <c:v>7.6999999999999999E-2</c:v>
                </c:pt>
                <c:pt idx="781">
                  <c:v>7.7899999999999997E-2</c:v>
                </c:pt>
                <c:pt idx="782">
                  <c:v>7.7700000000000005E-2</c:v>
                </c:pt>
                <c:pt idx="783">
                  <c:v>7.7299999999999994E-2</c:v>
                </c:pt>
                <c:pt idx="784">
                  <c:v>7.7399999999999997E-2</c:v>
                </c:pt>
                <c:pt idx="785">
                  <c:v>7.7499999999999999E-2</c:v>
                </c:pt>
                <c:pt idx="786">
                  <c:v>7.6799999999999993E-2</c:v>
                </c:pt>
                <c:pt idx="787">
                  <c:v>7.6899999999999996E-2</c:v>
                </c:pt>
                <c:pt idx="788">
                  <c:v>7.7499999999999999E-2</c:v>
                </c:pt>
                <c:pt idx="789">
                  <c:v>7.7600000000000002E-2</c:v>
                </c:pt>
                <c:pt idx="790">
                  <c:v>7.7899999999999997E-2</c:v>
                </c:pt>
                <c:pt idx="791">
                  <c:v>7.8299999999999995E-2</c:v>
                </c:pt>
                <c:pt idx="792">
                  <c:v>7.85E-2</c:v>
                </c:pt>
                <c:pt idx="793">
                  <c:v>7.7600000000000002E-2</c:v>
                </c:pt>
                <c:pt idx="794">
                  <c:v>7.8E-2</c:v>
                </c:pt>
                <c:pt idx="795">
                  <c:v>7.8E-2</c:v>
                </c:pt>
                <c:pt idx="796">
                  <c:v>7.8600000000000003E-2</c:v>
                </c:pt>
                <c:pt idx="797">
                  <c:v>7.9100000000000004E-2</c:v>
                </c:pt>
                <c:pt idx="798">
                  <c:v>7.9299999999999995E-2</c:v>
                </c:pt>
                <c:pt idx="799">
                  <c:v>7.85E-2</c:v>
                </c:pt>
                <c:pt idx="800">
                  <c:v>7.9399999999999998E-2</c:v>
                </c:pt>
                <c:pt idx="801">
                  <c:v>7.8600000000000003E-2</c:v>
                </c:pt>
                <c:pt idx="802">
                  <c:v>7.8399999999999997E-2</c:v>
                </c:pt>
                <c:pt idx="803">
                  <c:v>7.9600000000000004E-2</c:v>
                </c:pt>
                <c:pt idx="804">
                  <c:v>7.8700000000000006E-2</c:v>
                </c:pt>
                <c:pt idx="805">
                  <c:v>0.08</c:v>
                </c:pt>
                <c:pt idx="806">
                  <c:v>7.9399999999999998E-2</c:v>
                </c:pt>
                <c:pt idx="807">
                  <c:v>8.0299999999999996E-2</c:v>
                </c:pt>
                <c:pt idx="808">
                  <c:v>8.1600000000000006E-2</c:v>
                </c:pt>
                <c:pt idx="809">
                  <c:v>8.1600000000000006E-2</c:v>
                </c:pt>
                <c:pt idx="810">
                  <c:v>8.14E-2</c:v>
                </c:pt>
                <c:pt idx="811">
                  <c:v>8.0399999999999999E-2</c:v>
                </c:pt>
                <c:pt idx="812">
                  <c:v>8.1199999999999994E-2</c:v>
                </c:pt>
                <c:pt idx="813">
                  <c:v>8.1100000000000005E-2</c:v>
                </c:pt>
                <c:pt idx="814">
                  <c:v>8.0500000000000002E-2</c:v>
                </c:pt>
                <c:pt idx="815">
                  <c:v>8.1699999999999995E-2</c:v>
                </c:pt>
                <c:pt idx="816">
                  <c:v>8.1299999999999997E-2</c:v>
                </c:pt>
                <c:pt idx="817">
                  <c:v>8.1699999999999995E-2</c:v>
                </c:pt>
                <c:pt idx="818">
                  <c:v>8.1900000000000001E-2</c:v>
                </c:pt>
                <c:pt idx="819">
                  <c:v>8.2000000000000003E-2</c:v>
                </c:pt>
                <c:pt idx="820">
                  <c:v>8.2500000000000004E-2</c:v>
                </c:pt>
                <c:pt idx="821">
                  <c:v>8.2600000000000007E-2</c:v>
                </c:pt>
                <c:pt idx="822">
                  <c:v>8.2600000000000007E-2</c:v>
                </c:pt>
                <c:pt idx="823">
                  <c:v>8.2799999999999999E-2</c:v>
                </c:pt>
                <c:pt idx="824">
                  <c:v>8.3099999999999993E-2</c:v>
                </c:pt>
                <c:pt idx="825">
                  <c:v>8.2600000000000007E-2</c:v>
                </c:pt>
                <c:pt idx="826">
                  <c:v>8.3000000000000004E-2</c:v>
                </c:pt>
                <c:pt idx="827">
                  <c:v>8.3500000000000005E-2</c:v>
                </c:pt>
                <c:pt idx="828">
                  <c:v>8.2900000000000001E-2</c:v>
                </c:pt>
                <c:pt idx="829">
                  <c:v>8.4199999999999997E-2</c:v>
                </c:pt>
                <c:pt idx="830">
                  <c:v>8.3500000000000005E-2</c:v>
                </c:pt>
                <c:pt idx="831">
                  <c:v>8.4500000000000006E-2</c:v>
                </c:pt>
                <c:pt idx="832">
                  <c:v>8.4699999999999998E-2</c:v>
                </c:pt>
                <c:pt idx="833">
                  <c:v>8.4599999999999995E-2</c:v>
                </c:pt>
                <c:pt idx="834">
                  <c:v>8.4500000000000006E-2</c:v>
                </c:pt>
                <c:pt idx="835">
                  <c:v>8.5699999999999998E-2</c:v>
                </c:pt>
                <c:pt idx="836">
                  <c:v>8.5800000000000001E-2</c:v>
                </c:pt>
                <c:pt idx="837">
                  <c:v>8.5599999999999996E-2</c:v>
                </c:pt>
                <c:pt idx="838">
                  <c:v>8.5999999999999993E-2</c:v>
                </c:pt>
                <c:pt idx="839">
                  <c:v>8.6699999999999999E-2</c:v>
                </c:pt>
                <c:pt idx="840">
                  <c:v>8.6599999999999996E-2</c:v>
                </c:pt>
                <c:pt idx="841">
                  <c:v>8.7599999999999997E-2</c:v>
                </c:pt>
                <c:pt idx="842">
                  <c:v>8.6999999999999994E-2</c:v>
                </c:pt>
                <c:pt idx="843">
                  <c:v>8.7999999999999995E-2</c:v>
                </c:pt>
                <c:pt idx="844">
                  <c:v>8.7599999999999997E-2</c:v>
                </c:pt>
                <c:pt idx="845">
                  <c:v>8.6599999999999996E-2</c:v>
                </c:pt>
                <c:pt idx="846">
                  <c:v>8.77E-2</c:v>
                </c:pt>
                <c:pt idx="847">
                  <c:v>8.72E-2</c:v>
                </c:pt>
                <c:pt idx="848">
                  <c:v>8.8300000000000003E-2</c:v>
                </c:pt>
                <c:pt idx="849">
                  <c:v>8.8099999999999998E-2</c:v>
                </c:pt>
                <c:pt idx="850">
                  <c:v>8.8099999999999998E-2</c:v>
                </c:pt>
                <c:pt idx="851">
                  <c:v>8.8700000000000001E-2</c:v>
                </c:pt>
                <c:pt idx="852">
                  <c:v>8.8700000000000001E-2</c:v>
                </c:pt>
                <c:pt idx="853">
                  <c:v>8.9300000000000004E-2</c:v>
                </c:pt>
                <c:pt idx="854">
                  <c:v>9.0200000000000002E-2</c:v>
                </c:pt>
                <c:pt idx="855">
                  <c:v>9.06E-2</c:v>
                </c:pt>
                <c:pt idx="856">
                  <c:v>9.0700000000000003E-2</c:v>
                </c:pt>
                <c:pt idx="857">
                  <c:v>9.0300000000000005E-2</c:v>
                </c:pt>
                <c:pt idx="858">
                  <c:v>9.0399999999999994E-2</c:v>
                </c:pt>
                <c:pt idx="859">
                  <c:v>8.9899999999999994E-2</c:v>
                </c:pt>
                <c:pt idx="860">
                  <c:v>9.01E-2</c:v>
                </c:pt>
                <c:pt idx="861">
                  <c:v>9.0700000000000003E-2</c:v>
                </c:pt>
                <c:pt idx="862">
                  <c:v>9.0899999999999995E-2</c:v>
                </c:pt>
                <c:pt idx="863">
                  <c:v>9.0700000000000003E-2</c:v>
                </c:pt>
                <c:pt idx="864">
                  <c:v>9.1200000000000003E-2</c:v>
                </c:pt>
                <c:pt idx="865">
                  <c:v>9.06E-2</c:v>
                </c:pt>
                <c:pt idx="866">
                  <c:v>9.1600000000000001E-2</c:v>
                </c:pt>
                <c:pt idx="867">
                  <c:v>9.1800000000000007E-2</c:v>
                </c:pt>
                <c:pt idx="868">
                  <c:v>9.2399999999999996E-2</c:v>
                </c:pt>
                <c:pt idx="869">
                  <c:v>9.2200000000000004E-2</c:v>
                </c:pt>
                <c:pt idx="870">
                  <c:v>9.2700000000000005E-2</c:v>
                </c:pt>
                <c:pt idx="871">
                  <c:v>9.2700000000000005E-2</c:v>
                </c:pt>
                <c:pt idx="872">
                  <c:v>9.3299999999999994E-2</c:v>
                </c:pt>
                <c:pt idx="873">
                  <c:v>9.3100000000000002E-2</c:v>
                </c:pt>
                <c:pt idx="874">
                  <c:v>9.3700000000000006E-2</c:v>
                </c:pt>
                <c:pt idx="875">
                  <c:v>9.4200000000000006E-2</c:v>
                </c:pt>
                <c:pt idx="876">
                  <c:v>9.3899999999999997E-2</c:v>
                </c:pt>
                <c:pt idx="877">
                  <c:v>9.4200000000000006E-2</c:v>
                </c:pt>
                <c:pt idx="878">
                  <c:v>9.5100000000000004E-2</c:v>
                </c:pt>
                <c:pt idx="879">
                  <c:v>9.4200000000000006E-2</c:v>
                </c:pt>
                <c:pt idx="880">
                  <c:v>9.4899999999999998E-2</c:v>
                </c:pt>
                <c:pt idx="881">
                  <c:v>9.4700000000000006E-2</c:v>
                </c:pt>
                <c:pt idx="882">
                  <c:v>9.5699999999999993E-2</c:v>
                </c:pt>
                <c:pt idx="883">
                  <c:v>9.5699999999999993E-2</c:v>
                </c:pt>
                <c:pt idx="884">
                  <c:v>9.5899999999999999E-2</c:v>
                </c:pt>
                <c:pt idx="885">
                  <c:v>9.6299999999999997E-2</c:v>
                </c:pt>
                <c:pt idx="886">
                  <c:v>9.6000000000000002E-2</c:v>
                </c:pt>
                <c:pt idx="887">
                  <c:v>9.6500000000000002E-2</c:v>
                </c:pt>
                <c:pt idx="888">
                  <c:v>9.69E-2</c:v>
                </c:pt>
                <c:pt idx="889">
                  <c:v>9.6799999999999997E-2</c:v>
                </c:pt>
                <c:pt idx="890">
                  <c:v>9.7100000000000006E-2</c:v>
                </c:pt>
                <c:pt idx="891">
                  <c:v>9.64E-2</c:v>
                </c:pt>
                <c:pt idx="892">
                  <c:v>9.7199999999999995E-2</c:v>
                </c:pt>
                <c:pt idx="893">
                  <c:v>9.74E-2</c:v>
                </c:pt>
                <c:pt idx="894">
                  <c:v>9.8400000000000001E-2</c:v>
                </c:pt>
                <c:pt idx="895">
                  <c:v>9.8500000000000004E-2</c:v>
                </c:pt>
                <c:pt idx="896">
                  <c:v>9.7799999999999998E-2</c:v>
                </c:pt>
                <c:pt idx="897">
                  <c:v>9.8000000000000004E-2</c:v>
                </c:pt>
                <c:pt idx="898">
                  <c:v>9.8400000000000001E-2</c:v>
                </c:pt>
                <c:pt idx="899">
                  <c:v>9.8500000000000004E-2</c:v>
                </c:pt>
                <c:pt idx="900">
                  <c:v>9.8500000000000004E-2</c:v>
                </c:pt>
                <c:pt idx="901">
                  <c:v>9.8900000000000002E-2</c:v>
                </c:pt>
                <c:pt idx="902">
                  <c:v>0.1009</c:v>
                </c:pt>
                <c:pt idx="903">
                  <c:v>0.1012</c:v>
                </c:pt>
                <c:pt idx="904">
                  <c:v>0.10059999999999999</c:v>
                </c:pt>
                <c:pt idx="905">
                  <c:v>0.1004</c:v>
                </c:pt>
                <c:pt idx="906">
                  <c:v>0.1009</c:v>
                </c:pt>
                <c:pt idx="907">
                  <c:v>0.1009</c:v>
                </c:pt>
                <c:pt idx="908">
                  <c:v>0.1011</c:v>
                </c:pt>
                <c:pt idx="909">
                  <c:v>0.1018</c:v>
                </c:pt>
                <c:pt idx="910">
                  <c:v>0.1021</c:v>
                </c:pt>
                <c:pt idx="911">
                  <c:v>0.1024</c:v>
                </c:pt>
                <c:pt idx="912">
                  <c:v>0.10299999999999999</c:v>
                </c:pt>
                <c:pt idx="913">
                  <c:v>0.1032</c:v>
                </c:pt>
                <c:pt idx="914">
                  <c:v>0.10249999999999999</c:v>
                </c:pt>
                <c:pt idx="915">
                  <c:v>0.10249999999999999</c:v>
                </c:pt>
                <c:pt idx="916">
                  <c:v>0.1031</c:v>
                </c:pt>
                <c:pt idx="917">
                  <c:v>0.10290000000000001</c:v>
                </c:pt>
                <c:pt idx="918">
                  <c:v>0.1037</c:v>
                </c:pt>
                <c:pt idx="919">
                  <c:v>0.1045</c:v>
                </c:pt>
                <c:pt idx="920">
                  <c:v>0.1041</c:v>
                </c:pt>
                <c:pt idx="921">
                  <c:v>0.10489999999999999</c:v>
                </c:pt>
                <c:pt idx="922">
                  <c:v>0.1042</c:v>
                </c:pt>
                <c:pt idx="923">
                  <c:v>0.1047</c:v>
                </c:pt>
                <c:pt idx="924">
                  <c:v>0.10440000000000001</c:v>
                </c:pt>
                <c:pt idx="925">
                  <c:v>0.105</c:v>
                </c:pt>
                <c:pt idx="926">
                  <c:v>0.10440000000000001</c:v>
                </c:pt>
                <c:pt idx="927">
                  <c:v>0.1056</c:v>
                </c:pt>
                <c:pt idx="928">
                  <c:v>0.1061</c:v>
                </c:pt>
                <c:pt idx="929">
                  <c:v>0.1053</c:v>
                </c:pt>
                <c:pt idx="930">
                  <c:v>0.1052</c:v>
                </c:pt>
                <c:pt idx="931">
                  <c:v>0.106</c:v>
                </c:pt>
                <c:pt idx="932">
                  <c:v>0.1056</c:v>
                </c:pt>
                <c:pt idx="933">
                  <c:v>0.10639999999999999</c:v>
                </c:pt>
                <c:pt idx="934">
                  <c:v>0.107</c:v>
                </c:pt>
                <c:pt idx="935">
                  <c:v>0.1071</c:v>
                </c:pt>
                <c:pt idx="936">
                  <c:v>0.1071</c:v>
                </c:pt>
                <c:pt idx="937">
                  <c:v>0.1076</c:v>
                </c:pt>
                <c:pt idx="938">
                  <c:v>0.1069</c:v>
                </c:pt>
                <c:pt idx="939">
                  <c:v>0.1072</c:v>
                </c:pt>
                <c:pt idx="940">
                  <c:v>0.1067</c:v>
                </c:pt>
                <c:pt idx="941">
                  <c:v>0.107</c:v>
                </c:pt>
                <c:pt idx="942">
                  <c:v>0.10639999999999999</c:v>
                </c:pt>
                <c:pt idx="943">
                  <c:v>0.10730000000000001</c:v>
                </c:pt>
                <c:pt idx="944">
                  <c:v>0.1074</c:v>
                </c:pt>
                <c:pt idx="945">
                  <c:v>0.108</c:v>
                </c:pt>
                <c:pt idx="946">
                  <c:v>0.1081</c:v>
                </c:pt>
                <c:pt idx="947">
                  <c:v>0.10730000000000001</c:v>
                </c:pt>
                <c:pt idx="948">
                  <c:v>0.1077</c:v>
                </c:pt>
                <c:pt idx="949">
                  <c:v>0.107</c:v>
                </c:pt>
                <c:pt idx="950">
                  <c:v>0.1069</c:v>
                </c:pt>
                <c:pt idx="951">
                  <c:v>0.10780000000000001</c:v>
                </c:pt>
                <c:pt idx="952">
                  <c:v>0.10780000000000001</c:v>
                </c:pt>
                <c:pt idx="953">
                  <c:v>0.10730000000000001</c:v>
                </c:pt>
                <c:pt idx="954">
                  <c:v>0.1077</c:v>
                </c:pt>
                <c:pt idx="955">
                  <c:v>0.1079</c:v>
                </c:pt>
                <c:pt idx="956">
                  <c:v>0.1079</c:v>
                </c:pt>
                <c:pt idx="957">
                  <c:v>0.10780000000000001</c:v>
                </c:pt>
                <c:pt idx="958">
                  <c:v>0.10829999999999999</c:v>
                </c:pt>
                <c:pt idx="959">
                  <c:v>0.10780000000000001</c:v>
                </c:pt>
                <c:pt idx="960">
                  <c:v>0.108</c:v>
                </c:pt>
                <c:pt idx="961">
                  <c:v>0.10829999999999999</c:v>
                </c:pt>
                <c:pt idx="962">
                  <c:v>0.1089</c:v>
                </c:pt>
                <c:pt idx="963">
                  <c:v>0.10829999999999999</c:v>
                </c:pt>
                <c:pt idx="964">
                  <c:v>0.1086</c:v>
                </c:pt>
                <c:pt idx="965">
                  <c:v>0.1087</c:v>
                </c:pt>
                <c:pt idx="966">
                  <c:v>0.1091</c:v>
                </c:pt>
                <c:pt idx="967">
                  <c:v>0.1089</c:v>
                </c:pt>
                <c:pt idx="968">
                  <c:v>0.1108</c:v>
                </c:pt>
                <c:pt idx="969">
                  <c:v>0.11070000000000001</c:v>
                </c:pt>
                <c:pt idx="970">
                  <c:v>0.1096</c:v>
                </c:pt>
                <c:pt idx="971">
                  <c:v>0.1108</c:v>
                </c:pt>
                <c:pt idx="972">
                  <c:v>0.11</c:v>
                </c:pt>
                <c:pt idx="973">
                  <c:v>0.11</c:v>
                </c:pt>
                <c:pt idx="974">
                  <c:v>0.1103</c:v>
                </c:pt>
                <c:pt idx="975">
                  <c:v>0.1104</c:v>
                </c:pt>
                <c:pt idx="976">
                  <c:v>0.1108</c:v>
                </c:pt>
                <c:pt idx="977">
                  <c:v>0.11070000000000001</c:v>
                </c:pt>
                <c:pt idx="978">
                  <c:v>0.1105</c:v>
                </c:pt>
                <c:pt idx="979">
                  <c:v>0.11070000000000001</c:v>
                </c:pt>
                <c:pt idx="980">
                  <c:v>0.1103</c:v>
                </c:pt>
                <c:pt idx="981">
                  <c:v>0.11020000000000001</c:v>
                </c:pt>
                <c:pt idx="982">
                  <c:v>0.1109</c:v>
                </c:pt>
                <c:pt idx="983">
                  <c:v>0.11119999999999999</c:v>
                </c:pt>
                <c:pt idx="984">
                  <c:v>0.111</c:v>
                </c:pt>
                <c:pt idx="985">
                  <c:v>0.1114</c:v>
                </c:pt>
                <c:pt idx="986">
                  <c:v>0.111</c:v>
                </c:pt>
                <c:pt idx="987">
                  <c:v>0.1113</c:v>
                </c:pt>
                <c:pt idx="988">
                  <c:v>0.1114</c:v>
                </c:pt>
                <c:pt idx="989">
                  <c:v>0.1116</c:v>
                </c:pt>
                <c:pt idx="990">
                  <c:v>0.111</c:v>
                </c:pt>
                <c:pt idx="991">
                  <c:v>0.111</c:v>
                </c:pt>
                <c:pt idx="992">
                  <c:v>0.1116</c:v>
                </c:pt>
                <c:pt idx="993">
                  <c:v>0.1109</c:v>
                </c:pt>
                <c:pt idx="994">
                  <c:v>0.1116</c:v>
                </c:pt>
                <c:pt idx="995">
                  <c:v>0.11119999999999999</c:v>
                </c:pt>
                <c:pt idx="996">
                  <c:v>0.111</c:v>
                </c:pt>
                <c:pt idx="997">
                  <c:v>0.112</c:v>
                </c:pt>
                <c:pt idx="998">
                  <c:v>0.11119999999999999</c:v>
                </c:pt>
                <c:pt idx="999">
                  <c:v>0.1106</c:v>
                </c:pt>
                <c:pt idx="1000">
                  <c:v>0.111</c:v>
                </c:pt>
                <c:pt idx="1001">
                  <c:v>0.111</c:v>
                </c:pt>
                <c:pt idx="1002">
                  <c:v>0.111</c:v>
                </c:pt>
                <c:pt idx="1003">
                  <c:v>0.1115</c:v>
                </c:pt>
                <c:pt idx="1004">
                  <c:v>0.1105</c:v>
                </c:pt>
                <c:pt idx="1005">
                  <c:v>0.1105</c:v>
                </c:pt>
                <c:pt idx="1006">
                  <c:v>0.1108</c:v>
                </c:pt>
                <c:pt idx="1007">
                  <c:v>0.1108</c:v>
                </c:pt>
                <c:pt idx="1008">
                  <c:v>0.1113</c:v>
                </c:pt>
                <c:pt idx="1009">
                  <c:v>0.1104</c:v>
                </c:pt>
                <c:pt idx="1010">
                  <c:v>0.1105</c:v>
                </c:pt>
                <c:pt idx="1011">
                  <c:v>0.1105</c:v>
                </c:pt>
                <c:pt idx="1012">
                  <c:v>0.1106</c:v>
                </c:pt>
                <c:pt idx="1013">
                  <c:v>0.111</c:v>
                </c:pt>
                <c:pt idx="1014">
                  <c:v>0.111</c:v>
                </c:pt>
                <c:pt idx="1015">
                  <c:v>0.1115</c:v>
                </c:pt>
                <c:pt idx="1016">
                  <c:v>0.1111</c:v>
                </c:pt>
                <c:pt idx="1017">
                  <c:v>0.1118</c:v>
                </c:pt>
                <c:pt idx="1018">
                  <c:v>0.1116</c:v>
                </c:pt>
                <c:pt idx="1019">
                  <c:v>0.11169999999999999</c:v>
                </c:pt>
                <c:pt idx="1020">
                  <c:v>0.1116</c:v>
                </c:pt>
                <c:pt idx="1021">
                  <c:v>0.11169999999999999</c:v>
                </c:pt>
                <c:pt idx="1022">
                  <c:v>0.11260000000000001</c:v>
                </c:pt>
                <c:pt idx="1023">
                  <c:v>0.1118</c:v>
                </c:pt>
                <c:pt idx="1024">
                  <c:v>0.1128</c:v>
                </c:pt>
                <c:pt idx="1025">
                  <c:v>0.1125</c:v>
                </c:pt>
                <c:pt idx="1026">
                  <c:v>0.1132</c:v>
                </c:pt>
                <c:pt idx="1027">
                  <c:v>0.1133</c:v>
                </c:pt>
                <c:pt idx="1028">
                  <c:v>0.1135</c:v>
                </c:pt>
                <c:pt idx="1029">
                  <c:v>0.11310000000000001</c:v>
                </c:pt>
                <c:pt idx="1030">
                  <c:v>0.11409999999999999</c:v>
                </c:pt>
                <c:pt idx="1031">
                  <c:v>0.11409999999999999</c:v>
                </c:pt>
                <c:pt idx="1032">
                  <c:v>0.11459999999999999</c:v>
                </c:pt>
                <c:pt idx="1033">
                  <c:v>0.1153</c:v>
                </c:pt>
                <c:pt idx="1034">
                  <c:v>0.11559999999999999</c:v>
                </c:pt>
                <c:pt idx="1035">
                  <c:v>0.1157</c:v>
                </c:pt>
                <c:pt idx="1036">
                  <c:v>0.1154</c:v>
                </c:pt>
                <c:pt idx="1037">
                  <c:v>0.1158</c:v>
                </c:pt>
                <c:pt idx="1038">
                  <c:v>0.11600000000000001</c:v>
                </c:pt>
                <c:pt idx="1039">
                  <c:v>0.1163</c:v>
                </c:pt>
                <c:pt idx="1040">
                  <c:v>0.1166</c:v>
                </c:pt>
                <c:pt idx="1041">
                  <c:v>0.1169</c:v>
                </c:pt>
                <c:pt idx="1042">
                  <c:v>0.1173</c:v>
                </c:pt>
                <c:pt idx="1043">
                  <c:v>0.1176</c:v>
                </c:pt>
                <c:pt idx="1044">
                  <c:v>0.1177</c:v>
                </c:pt>
                <c:pt idx="1045">
                  <c:v>0.1183</c:v>
                </c:pt>
                <c:pt idx="1046">
                  <c:v>0.1186</c:v>
                </c:pt>
                <c:pt idx="1047">
                  <c:v>0.1182</c:v>
                </c:pt>
                <c:pt idx="1048">
                  <c:v>0.11899999999999999</c:v>
                </c:pt>
                <c:pt idx="1049">
                  <c:v>0.1188</c:v>
                </c:pt>
                <c:pt idx="1050">
                  <c:v>0.1198</c:v>
                </c:pt>
                <c:pt idx="1051">
                  <c:v>0.1196</c:v>
                </c:pt>
                <c:pt idx="1052">
                  <c:v>0.12</c:v>
                </c:pt>
                <c:pt idx="1053">
                  <c:v>0.1203</c:v>
                </c:pt>
                <c:pt idx="1054">
                  <c:v>0.12039999999999999</c:v>
                </c:pt>
                <c:pt idx="1055">
                  <c:v>0.1211</c:v>
                </c:pt>
                <c:pt idx="1056">
                  <c:v>0.12139999999999999</c:v>
                </c:pt>
                <c:pt idx="1057">
                  <c:v>0.1216</c:v>
                </c:pt>
                <c:pt idx="1058">
                  <c:v>0.1221</c:v>
                </c:pt>
                <c:pt idx="1059">
                  <c:v>0.1222</c:v>
                </c:pt>
                <c:pt idx="1060">
                  <c:v>0.12280000000000001</c:v>
                </c:pt>
                <c:pt idx="1061">
                  <c:v>0.1226</c:v>
                </c:pt>
                <c:pt idx="1062">
                  <c:v>0.1231</c:v>
                </c:pt>
                <c:pt idx="1063">
                  <c:v>0.1236</c:v>
                </c:pt>
                <c:pt idx="1064">
                  <c:v>0.1242</c:v>
                </c:pt>
                <c:pt idx="1065">
                  <c:v>0.1237</c:v>
                </c:pt>
                <c:pt idx="1066">
                  <c:v>0.1241</c:v>
                </c:pt>
                <c:pt idx="1067">
                  <c:v>0.1237</c:v>
                </c:pt>
                <c:pt idx="1068">
                  <c:v>0.12379999999999999</c:v>
                </c:pt>
                <c:pt idx="1069">
                  <c:v>0.1246</c:v>
                </c:pt>
                <c:pt idx="1070">
                  <c:v>0.12509999999999999</c:v>
                </c:pt>
                <c:pt idx="1071">
                  <c:v>0.12559999999999999</c:v>
                </c:pt>
                <c:pt idx="1072">
                  <c:v>0.12540000000000001</c:v>
                </c:pt>
                <c:pt idx="1073">
                  <c:v>0.12620000000000001</c:v>
                </c:pt>
                <c:pt idx="1074">
                  <c:v>0.1263</c:v>
                </c:pt>
                <c:pt idx="1075">
                  <c:v>0.12659999999999999</c:v>
                </c:pt>
                <c:pt idx="1076">
                  <c:v>0.127</c:v>
                </c:pt>
                <c:pt idx="1077">
                  <c:v>0.127</c:v>
                </c:pt>
                <c:pt idx="1078">
                  <c:v>0.1273</c:v>
                </c:pt>
                <c:pt idx="1079">
                  <c:v>0.1275</c:v>
                </c:pt>
                <c:pt idx="1080">
                  <c:v>0.12790000000000001</c:v>
                </c:pt>
                <c:pt idx="1081">
                  <c:v>0.12839999999999999</c:v>
                </c:pt>
                <c:pt idx="1082">
                  <c:v>0.12859999999999999</c:v>
                </c:pt>
                <c:pt idx="1083">
                  <c:v>0.12870000000000001</c:v>
                </c:pt>
                <c:pt idx="1084">
                  <c:v>0.1288</c:v>
                </c:pt>
                <c:pt idx="1085">
                  <c:v>0.12889999999999999</c:v>
                </c:pt>
                <c:pt idx="1086">
                  <c:v>0.1293</c:v>
                </c:pt>
                <c:pt idx="1087">
                  <c:v>0.1293</c:v>
                </c:pt>
                <c:pt idx="1088">
                  <c:v>0.12970000000000001</c:v>
                </c:pt>
                <c:pt idx="1089">
                  <c:v>0.12970000000000001</c:v>
                </c:pt>
                <c:pt idx="1090">
                  <c:v>0.1295</c:v>
                </c:pt>
                <c:pt idx="1091">
                  <c:v>0.1298</c:v>
                </c:pt>
                <c:pt idx="1092">
                  <c:v>0.12970000000000001</c:v>
                </c:pt>
                <c:pt idx="1093">
                  <c:v>0.1305</c:v>
                </c:pt>
                <c:pt idx="1094">
                  <c:v>0.1303</c:v>
                </c:pt>
                <c:pt idx="1095">
                  <c:v>0.13059999999999999</c:v>
                </c:pt>
                <c:pt idx="1096">
                  <c:v>0.1305</c:v>
                </c:pt>
                <c:pt idx="1097">
                  <c:v>0.13059999999999999</c:v>
                </c:pt>
                <c:pt idx="1098">
                  <c:v>0.13</c:v>
                </c:pt>
                <c:pt idx="1099">
                  <c:v>0.13070000000000001</c:v>
                </c:pt>
                <c:pt idx="1100">
                  <c:v>0.1308</c:v>
                </c:pt>
                <c:pt idx="1101">
                  <c:v>0.13150000000000001</c:v>
                </c:pt>
                <c:pt idx="1102">
                  <c:v>0.13170000000000001</c:v>
                </c:pt>
                <c:pt idx="1103">
                  <c:v>0.13220000000000001</c:v>
                </c:pt>
                <c:pt idx="1104">
                  <c:v>0.13189999999999999</c:v>
                </c:pt>
                <c:pt idx="1105">
                  <c:v>0.13109999999999999</c:v>
                </c:pt>
                <c:pt idx="1106">
                  <c:v>0.13170000000000001</c:v>
                </c:pt>
                <c:pt idx="1107">
                  <c:v>0.13170000000000001</c:v>
                </c:pt>
                <c:pt idx="1108">
                  <c:v>0.13109999999999999</c:v>
                </c:pt>
                <c:pt idx="1109">
                  <c:v>0.13109999999999999</c:v>
                </c:pt>
                <c:pt idx="1110">
                  <c:v>0.13100000000000001</c:v>
                </c:pt>
                <c:pt idx="1111">
                  <c:v>0.13109999999999999</c:v>
                </c:pt>
                <c:pt idx="1112">
                  <c:v>0.13139999999999999</c:v>
                </c:pt>
                <c:pt idx="1113">
                  <c:v>0.1313</c:v>
                </c:pt>
                <c:pt idx="1114">
                  <c:v>0.13120000000000001</c:v>
                </c:pt>
                <c:pt idx="1115">
                  <c:v>0.13170000000000001</c:v>
                </c:pt>
                <c:pt idx="1116">
                  <c:v>0.13139999999999999</c:v>
                </c:pt>
                <c:pt idx="1117">
                  <c:v>0.13159999999999999</c:v>
                </c:pt>
                <c:pt idx="1118">
                  <c:v>0.13159999999999999</c:v>
                </c:pt>
                <c:pt idx="1119">
                  <c:v>0.13200000000000001</c:v>
                </c:pt>
                <c:pt idx="1120">
                  <c:v>0.13189999999999999</c:v>
                </c:pt>
                <c:pt idx="1121">
                  <c:v>0.13200000000000001</c:v>
                </c:pt>
                <c:pt idx="1122">
                  <c:v>0.1323</c:v>
                </c:pt>
                <c:pt idx="1123">
                  <c:v>0.13220000000000001</c:v>
                </c:pt>
                <c:pt idx="1124">
                  <c:v>0.13189999999999999</c:v>
                </c:pt>
                <c:pt idx="1125">
                  <c:v>0.1326</c:v>
                </c:pt>
                <c:pt idx="1126">
                  <c:v>0.1328</c:v>
                </c:pt>
                <c:pt idx="1127">
                  <c:v>0.13289999999999999</c:v>
                </c:pt>
                <c:pt idx="1128">
                  <c:v>0.13289999999999999</c:v>
                </c:pt>
                <c:pt idx="1129">
                  <c:v>0.13289999999999999</c:v>
                </c:pt>
                <c:pt idx="1130">
                  <c:v>0.1331</c:v>
                </c:pt>
                <c:pt idx="1131">
                  <c:v>0.1338</c:v>
                </c:pt>
                <c:pt idx="1132">
                  <c:v>0.1338</c:v>
                </c:pt>
                <c:pt idx="1133">
                  <c:v>0.13389999999999999</c:v>
                </c:pt>
                <c:pt idx="1134">
                  <c:v>0.13389999999999999</c:v>
                </c:pt>
                <c:pt idx="1135">
                  <c:v>0.13439999999999999</c:v>
                </c:pt>
                <c:pt idx="1136">
                  <c:v>0.13439999999999999</c:v>
                </c:pt>
                <c:pt idx="1137">
                  <c:v>0.1348</c:v>
                </c:pt>
                <c:pt idx="1138">
                  <c:v>0.13500000000000001</c:v>
                </c:pt>
                <c:pt idx="1139">
                  <c:v>0.13539999999999999</c:v>
                </c:pt>
                <c:pt idx="1140">
                  <c:v>0.1356</c:v>
                </c:pt>
                <c:pt idx="1141">
                  <c:v>0.13569999999999999</c:v>
                </c:pt>
                <c:pt idx="1142">
                  <c:v>0.13550000000000001</c:v>
                </c:pt>
                <c:pt idx="1143">
                  <c:v>0.13589999999999999</c:v>
                </c:pt>
                <c:pt idx="1144">
                  <c:v>0.13650000000000001</c:v>
                </c:pt>
                <c:pt idx="1145">
                  <c:v>0.1368</c:v>
                </c:pt>
                <c:pt idx="1146">
                  <c:v>0.13719999999999999</c:v>
                </c:pt>
                <c:pt idx="1147">
                  <c:v>0.13739999999999999</c:v>
                </c:pt>
                <c:pt idx="1148">
                  <c:v>0.13730000000000001</c:v>
                </c:pt>
                <c:pt idx="1149">
                  <c:v>0.13739999999999999</c:v>
                </c:pt>
                <c:pt idx="1150">
                  <c:v>0.1376</c:v>
                </c:pt>
                <c:pt idx="1151">
                  <c:v>0.13789999999999999</c:v>
                </c:pt>
                <c:pt idx="1152">
                  <c:v>0.13800000000000001</c:v>
                </c:pt>
                <c:pt idx="1153">
                  <c:v>0.1384</c:v>
                </c:pt>
                <c:pt idx="1154">
                  <c:v>0.13830000000000001</c:v>
                </c:pt>
                <c:pt idx="1155">
                  <c:v>0.13850000000000001</c:v>
                </c:pt>
                <c:pt idx="1156">
                  <c:v>0.1386</c:v>
                </c:pt>
                <c:pt idx="1157">
                  <c:v>0.1391</c:v>
                </c:pt>
                <c:pt idx="1158">
                  <c:v>0.13900000000000001</c:v>
                </c:pt>
                <c:pt idx="1159">
                  <c:v>0.13930000000000001</c:v>
                </c:pt>
                <c:pt idx="1160">
                  <c:v>0.13950000000000001</c:v>
                </c:pt>
                <c:pt idx="1161">
                  <c:v>0.13969999999999999</c:v>
                </c:pt>
                <c:pt idx="1162">
                  <c:v>0.14000000000000001</c:v>
                </c:pt>
                <c:pt idx="1163">
                  <c:v>0.14030000000000001</c:v>
                </c:pt>
                <c:pt idx="1164">
                  <c:v>0.1406</c:v>
                </c:pt>
                <c:pt idx="1165">
                  <c:v>0.14069999999999999</c:v>
                </c:pt>
                <c:pt idx="1166">
                  <c:v>0.14069999999999999</c:v>
                </c:pt>
                <c:pt idx="1167">
                  <c:v>0.1411</c:v>
                </c:pt>
                <c:pt idx="1168">
                  <c:v>0.14149999999999999</c:v>
                </c:pt>
                <c:pt idx="1169">
                  <c:v>0.1414</c:v>
                </c:pt>
                <c:pt idx="1170">
                  <c:v>0.1416</c:v>
                </c:pt>
                <c:pt idx="1171">
                  <c:v>0.1419</c:v>
                </c:pt>
                <c:pt idx="1172">
                  <c:v>0.1419</c:v>
                </c:pt>
                <c:pt idx="1173">
                  <c:v>0.14199999999999999</c:v>
                </c:pt>
                <c:pt idx="1174">
                  <c:v>0.1419</c:v>
                </c:pt>
                <c:pt idx="1175">
                  <c:v>0.14199999999999999</c:v>
                </c:pt>
                <c:pt idx="1176">
                  <c:v>0.14230000000000001</c:v>
                </c:pt>
                <c:pt idx="1177">
                  <c:v>0.1424</c:v>
                </c:pt>
                <c:pt idx="1178">
                  <c:v>0.14230000000000001</c:v>
                </c:pt>
                <c:pt idx="1179">
                  <c:v>0.1424</c:v>
                </c:pt>
                <c:pt idx="1180">
                  <c:v>0.14199999999999999</c:v>
                </c:pt>
                <c:pt idx="1181">
                  <c:v>0.1421</c:v>
                </c:pt>
                <c:pt idx="1182">
                  <c:v>0.14230000000000001</c:v>
                </c:pt>
                <c:pt idx="1183">
                  <c:v>0.1424</c:v>
                </c:pt>
                <c:pt idx="1184">
                  <c:v>0.14230000000000001</c:v>
                </c:pt>
                <c:pt idx="1185">
                  <c:v>0.14230000000000001</c:v>
                </c:pt>
                <c:pt idx="1186">
                  <c:v>0.1426</c:v>
                </c:pt>
                <c:pt idx="1187">
                  <c:v>0.1424</c:v>
                </c:pt>
                <c:pt idx="1188">
                  <c:v>0.1424</c:v>
                </c:pt>
                <c:pt idx="1189">
                  <c:v>0.1426</c:v>
                </c:pt>
                <c:pt idx="1190">
                  <c:v>0.1424</c:v>
                </c:pt>
                <c:pt idx="1191">
                  <c:v>0.14219999999999999</c:v>
                </c:pt>
                <c:pt idx="1192">
                  <c:v>0.14249999999999999</c:v>
                </c:pt>
                <c:pt idx="1193">
                  <c:v>0.14269999999999999</c:v>
                </c:pt>
                <c:pt idx="1194">
                  <c:v>0.1426</c:v>
                </c:pt>
                <c:pt idx="1195">
                  <c:v>0.1421</c:v>
                </c:pt>
                <c:pt idx="1196">
                  <c:v>0.14249999999999999</c:v>
                </c:pt>
                <c:pt idx="1197">
                  <c:v>0.1421</c:v>
                </c:pt>
                <c:pt idx="1198">
                  <c:v>0.14219999999999999</c:v>
                </c:pt>
                <c:pt idx="1199">
                  <c:v>0.14219999999999999</c:v>
                </c:pt>
                <c:pt idx="1200">
                  <c:v>0.14219999999999999</c:v>
                </c:pt>
                <c:pt idx="1201">
                  <c:v>0.1421</c:v>
                </c:pt>
                <c:pt idx="1202">
                  <c:v>0.14169999999999999</c:v>
                </c:pt>
                <c:pt idx="1203">
                  <c:v>0.1411</c:v>
                </c:pt>
                <c:pt idx="1204">
                  <c:v>0.14080000000000001</c:v>
                </c:pt>
                <c:pt idx="1205">
                  <c:v>0.1409</c:v>
                </c:pt>
                <c:pt idx="1206">
                  <c:v>0.14019999999999999</c:v>
                </c:pt>
                <c:pt idx="1207">
                  <c:v>0.14019999999999999</c:v>
                </c:pt>
                <c:pt idx="1208">
                  <c:v>0.1394</c:v>
                </c:pt>
                <c:pt idx="1209">
                  <c:v>0.1391</c:v>
                </c:pt>
                <c:pt idx="1210">
                  <c:v>0.13880000000000001</c:v>
                </c:pt>
                <c:pt idx="1211">
                  <c:v>0.13869999999999999</c:v>
                </c:pt>
                <c:pt idx="1212">
                  <c:v>0.1384</c:v>
                </c:pt>
                <c:pt idx="1213">
                  <c:v>0.13780000000000001</c:v>
                </c:pt>
                <c:pt idx="1214">
                  <c:v>0.13719999999999999</c:v>
                </c:pt>
                <c:pt idx="1215">
                  <c:v>0.1368</c:v>
                </c:pt>
                <c:pt idx="1216">
                  <c:v>0.1361</c:v>
                </c:pt>
                <c:pt idx="1217">
                  <c:v>0.1358</c:v>
                </c:pt>
                <c:pt idx="1218">
                  <c:v>0.1353</c:v>
                </c:pt>
                <c:pt idx="1219">
                  <c:v>0.1346</c:v>
                </c:pt>
                <c:pt idx="1220">
                  <c:v>0.13420000000000001</c:v>
                </c:pt>
                <c:pt idx="1221">
                  <c:v>0.13370000000000001</c:v>
                </c:pt>
                <c:pt idx="1222">
                  <c:v>0.13300000000000001</c:v>
                </c:pt>
                <c:pt idx="1223">
                  <c:v>0.13270000000000001</c:v>
                </c:pt>
                <c:pt idx="1224">
                  <c:v>0.13200000000000001</c:v>
                </c:pt>
                <c:pt idx="1225">
                  <c:v>0.1313</c:v>
                </c:pt>
                <c:pt idx="1226">
                  <c:v>0.13109999999999999</c:v>
                </c:pt>
                <c:pt idx="1227">
                  <c:v>0.13</c:v>
                </c:pt>
                <c:pt idx="1228">
                  <c:v>0.12989999999999999</c:v>
                </c:pt>
                <c:pt idx="1229">
                  <c:v>0.12889999999999999</c:v>
                </c:pt>
                <c:pt idx="1230">
                  <c:v>0.12820000000000001</c:v>
                </c:pt>
                <c:pt idx="1231">
                  <c:v>0.12790000000000001</c:v>
                </c:pt>
                <c:pt idx="1232">
                  <c:v>0.12720000000000001</c:v>
                </c:pt>
                <c:pt idx="1233">
                  <c:v>0.1265</c:v>
                </c:pt>
                <c:pt idx="1234">
                  <c:v>0.12609999999999999</c:v>
                </c:pt>
                <c:pt idx="1235">
                  <c:v>0.12509999999999999</c:v>
                </c:pt>
                <c:pt idx="1236">
                  <c:v>0.12479999999999999</c:v>
                </c:pt>
                <c:pt idx="1237">
                  <c:v>0.12379999999999999</c:v>
                </c:pt>
                <c:pt idx="1238">
                  <c:v>0.123</c:v>
                </c:pt>
                <c:pt idx="1239">
                  <c:v>0.1229</c:v>
                </c:pt>
                <c:pt idx="1240">
                  <c:v>0.1215</c:v>
                </c:pt>
                <c:pt idx="1241">
                  <c:v>0.121</c:v>
                </c:pt>
                <c:pt idx="1242">
                  <c:v>0.1206</c:v>
                </c:pt>
                <c:pt idx="1243">
                  <c:v>0.1192</c:v>
                </c:pt>
                <c:pt idx="1244">
                  <c:v>0.1186</c:v>
                </c:pt>
                <c:pt idx="1245">
                  <c:v>0.1179</c:v>
                </c:pt>
                <c:pt idx="1246">
                  <c:v>0.1167</c:v>
                </c:pt>
                <c:pt idx="1247">
                  <c:v>0.11650000000000001</c:v>
                </c:pt>
                <c:pt idx="1248">
                  <c:v>0.1158</c:v>
                </c:pt>
                <c:pt idx="1249">
                  <c:v>0.1143</c:v>
                </c:pt>
                <c:pt idx="1250">
                  <c:v>0.1137</c:v>
                </c:pt>
                <c:pt idx="1251">
                  <c:v>0.1128</c:v>
                </c:pt>
                <c:pt idx="1252">
                  <c:v>0.1119</c:v>
                </c:pt>
                <c:pt idx="1253">
                  <c:v>0.1111</c:v>
                </c:pt>
                <c:pt idx="1254">
                  <c:v>0.1105</c:v>
                </c:pt>
                <c:pt idx="1255">
                  <c:v>0.1096</c:v>
                </c:pt>
                <c:pt idx="1256">
                  <c:v>0.1087</c:v>
                </c:pt>
                <c:pt idx="1257">
                  <c:v>0.1079</c:v>
                </c:pt>
                <c:pt idx="1258">
                  <c:v>0.107</c:v>
                </c:pt>
                <c:pt idx="1259">
                  <c:v>0.1062</c:v>
                </c:pt>
                <c:pt idx="1260">
                  <c:v>0.1053</c:v>
                </c:pt>
                <c:pt idx="1261">
                  <c:v>0.10489999999999999</c:v>
                </c:pt>
                <c:pt idx="1262">
                  <c:v>0.1037</c:v>
                </c:pt>
                <c:pt idx="1263">
                  <c:v>0.1031</c:v>
                </c:pt>
                <c:pt idx="1264">
                  <c:v>0.1024</c:v>
                </c:pt>
                <c:pt idx="1265">
                  <c:v>0.1013</c:v>
                </c:pt>
                <c:pt idx="1266">
                  <c:v>0.1008</c:v>
                </c:pt>
                <c:pt idx="1267">
                  <c:v>9.9099999999999994E-2</c:v>
                </c:pt>
                <c:pt idx="1268">
                  <c:v>9.8199999999999996E-2</c:v>
                </c:pt>
                <c:pt idx="1269">
                  <c:v>9.7699999999999995E-2</c:v>
                </c:pt>
                <c:pt idx="1270">
                  <c:v>9.6799999999999997E-2</c:v>
                </c:pt>
                <c:pt idx="1271">
                  <c:v>9.64E-2</c:v>
                </c:pt>
                <c:pt idx="1272">
                  <c:v>9.4899999999999998E-2</c:v>
                </c:pt>
                <c:pt idx="1273">
                  <c:v>9.4E-2</c:v>
                </c:pt>
                <c:pt idx="1274">
                  <c:v>9.3700000000000006E-2</c:v>
                </c:pt>
                <c:pt idx="1275">
                  <c:v>9.1399999999999995E-2</c:v>
                </c:pt>
                <c:pt idx="1276">
                  <c:v>9.0999999999999998E-2</c:v>
                </c:pt>
                <c:pt idx="1277">
                  <c:v>9.0200000000000002E-2</c:v>
                </c:pt>
                <c:pt idx="1278">
                  <c:v>8.9300000000000004E-2</c:v>
                </c:pt>
                <c:pt idx="1279">
                  <c:v>8.8400000000000006E-2</c:v>
                </c:pt>
                <c:pt idx="1280">
                  <c:v>8.7400000000000005E-2</c:v>
                </c:pt>
                <c:pt idx="1281">
                  <c:v>8.6800000000000002E-2</c:v>
                </c:pt>
                <c:pt idx="1282">
                  <c:v>8.6300000000000002E-2</c:v>
                </c:pt>
                <c:pt idx="1283">
                  <c:v>8.5400000000000004E-2</c:v>
                </c:pt>
                <c:pt idx="1284">
                  <c:v>8.4400000000000003E-2</c:v>
                </c:pt>
                <c:pt idx="1285">
                  <c:v>8.4099999999999994E-2</c:v>
                </c:pt>
                <c:pt idx="1286">
                  <c:v>8.3199999999999996E-2</c:v>
                </c:pt>
                <c:pt idx="1287">
                  <c:v>8.2400000000000001E-2</c:v>
                </c:pt>
                <c:pt idx="1288">
                  <c:v>8.1900000000000001E-2</c:v>
                </c:pt>
                <c:pt idx="1289">
                  <c:v>8.1000000000000003E-2</c:v>
                </c:pt>
                <c:pt idx="1290">
                  <c:v>8.0799999999999997E-2</c:v>
                </c:pt>
                <c:pt idx="1291">
                  <c:v>7.9799999999999996E-2</c:v>
                </c:pt>
                <c:pt idx="1292">
                  <c:v>7.9100000000000004E-2</c:v>
                </c:pt>
                <c:pt idx="1293">
                  <c:v>7.8399999999999997E-2</c:v>
                </c:pt>
                <c:pt idx="1294">
                  <c:v>7.7600000000000002E-2</c:v>
                </c:pt>
                <c:pt idx="1295">
                  <c:v>7.6499999999999999E-2</c:v>
                </c:pt>
                <c:pt idx="1296">
                  <c:v>7.6200000000000004E-2</c:v>
                </c:pt>
                <c:pt idx="1297">
                  <c:v>7.5600000000000001E-2</c:v>
                </c:pt>
                <c:pt idx="1298">
                  <c:v>7.4700000000000003E-2</c:v>
                </c:pt>
                <c:pt idx="1299">
                  <c:v>7.4399999999999994E-2</c:v>
                </c:pt>
                <c:pt idx="1300">
                  <c:v>7.3899999999999993E-2</c:v>
                </c:pt>
                <c:pt idx="1301">
                  <c:v>7.3400000000000007E-2</c:v>
                </c:pt>
                <c:pt idx="1302">
                  <c:v>7.2800000000000004E-2</c:v>
                </c:pt>
                <c:pt idx="1303">
                  <c:v>7.2099999999999997E-2</c:v>
                </c:pt>
                <c:pt idx="1304">
                  <c:v>7.1800000000000003E-2</c:v>
                </c:pt>
                <c:pt idx="1305">
                  <c:v>7.0999999999999994E-2</c:v>
                </c:pt>
                <c:pt idx="1306">
                  <c:v>7.0300000000000001E-2</c:v>
                </c:pt>
                <c:pt idx="1307">
                  <c:v>6.9599999999999995E-2</c:v>
                </c:pt>
                <c:pt idx="1308">
                  <c:v>6.9199999999999998E-2</c:v>
                </c:pt>
                <c:pt idx="1309">
                  <c:v>6.9000000000000006E-2</c:v>
                </c:pt>
                <c:pt idx="1310">
                  <c:v>6.8400000000000002E-2</c:v>
                </c:pt>
                <c:pt idx="1311">
                  <c:v>6.7599999999999993E-2</c:v>
                </c:pt>
                <c:pt idx="1312">
                  <c:v>6.6900000000000001E-2</c:v>
                </c:pt>
                <c:pt idx="1313">
                  <c:v>6.6600000000000006E-2</c:v>
                </c:pt>
                <c:pt idx="1314">
                  <c:v>6.59E-2</c:v>
                </c:pt>
                <c:pt idx="1315">
                  <c:v>6.5600000000000006E-2</c:v>
                </c:pt>
                <c:pt idx="1316">
                  <c:v>6.4799999999999996E-2</c:v>
                </c:pt>
                <c:pt idx="1317">
                  <c:v>6.4399999999999999E-2</c:v>
                </c:pt>
                <c:pt idx="1318">
                  <c:v>6.3899999999999998E-2</c:v>
                </c:pt>
                <c:pt idx="1319">
                  <c:v>6.3399999999999998E-2</c:v>
                </c:pt>
                <c:pt idx="1320">
                  <c:v>6.2899999999999998E-2</c:v>
                </c:pt>
                <c:pt idx="1321">
                  <c:v>6.2300000000000001E-2</c:v>
                </c:pt>
                <c:pt idx="1322">
                  <c:v>6.1899999999999997E-2</c:v>
                </c:pt>
                <c:pt idx="1323">
                  <c:v>6.1600000000000002E-2</c:v>
                </c:pt>
                <c:pt idx="1324">
                  <c:v>6.0699999999999997E-2</c:v>
                </c:pt>
                <c:pt idx="1325">
                  <c:v>6.0199999999999997E-2</c:v>
                </c:pt>
                <c:pt idx="1326">
                  <c:v>5.9499999999999997E-2</c:v>
                </c:pt>
                <c:pt idx="1327">
                  <c:v>5.91E-2</c:v>
                </c:pt>
                <c:pt idx="1328">
                  <c:v>5.8500000000000003E-2</c:v>
                </c:pt>
                <c:pt idx="1329">
                  <c:v>5.8299999999999998E-2</c:v>
                </c:pt>
                <c:pt idx="1330">
                  <c:v>5.8000000000000003E-2</c:v>
                </c:pt>
                <c:pt idx="1331">
                  <c:v>5.7599999999999998E-2</c:v>
                </c:pt>
                <c:pt idx="1332">
                  <c:v>5.6800000000000003E-2</c:v>
                </c:pt>
                <c:pt idx="1333">
                  <c:v>5.6500000000000002E-2</c:v>
                </c:pt>
                <c:pt idx="1334">
                  <c:v>5.6099999999999997E-2</c:v>
                </c:pt>
                <c:pt idx="1335">
                  <c:v>5.57E-2</c:v>
                </c:pt>
                <c:pt idx="1336">
                  <c:v>5.5100000000000003E-2</c:v>
                </c:pt>
                <c:pt idx="1337">
                  <c:v>5.5E-2</c:v>
                </c:pt>
                <c:pt idx="1338">
                  <c:v>5.45E-2</c:v>
                </c:pt>
                <c:pt idx="1339">
                  <c:v>5.4100000000000002E-2</c:v>
                </c:pt>
                <c:pt idx="1340">
                  <c:v>5.3999999999999999E-2</c:v>
                </c:pt>
                <c:pt idx="1341">
                  <c:v>5.3400000000000003E-2</c:v>
                </c:pt>
                <c:pt idx="1342">
                  <c:v>5.3199999999999997E-2</c:v>
                </c:pt>
                <c:pt idx="1343">
                  <c:v>5.2600000000000001E-2</c:v>
                </c:pt>
                <c:pt idx="1344">
                  <c:v>5.2400000000000002E-2</c:v>
                </c:pt>
                <c:pt idx="1345">
                  <c:v>5.21E-2</c:v>
                </c:pt>
                <c:pt idx="1346">
                  <c:v>5.16E-2</c:v>
                </c:pt>
                <c:pt idx="1347">
                  <c:v>5.1200000000000002E-2</c:v>
                </c:pt>
                <c:pt idx="1348">
                  <c:v>5.0900000000000001E-2</c:v>
                </c:pt>
                <c:pt idx="1349">
                  <c:v>5.0500000000000003E-2</c:v>
                </c:pt>
                <c:pt idx="1350">
                  <c:v>5.0200000000000002E-2</c:v>
                </c:pt>
                <c:pt idx="1351">
                  <c:v>4.9799999999999997E-2</c:v>
                </c:pt>
                <c:pt idx="1352">
                  <c:v>4.9399999999999999E-2</c:v>
                </c:pt>
                <c:pt idx="1353">
                  <c:v>4.9299999999999997E-2</c:v>
                </c:pt>
                <c:pt idx="1354">
                  <c:v>4.8800000000000003E-2</c:v>
                </c:pt>
                <c:pt idx="1355">
                  <c:v>4.8599999999999997E-2</c:v>
                </c:pt>
                <c:pt idx="1356">
                  <c:v>4.82E-2</c:v>
                </c:pt>
                <c:pt idx="1357">
                  <c:v>4.8000000000000001E-2</c:v>
                </c:pt>
                <c:pt idx="1358">
                  <c:v>4.7500000000000001E-2</c:v>
                </c:pt>
                <c:pt idx="1359">
                  <c:v>4.7300000000000002E-2</c:v>
                </c:pt>
                <c:pt idx="1360">
                  <c:v>4.7199999999999999E-2</c:v>
                </c:pt>
                <c:pt idx="1361">
                  <c:v>4.6699999999999998E-2</c:v>
                </c:pt>
                <c:pt idx="1362">
                  <c:v>4.6699999999999998E-2</c:v>
                </c:pt>
                <c:pt idx="1363">
                  <c:v>4.6100000000000002E-2</c:v>
                </c:pt>
                <c:pt idx="1364">
                  <c:v>4.6100000000000002E-2</c:v>
                </c:pt>
                <c:pt idx="1365">
                  <c:v>4.5600000000000002E-2</c:v>
                </c:pt>
                <c:pt idx="1366">
                  <c:v>4.5499999999999999E-2</c:v>
                </c:pt>
                <c:pt idx="1367">
                  <c:v>4.5199999999999997E-2</c:v>
                </c:pt>
                <c:pt idx="1368">
                  <c:v>4.4900000000000002E-2</c:v>
                </c:pt>
                <c:pt idx="1369">
                  <c:v>4.4600000000000001E-2</c:v>
                </c:pt>
                <c:pt idx="1370">
                  <c:v>4.4499999999999998E-2</c:v>
                </c:pt>
                <c:pt idx="1371">
                  <c:v>4.41E-2</c:v>
                </c:pt>
                <c:pt idx="1372">
                  <c:v>4.3700000000000003E-2</c:v>
                </c:pt>
                <c:pt idx="1373">
                  <c:v>4.3499999999999997E-2</c:v>
                </c:pt>
                <c:pt idx="1374">
                  <c:v>4.3299999999999998E-2</c:v>
                </c:pt>
                <c:pt idx="1375">
                  <c:v>4.2900000000000001E-2</c:v>
                </c:pt>
                <c:pt idx="1376">
                  <c:v>4.2599999999999999E-2</c:v>
                </c:pt>
                <c:pt idx="1377">
                  <c:v>4.2200000000000001E-2</c:v>
                </c:pt>
                <c:pt idx="1378">
                  <c:v>4.24E-2</c:v>
                </c:pt>
                <c:pt idx="1379">
                  <c:v>4.2099999999999999E-2</c:v>
                </c:pt>
                <c:pt idx="1380">
                  <c:v>4.1799999999999997E-2</c:v>
                </c:pt>
                <c:pt idx="1381">
                  <c:v>4.1500000000000002E-2</c:v>
                </c:pt>
                <c:pt idx="1382">
                  <c:v>4.1300000000000003E-2</c:v>
                </c:pt>
                <c:pt idx="1383">
                  <c:v>4.1000000000000002E-2</c:v>
                </c:pt>
                <c:pt idx="1384">
                  <c:v>4.0800000000000003E-2</c:v>
                </c:pt>
                <c:pt idx="1385">
                  <c:v>4.0599999999999997E-2</c:v>
                </c:pt>
                <c:pt idx="1386">
                  <c:v>4.0300000000000002E-2</c:v>
                </c:pt>
                <c:pt idx="1387">
                  <c:v>4.0099999999999997E-2</c:v>
                </c:pt>
                <c:pt idx="1388">
                  <c:v>3.9600000000000003E-2</c:v>
                </c:pt>
                <c:pt idx="1389">
                  <c:v>3.9600000000000003E-2</c:v>
                </c:pt>
                <c:pt idx="1390">
                  <c:v>3.9199999999999999E-2</c:v>
                </c:pt>
                <c:pt idx="1391">
                  <c:v>3.9199999999999999E-2</c:v>
                </c:pt>
                <c:pt idx="1392">
                  <c:v>3.9100000000000003E-2</c:v>
                </c:pt>
                <c:pt idx="1393">
                  <c:v>3.8600000000000002E-2</c:v>
                </c:pt>
                <c:pt idx="1394">
                  <c:v>3.8399999999999997E-2</c:v>
                </c:pt>
                <c:pt idx="1395">
                  <c:v>3.8399999999999997E-2</c:v>
                </c:pt>
                <c:pt idx="1396">
                  <c:v>3.8399999999999997E-2</c:v>
                </c:pt>
                <c:pt idx="1397">
                  <c:v>3.7900000000000003E-2</c:v>
                </c:pt>
                <c:pt idx="1398">
                  <c:v>3.8100000000000002E-2</c:v>
                </c:pt>
                <c:pt idx="1399">
                  <c:v>3.78E-2</c:v>
                </c:pt>
                <c:pt idx="1400">
                  <c:v>3.7600000000000001E-2</c:v>
                </c:pt>
                <c:pt idx="1401">
                  <c:v>3.7600000000000001E-2</c:v>
                </c:pt>
                <c:pt idx="1402">
                  <c:v>3.7499999999999999E-2</c:v>
                </c:pt>
                <c:pt idx="1403">
                  <c:v>3.7499999999999999E-2</c:v>
                </c:pt>
                <c:pt idx="1404">
                  <c:v>3.7199999999999997E-2</c:v>
                </c:pt>
                <c:pt idx="1405">
                  <c:v>3.7199999999999997E-2</c:v>
                </c:pt>
                <c:pt idx="1406">
                  <c:v>3.6900000000000002E-2</c:v>
                </c:pt>
                <c:pt idx="1407">
                  <c:v>3.6799999999999999E-2</c:v>
                </c:pt>
                <c:pt idx="1408">
                  <c:v>3.6499999999999998E-2</c:v>
                </c:pt>
                <c:pt idx="1409">
                  <c:v>3.6600000000000001E-2</c:v>
                </c:pt>
                <c:pt idx="1410">
                  <c:v>3.6299999999999999E-2</c:v>
                </c:pt>
                <c:pt idx="1411">
                  <c:v>3.6200000000000003E-2</c:v>
                </c:pt>
                <c:pt idx="1412">
                  <c:v>3.5900000000000001E-2</c:v>
                </c:pt>
                <c:pt idx="1413">
                  <c:v>3.5799999999999998E-2</c:v>
                </c:pt>
                <c:pt idx="1414">
                  <c:v>3.56E-2</c:v>
                </c:pt>
                <c:pt idx="1415">
                  <c:v>3.5700000000000003E-2</c:v>
                </c:pt>
                <c:pt idx="1416">
                  <c:v>3.56E-2</c:v>
                </c:pt>
                <c:pt idx="1417">
                  <c:v>3.5400000000000001E-2</c:v>
                </c:pt>
                <c:pt idx="1418">
                  <c:v>3.5099999999999999E-2</c:v>
                </c:pt>
                <c:pt idx="1419">
                  <c:v>3.5099999999999999E-2</c:v>
                </c:pt>
                <c:pt idx="1420">
                  <c:v>3.5000000000000003E-2</c:v>
                </c:pt>
                <c:pt idx="1421">
                  <c:v>3.49E-2</c:v>
                </c:pt>
                <c:pt idx="1422">
                  <c:v>3.4700000000000002E-2</c:v>
                </c:pt>
                <c:pt idx="1423">
                  <c:v>3.4700000000000002E-2</c:v>
                </c:pt>
                <c:pt idx="1424">
                  <c:v>3.4500000000000003E-2</c:v>
                </c:pt>
                <c:pt idx="1425">
                  <c:v>3.44E-2</c:v>
                </c:pt>
                <c:pt idx="1426">
                  <c:v>3.4099999999999998E-2</c:v>
                </c:pt>
                <c:pt idx="1427">
                  <c:v>3.4299999999999997E-2</c:v>
                </c:pt>
                <c:pt idx="1428">
                  <c:v>3.4099999999999998E-2</c:v>
                </c:pt>
                <c:pt idx="1429">
                  <c:v>3.3799999999999997E-2</c:v>
                </c:pt>
                <c:pt idx="1430">
                  <c:v>3.3500000000000002E-2</c:v>
                </c:pt>
                <c:pt idx="1431">
                  <c:v>3.3399999999999999E-2</c:v>
                </c:pt>
                <c:pt idx="1432">
                  <c:v>3.3399999999999999E-2</c:v>
                </c:pt>
                <c:pt idx="1433">
                  <c:v>3.3099999999999997E-2</c:v>
                </c:pt>
                <c:pt idx="1434">
                  <c:v>3.3099999999999997E-2</c:v>
                </c:pt>
                <c:pt idx="1435">
                  <c:v>3.3099999999999997E-2</c:v>
                </c:pt>
                <c:pt idx="1436">
                  <c:v>3.2800000000000003E-2</c:v>
                </c:pt>
                <c:pt idx="1437">
                  <c:v>3.2800000000000003E-2</c:v>
                </c:pt>
                <c:pt idx="1438">
                  <c:v>3.27E-2</c:v>
                </c:pt>
                <c:pt idx="1439">
                  <c:v>3.2500000000000001E-2</c:v>
                </c:pt>
                <c:pt idx="1440">
                  <c:v>3.2300000000000002E-2</c:v>
                </c:pt>
                <c:pt idx="1441">
                  <c:v>3.2300000000000002E-2</c:v>
                </c:pt>
                <c:pt idx="1442">
                  <c:v>3.2300000000000002E-2</c:v>
                </c:pt>
                <c:pt idx="1443">
                  <c:v>3.2199999999999999E-2</c:v>
                </c:pt>
                <c:pt idx="1444">
                  <c:v>3.2000000000000001E-2</c:v>
                </c:pt>
                <c:pt idx="1445">
                  <c:v>3.2000000000000001E-2</c:v>
                </c:pt>
                <c:pt idx="1446">
                  <c:v>3.1699999999999999E-2</c:v>
                </c:pt>
                <c:pt idx="1447">
                  <c:v>3.1800000000000002E-2</c:v>
                </c:pt>
                <c:pt idx="1448">
                  <c:v>3.1699999999999999E-2</c:v>
                </c:pt>
                <c:pt idx="1449">
                  <c:v>3.1600000000000003E-2</c:v>
                </c:pt>
                <c:pt idx="1450">
                  <c:v>3.1399999999999997E-2</c:v>
                </c:pt>
                <c:pt idx="1451">
                  <c:v>3.15E-2</c:v>
                </c:pt>
                <c:pt idx="1452">
                  <c:v>3.1300000000000001E-2</c:v>
                </c:pt>
                <c:pt idx="1453">
                  <c:v>3.1199999999999999E-2</c:v>
                </c:pt>
                <c:pt idx="1454">
                  <c:v>3.1099999999999999E-2</c:v>
                </c:pt>
                <c:pt idx="1455">
                  <c:v>3.09E-2</c:v>
                </c:pt>
                <c:pt idx="1456">
                  <c:v>3.09E-2</c:v>
                </c:pt>
                <c:pt idx="1457">
                  <c:v>3.1E-2</c:v>
                </c:pt>
                <c:pt idx="1458">
                  <c:v>3.0800000000000001E-2</c:v>
                </c:pt>
                <c:pt idx="1459">
                  <c:v>3.0700000000000002E-2</c:v>
                </c:pt>
                <c:pt idx="1460">
                  <c:v>3.0599999999999999E-2</c:v>
                </c:pt>
                <c:pt idx="1461">
                  <c:v>3.0499999999999999E-2</c:v>
                </c:pt>
                <c:pt idx="1462">
                  <c:v>3.0499999999999999E-2</c:v>
                </c:pt>
                <c:pt idx="1463">
                  <c:v>3.0599999999999999E-2</c:v>
                </c:pt>
                <c:pt idx="1464">
                  <c:v>3.0499999999999999E-2</c:v>
                </c:pt>
                <c:pt idx="1465">
                  <c:v>3.0300000000000001E-2</c:v>
                </c:pt>
                <c:pt idx="1466">
                  <c:v>3.0300000000000001E-2</c:v>
                </c:pt>
                <c:pt idx="1467">
                  <c:v>3.0499999999999999E-2</c:v>
                </c:pt>
                <c:pt idx="1468">
                  <c:v>3.0300000000000001E-2</c:v>
                </c:pt>
                <c:pt idx="1469">
                  <c:v>3.04E-2</c:v>
                </c:pt>
                <c:pt idx="1470">
                  <c:v>3.0099999999999998E-2</c:v>
                </c:pt>
                <c:pt idx="1471">
                  <c:v>3.04E-2</c:v>
                </c:pt>
                <c:pt idx="1472">
                  <c:v>3.0200000000000001E-2</c:v>
                </c:pt>
                <c:pt idx="1473">
                  <c:v>3.0499999999999999E-2</c:v>
                </c:pt>
                <c:pt idx="1474">
                  <c:v>3.0300000000000001E-2</c:v>
                </c:pt>
                <c:pt idx="1475">
                  <c:v>3.0099999999999998E-2</c:v>
                </c:pt>
                <c:pt idx="1476">
                  <c:v>0.03</c:v>
                </c:pt>
                <c:pt idx="1477">
                  <c:v>2.9600000000000001E-2</c:v>
                </c:pt>
                <c:pt idx="1478">
                  <c:v>2.9600000000000001E-2</c:v>
                </c:pt>
                <c:pt idx="1479">
                  <c:v>2.9499999999999998E-2</c:v>
                </c:pt>
                <c:pt idx="1480">
                  <c:v>2.93E-2</c:v>
                </c:pt>
                <c:pt idx="1481">
                  <c:v>2.93E-2</c:v>
                </c:pt>
                <c:pt idx="1482">
                  <c:v>2.92E-2</c:v>
                </c:pt>
                <c:pt idx="1483">
                  <c:v>2.9399999999999999E-2</c:v>
                </c:pt>
                <c:pt idx="1484">
                  <c:v>2.9499999999999998E-2</c:v>
                </c:pt>
                <c:pt idx="1485">
                  <c:v>2.9499999999999998E-2</c:v>
                </c:pt>
                <c:pt idx="1486">
                  <c:v>2.9600000000000001E-2</c:v>
                </c:pt>
                <c:pt idx="1487">
                  <c:v>2.9700000000000001E-2</c:v>
                </c:pt>
                <c:pt idx="1488">
                  <c:v>2.9499999999999998E-2</c:v>
                </c:pt>
                <c:pt idx="1489">
                  <c:v>3.0099999999999998E-2</c:v>
                </c:pt>
                <c:pt idx="1490">
                  <c:v>3.04E-2</c:v>
                </c:pt>
                <c:pt idx="1491">
                  <c:v>3.0099999999999998E-2</c:v>
                </c:pt>
                <c:pt idx="1492">
                  <c:v>3.0200000000000001E-2</c:v>
                </c:pt>
                <c:pt idx="1493">
                  <c:v>3.0300000000000001E-2</c:v>
                </c:pt>
                <c:pt idx="1494">
                  <c:v>3.0300000000000001E-2</c:v>
                </c:pt>
                <c:pt idx="1495">
                  <c:v>3.04E-2</c:v>
                </c:pt>
                <c:pt idx="1496">
                  <c:v>3.0300000000000001E-2</c:v>
                </c:pt>
                <c:pt idx="1497">
                  <c:v>3.0099999999999998E-2</c:v>
                </c:pt>
                <c:pt idx="1498">
                  <c:v>3.0099999999999998E-2</c:v>
                </c:pt>
                <c:pt idx="1499">
                  <c:v>2.9600000000000001E-2</c:v>
                </c:pt>
                <c:pt idx="1500">
                  <c:v>2.98E-2</c:v>
                </c:pt>
                <c:pt idx="1501">
                  <c:v>2.9700000000000001E-2</c:v>
                </c:pt>
                <c:pt idx="1502">
                  <c:v>2.9399999999999999E-2</c:v>
                </c:pt>
                <c:pt idx="1503">
                  <c:v>2.9000000000000001E-2</c:v>
                </c:pt>
                <c:pt idx="1504">
                  <c:v>2.8899999999999999E-2</c:v>
                </c:pt>
                <c:pt idx="1505">
                  <c:v>2.87E-2</c:v>
                </c:pt>
                <c:pt idx="1506">
                  <c:v>2.86E-2</c:v>
                </c:pt>
                <c:pt idx="1507">
                  <c:v>2.8799999999999999E-2</c:v>
                </c:pt>
                <c:pt idx="1508">
                  <c:v>2.87E-2</c:v>
                </c:pt>
                <c:pt idx="1509">
                  <c:v>2.87E-2</c:v>
                </c:pt>
                <c:pt idx="1510">
                  <c:v>2.86E-2</c:v>
                </c:pt>
                <c:pt idx="1511">
                  <c:v>2.86E-2</c:v>
                </c:pt>
                <c:pt idx="1512">
                  <c:v>2.87E-2</c:v>
                </c:pt>
                <c:pt idx="1513">
                  <c:v>2.86E-2</c:v>
                </c:pt>
                <c:pt idx="1514">
                  <c:v>2.8400000000000002E-2</c:v>
                </c:pt>
                <c:pt idx="1515">
                  <c:v>2.8500000000000001E-2</c:v>
                </c:pt>
                <c:pt idx="1516">
                  <c:v>2.8500000000000001E-2</c:v>
                </c:pt>
                <c:pt idx="1517">
                  <c:v>2.8400000000000002E-2</c:v>
                </c:pt>
                <c:pt idx="1518">
                  <c:v>2.8299999999999999E-2</c:v>
                </c:pt>
                <c:pt idx="1519">
                  <c:v>2.8400000000000002E-2</c:v>
                </c:pt>
                <c:pt idx="1520">
                  <c:v>2.81E-2</c:v>
                </c:pt>
                <c:pt idx="1521">
                  <c:v>2.81E-2</c:v>
                </c:pt>
                <c:pt idx="1522">
                  <c:v>2.81E-2</c:v>
                </c:pt>
                <c:pt idx="1523">
                  <c:v>2.8000000000000001E-2</c:v>
                </c:pt>
                <c:pt idx="1524">
                  <c:v>2.81E-2</c:v>
                </c:pt>
                <c:pt idx="1525">
                  <c:v>2.81E-2</c:v>
                </c:pt>
                <c:pt idx="1526">
                  <c:v>2.8000000000000001E-2</c:v>
                </c:pt>
                <c:pt idx="1527">
                  <c:v>2.7900000000000001E-2</c:v>
                </c:pt>
                <c:pt idx="1528">
                  <c:v>2.7799999999999998E-2</c:v>
                </c:pt>
                <c:pt idx="1529">
                  <c:v>2.7799999999999998E-2</c:v>
                </c:pt>
                <c:pt idx="1530">
                  <c:v>2.7799999999999998E-2</c:v>
                </c:pt>
                <c:pt idx="1531">
                  <c:v>2.76E-2</c:v>
                </c:pt>
                <c:pt idx="1532">
                  <c:v>2.76E-2</c:v>
                </c:pt>
                <c:pt idx="1533">
                  <c:v>2.75E-2</c:v>
                </c:pt>
                <c:pt idx="1534">
                  <c:v>2.7300000000000001E-2</c:v>
                </c:pt>
                <c:pt idx="1535">
                  <c:v>2.7400000000000001E-2</c:v>
                </c:pt>
                <c:pt idx="1536">
                  <c:v>2.7400000000000001E-2</c:v>
                </c:pt>
                <c:pt idx="1537">
                  <c:v>2.7400000000000001E-2</c:v>
                </c:pt>
                <c:pt idx="1538">
                  <c:v>2.76E-2</c:v>
                </c:pt>
                <c:pt idx="1539">
                  <c:v>2.76E-2</c:v>
                </c:pt>
                <c:pt idx="1540">
                  <c:v>2.76E-2</c:v>
                </c:pt>
                <c:pt idx="1541">
                  <c:v>2.7699999999999999E-2</c:v>
                </c:pt>
                <c:pt idx="1542">
                  <c:v>2.7900000000000001E-2</c:v>
                </c:pt>
                <c:pt idx="1543">
                  <c:v>2.7799999999999998E-2</c:v>
                </c:pt>
                <c:pt idx="1544">
                  <c:v>2.7799999999999998E-2</c:v>
                </c:pt>
                <c:pt idx="1545">
                  <c:v>2.7900000000000001E-2</c:v>
                </c:pt>
                <c:pt idx="1546">
                  <c:v>2.7900000000000001E-2</c:v>
                </c:pt>
                <c:pt idx="1547">
                  <c:v>2.8000000000000001E-2</c:v>
                </c:pt>
                <c:pt idx="1548">
                  <c:v>2.7900000000000001E-2</c:v>
                </c:pt>
                <c:pt idx="1549">
                  <c:v>2.8000000000000001E-2</c:v>
                </c:pt>
                <c:pt idx="1550">
                  <c:v>2.7900000000000001E-2</c:v>
                </c:pt>
                <c:pt idx="1551">
                  <c:v>2.7900000000000001E-2</c:v>
                </c:pt>
                <c:pt idx="1552">
                  <c:v>2.7900000000000001E-2</c:v>
                </c:pt>
                <c:pt idx="1553">
                  <c:v>2.7799999999999998E-2</c:v>
                </c:pt>
                <c:pt idx="1554">
                  <c:v>2.7900000000000001E-2</c:v>
                </c:pt>
                <c:pt idx="1555">
                  <c:v>2.7699999999999999E-2</c:v>
                </c:pt>
                <c:pt idx="1556">
                  <c:v>2.7699999999999999E-2</c:v>
                </c:pt>
                <c:pt idx="1557">
                  <c:v>2.7799999999999998E-2</c:v>
                </c:pt>
                <c:pt idx="1558">
                  <c:v>2.7799999999999998E-2</c:v>
                </c:pt>
                <c:pt idx="1559">
                  <c:v>2.7699999999999999E-2</c:v>
                </c:pt>
                <c:pt idx="1560">
                  <c:v>2.76E-2</c:v>
                </c:pt>
                <c:pt idx="1561">
                  <c:v>2.75E-2</c:v>
                </c:pt>
                <c:pt idx="1562">
                  <c:v>2.75E-2</c:v>
                </c:pt>
                <c:pt idx="1563">
                  <c:v>2.75E-2</c:v>
                </c:pt>
                <c:pt idx="1564">
                  <c:v>2.7400000000000001E-2</c:v>
                </c:pt>
                <c:pt idx="1565">
                  <c:v>2.7400000000000001E-2</c:v>
                </c:pt>
                <c:pt idx="1566">
                  <c:v>2.7199999999999998E-2</c:v>
                </c:pt>
                <c:pt idx="1567">
                  <c:v>2.7300000000000001E-2</c:v>
                </c:pt>
                <c:pt idx="1568">
                  <c:v>2.7199999999999998E-2</c:v>
                </c:pt>
                <c:pt idx="1569">
                  <c:v>2.7E-2</c:v>
                </c:pt>
                <c:pt idx="1570">
                  <c:v>2.69E-2</c:v>
                </c:pt>
                <c:pt idx="1571">
                  <c:v>2.69E-2</c:v>
                </c:pt>
                <c:pt idx="1572">
                  <c:v>2.6800000000000001E-2</c:v>
                </c:pt>
                <c:pt idx="1573">
                  <c:v>2.7099999999999999E-2</c:v>
                </c:pt>
                <c:pt idx="1574">
                  <c:v>2.7199999999999998E-2</c:v>
                </c:pt>
                <c:pt idx="1575">
                  <c:v>2.7300000000000001E-2</c:v>
                </c:pt>
                <c:pt idx="1576">
                  <c:v>2.7400000000000001E-2</c:v>
                </c:pt>
                <c:pt idx="1577">
                  <c:v>2.7699999999999999E-2</c:v>
                </c:pt>
                <c:pt idx="1578">
                  <c:v>2.76E-2</c:v>
                </c:pt>
                <c:pt idx="1579">
                  <c:v>2.7400000000000001E-2</c:v>
                </c:pt>
                <c:pt idx="1580">
                  <c:v>2.76E-2</c:v>
                </c:pt>
                <c:pt idx="1581">
                  <c:v>2.7799999999999998E-2</c:v>
                </c:pt>
                <c:pt idx="1582">
                  <c:v>2.7699999999999999E-2</c:v>
                </c:pt>
                <c:pt idx="1583">
                  <c:v>2.7699999999999999E-2</c:v>
                </c:pt>
                <c:pt idx="1584">
                  <c:v>2.7699999999999999E-2</c:v>
                </c:pt>
                <c:pt idx="1585">
                  <c:v>2.7699999999999999E-2</c:v>
                </c:pt>
                <c:pt idx="1586">
                  <c:v>2.8000000000000001E-2</c:v>
                </c:pt>
                <c:pt idx="1587">
                  <c:v>2.7900000000000001E-2</c:v>
                </c:pt>
                <c:pt idx="1588">
                  <c:v>2.7699999999999999E-2</c:v>
                </c:pt>
                <c:pt idx="1589">
                  <c:v>2.7799999999999998E-2</c:v>
                </c:pt>
                <c:pt idx="1590">
                  <c:v>2.7699999999999999E-2</c:v>
                </c:pt>
                <c:pt idx="1591">
                  <c:v>2.7400000000000001E-2</c:v>
                </c:pt>
                <c:pt idx="1592">
                  <c:v>2.75E-2</c:v>
                </c:pt>
                <c:pt idx="1593">
                  <c:v>2.7400000000000001E-2</c:v>
                </c:pt>
                <c:pt idx="1594">
                  <c:v>2.7300000000000001E-2</c:v>
                </c:pt>
                <c:pt idx="1595">
                  <c:v>2.7400000000000001E-2</c:v>
                </c:pt>
                <c:pt idx="1596">
                  <c:v>2.69E-2</c:v>
                </c:pt>
                <c:pt idx="1597">
                  <c:v>2.7099999999999999E-2</c:v>
                </c:pt>
                <c:pt idx="1598">
                  <c:v>2.7199999999999998E-2</c:v>
                </c:pt>
                <c:pt idx="1599">
                  <c:v>2.7199999999999998E-2</c:v>
                </c:pt>
                <c:pt idx="1600">
                  <c:v>2.7400000000000001E-2</c:v>
                </c:pt>
                <c:pt idx="1601">
                  <c:v>2.7400000000000001E-2</c:v>
                </c:pt>
                <c:pt idx="1602">
                  <c:v>2.76E-2</c:v>
                </c:pt>
                <c:pt idx="1603">
                  <c:v>2.75E-2</c:v>
                </c:pt>
                <c:pt idx="1604">
                  <c:v>2.76E-2</c:v>
                </c:pt>
                <c:pt idx="1605">
                  <c:v>2.7799999999999998E-2</c:v>
                </c:pt>
                <c:pt idx="1606">
                  <c:v>2.76E-2</c:v>
                </c:pt>
                <c:pt idx="1607">
                  <c:v>2.7900000000000001E-2</c:v>
                </c:pt>
                <c:pt idx="1608">
                  <c:v>2.7799999999999998E-2</c:v>
                </c:pt>
                <c:pt idx="1609">
                  <c:v>2.7699999999999999E-2</c:v>
                </c:pt>
                <c:pt idx="1610">
                  <c:v>2.7799999999999998E-2</c:v>
                </c:pt>
                <c:pt idx="1611">
                  <c:v>2.7799999999999998E-2</c:v>
                </c:pt>
                <c:pt idx="1612">
                  <c:v>2.7699999999999999E-2</c:v>
                </c:pt>
                <c:pt idx="1613">
                  <c:v>2.8000000000000001E-2</c:v>
                </c:pt>
                <c:pt idx="1614">
                  <c:v>2.7900000000000001E-2</c:v>
                </c:pt>
                <c:pt idx="1615">
                  <c:v>2.8299999999999999E-2</c:v>
                </c:pt>
                <c:pt idx="1616">
                  <c:v>2.9000000000000001E-2</c:v>
                </c:pt>
                <c:pt idx="1617">
                  <c:v>2.8500000000000001E-2</c:v>
                </c:pt>
                <c:pt idx="1618">
                  <c:v>2.8899999999999999E-2</c:v>
                </c:pt>
                <c:pt idx="1619">
                  <c:v>2.8799999999999999E-2</c:v>
                </c:pt>
                <c:pt idx="1620">
                  <c:v>2.8899999999999999E-2</c:v>
                </c:pt>
                <c:pt idx="1621">
                  <c:v>2.9499999999999998E-2</c:v>
                </c:pt>
                <c:pt idx="1622">
                  <c:v>2.9600000000000001E-2</c:v>
                </c:pt>
                <c:pt idx="1623">
                  <c:v>2.9700000000000001E-2</c:v>
                </c:pt>
                <c:pt idx="1624">
                  <c:v>3.0200000000000001E-2</c:v>
                </c:pt>
                <c:pt idx="1625">
                  <c:v>2.98E-2</c:v>
                </c:pt>
                <c:pt idx="1626">
                  <c:v>2.98E-2</c:v>
                </c:pt>
                <c:pt idx="1627">
                  <c:v>3.0099999999999998E-2</c:v>
                </c:pt>
                <c:pt idx="1628">
                  <c:v>3.0300000000000001E-2</c:v>
                </c:pt>
                <c:pt idx="1629">
                  <c:v>3.0200000000000001E-2</c:v>
                </c:pt>
                <c:pt idx="1630">
                  <c:v>3.0499999999999999E-2</c:v>
                </c:pt>
                <c:pt idx="1631">
                  <c:v>3.0599999999999999E-2</c:v>
                </c:pt>
                <c:pt idx="1632">
                  <c:v>0.03</c:v>
                </c:pt>
                <c:pt idx="1633">
                  <c:v>3.0300000000000001E-2</c:v>
                </c:pt>
                <c:pt idx="1634">
                  <c:v>3.0300000000000001E-2</c:v>
                </c:pt>
                <c:pt idx="1635">
                  <c:v>2.98E-2</c:v>
                </c:pt>
                <c:pt idx="1636">
                  <c:v>3.0700000000000002E-2</c:v>
                </c:pt>
                <c:pt idx="1637">
                  <c:v>3.0599999999999999E-2</c:v>
                </c:pt>
                <c:pt idx="1638">
                  <c:v>3.0700000000000002E-2</c:v>
                </c:pt>
                <c:pt idx="1639">
                  <c:v>3.1600000000000003E-2</c:v>
                </c:pt>
                <c:pt idx="1640">
                  <c:v>3.1300000000000001E-2</c:v>
                </c:pt>
                <c:pt idx="1641">
                  <c:v>3.1099999999999999E-2</c:v>
                </c:pt>
                <c:pt idx="1642">
                  <c:v>3.1899999999999998E-2</c:v>
                </c:pt>
                <c:pt idx="1643">
                  <c:v>3.1800000000000002E-2</c:v>
                </c:pt>
                <c:pt idx="1644">
                  <c:v>3.1E-2</c:v>
                </c:pt>
                <c:pt idx="1645">
                  <c:v>3.1399999999999997E-2</c:v>
                </c:pt>
                <c:pt idx="1646">
                  <c:v>3.1E-2</c:v>
                </c:pt>
                <c:pt idx="1647">
                  <c:v>3.0700000000000002E-2</c:v>
                </c:pt>
                <c:pt idx="1648">
                  <c:v>3.1399999999999997E-2</c:v>
                </c:pt>
                <c:pt idx="1649">
                  <c:v>3.1099999999999999E-2</c:v>
                </c:pt>
                <c:pt idx="1650">
                  <c:v>3.0599999999999999E-2</c:v>
                </c:pt>
                <c:pt idx="1651">
                  <c:v>3.1099999999999999E-2</c:v>
                </c:pt>
                <c:pt idx="1652">
                  <c:v>3.0700000000000002E-2</c:v>
                </c:pt>
                <c:pt idx="1653">
                  <c:v>3.0200000000000001E-2</c:v>
                </c:pt>
                <c:pt idx="1654">
                  <c:v>3.1E-2</c:v>
                </c:pt>
                <c:pt idx="1655">
                  <c:v>3.0700000000000002E-2</c:v>
                </c:pt>
                <c:pt idx="1656">
                  <c:v>2.9899999999999999E-2</c:v>
                </c:pt>
                <c:pt idx="1657">
                  <c:v>3.0700000000000002E-2</c:v>
                </c:pt>
                <c:pt idx="1658">
                  <c:v>3.04E-2</c:v>
                </c:pt>
                <c:pt idx="1659">
                  <c:v>3.0200000000000001E-2</c:v>
                </c:pt>
                <c:pt idx="1660">
                  <c:v>3.1E-2</c:v>
                </c:pt>
                <c:pt idx="1661">
                  <c:v>3.0599999999999999E-2</c:v>
                </c:pt>
                <c:pt idx="1662">
                  <c:v>3.0499999999999999E-2</c:v>
                </c:pt>
                <c:pt idx="1663">
                  <c:v>3.0700000000000002E-2</c:v>
                </c:pt>
                <c:pt idx="1664">
                  <c:v>3.1600000000000003E-2</c:v>
                </c:pt>
                <c:pt idx="1665">
                  <c:v>3.1300000000000001E-2</c:v>
                </c:pt>
                <c:pt idx="1666">
                  <c:v>3.2599999999999997E-2</c:v>
                </c:pt>
                <c:pt idx="1667">
                  <c:v>3.2500000000000001E-2</c:v>
                </c:pt>
                <c:pt idx="1668">
                  <c:v>3.2300000000000002E-2</c:v>
                </c:pt>
                <c:pt idx="1669">
                  <c:v>3.3000000000000002E-2</c:v>
                </c:pt>
                <c:pt idx="1670">
                  <c:v>3.2800000000000003E-2</c:v>
                </c:pt>
                <c:pt idx="1671">
                  <c:v>3.2300000000000002E-2</c:v>
                </c:pt>
                <c:pt idx="1672">
                  <c:v>3.3500000000000002E-2</c:v>
                </c:pt>
                <c:pt idx="1673">
                  <c:v>3.3500000000000002E-2</c:v>
                </c:pt>
                <c:pt idx="1674">
                  <c:v>3.39E-2</c:v>
                </c:pt>
                <c:pt idx="1675">
                  <c:v>3.5099999999999999E-2</c:v>
                </c:pt>
                <c:pt idx="1676">
                  <c:v>3.4700000000000002E-2</c:v>
                </c:pt>
                <c:pt idx="1677">
                  <c:v>3.4599999999999999E-2</c:v>
                </c:pt>
                <c:pt idx="1678">
                  <c:v>3.4700000000000002E-2</c:v>
                </c:pt>
                <c:pt idx="1679">
                  <c:v>3.4000000000000002E-2</c:v>
                </c:pt>
                <c:pt idx="1680">
                  <c:v>3.4200000000000001E-2</c:v>
                </c:pt>
                <c:pt idx="1681">
                  <c:v>3.5299999999999998E-2</c:v>
                </c:pt>
                <c:pt idx="1682">
                  <c:v>3.49E-2</c:v>
                </c:pt>
                <c:pt idx="1683">
                  <c:v>3.4599999999999999E-2</c:v>
                </c:pt>
                <c:pt idx="1684">
                  <c:v>3.49E-2</c:v>
                </c:pt>
                <c:pt idx="1685">
                  <c:v>3.4299999999999997E-2</c:v>
                </c:pt>
                <c:pt idx="1686">
                  <c:v>3.4099999999999998E-2</c:v>
                </c:pt>
                <c:pt idx="1687">
                  <c:v>3.4599999999999999E-2</c:v>
                </c:pt>
                <c:pt idx="1688">
                  <c:v>3.4700000000000002E-2</c:v>
                </c:pt>
                <c:pt idx="1689">
                  <c:v>3.4500000000000003E-2</c:v>
                </c:pt>
                <c:pt idx="1690">
                  <c:v>3.5099999999999999E-2</c:v>
                </c:pt>
                <c:pt idx="1691">
                  <c:v>3.56E-2</c:v>
                </c:pt>
                <c:pt idx="1692">
                  <c:v>3.5200000000000002E-2</c:v>
                </c:pt>
                <c:pt idx="1693">
                  <c:v>3.5700000000000003E-2</c:v>
                </c:pt>
                <c:pt idx="1694">
                  <c:v>3.3799999999999997E-2</c:v>
                </c:pt>
                <c:pt idx="1695">
                  <c:v>3.4099999999999998E-2</c:v>
                </c:pt>
                <c:pt idx="1696">
                  <c:v>3.3500000000000002E-2</c:v>
                </c:pt>
                <c:pt idx="1697">
                  <c:v>3.3399999999999999E-2</c:v>
                </c:pt>
                <c:pt idx="1698">
                  <c:v>3.3399999999999999E-2</c:v>
                </c:pt>
                <c:pt idx="1699">
                  <c:v>3.3700000000000001E-2</c:v>
                </c:pt>
                <c:pt idx="1700">
                  <c:v>3.3300000000000003E-2</c:v>
                </c:pt>
                <c:pt idx="1701">
                  <c:v>3.1600000000000003E-2</c:v>
                </c:pt>
                <c:pt idx="1702">
                  <c:v>3.1699999999999999E-2</c:v>
                </c:pt>
                <c:pt idx="1703">
                  <c:v>3.1300000000000001E-2</c:v>
                </c:pt>
                <c:pt idx="1704">
                  <c:v>3.0599999999999999E-2</c:v>
                </c:pt>
                <c:pt idx="1705">
                  <c:v>3.1099999999999999E-2</c:v>
                </c:pt>
                <c:pt idx="1706">
                  <c:v>3.0599999999999999E-2</c:v>
                </c:pt>
                <c:pt idx="1707">
                  <c:v>0.03</c:v>
                </c:pt>
                <c:pt idx="1708">
                  <c:v>3.0499999999999999E-2</c:v>
                </c:pt>
                <c:pt idx="1709">
                  <c:v>3.0200000000000001E-2</c:v>
                </c:pt>
                <c:pt idx="1710">
                  <c:v>3.0099999999999998E-2</c:v>
                </c:pt>
                <c:pt idx="1711">
                  <c:v>3.04E-2</c:v>
                </c:pt>
                <c:pt idx="1712">
                  <c:v>3.0300000000000001E-2</c:v>
                </c:pt>
                <c:pt idx="1713">
                  <c:v>2.9399999999999999E-2</c:v>
                </c:pt>
                <c:pt idx="1714">
                  <c:v>3.04E-2</c:v>
                </c:pt>
                <c:pt idx="1715">
                  <c:v>3.0499999999999999E-2</c:v>
                </c:pt>
                <c:pt idx="1716">
                  <c:v>3.0499999999999999E-2</c:v>
                </c:pt>
                <c:pt idx="1717">
                  <c:v>3.0599999999999999E-2</c:v>
                </c:pt>
                <c:pt idx="1718">
                  <c:v>3.0300000000000001E-2</c:v>
                </c:pt>
                <c:pt idx="1719">
                  <c:v>2.98E-2</c:v>
                </c:pt>
                <c:pt idx="1720">
                  <c:v>0.03</c:v>
                </c:pt>
                <c:pt idx="1721">
                  <c:v>3.04E-2</c:v>
                </c:pt>
                <c:pt idx="1722">
                  <c:v>2.9499999999999998E-2</c:v>
                </c:pt>
                <c:pt idx="1723">
                  <c:v>0.03</c:v>
                </c:pt>
                <c:pt idx="1724">
                  <c:v>2.9899999999999999E-2</c:v>
                </c:pt>
                <c:pt idx="1725">
                  <c:v>2.9399999999999999E-2</c:v>
                </c:pt>
                <c:pt idx="1726">
                  <c:v>2.9399999999999999E-2</c:v>
                </c:pt>
                <c:pt idx="1727">
                  <c:v>2.92E-2</c:v>
                </c:pt>
                <c:pt idx="1728">
                  <c:v>2.86E-2</c:v>
                </c:pt>
                <c:pt idx="1729">
                  <c:v>2.86E-2</c:v>
                </c:pt>
                <c:pt idx="1730">
                  <c:v>2.8199999999999999E-2</c:v>
                </c:pt>
                <c:pt idx="1731">
                  <c:v>2.7900000000000001E-2</c:v>
                </c:pt>
                <c:pt idx="1732">
                  <c:v>2.7400000000000001E-2</c:v>
                </c:pt>
                <c:pt idx="1733">
                  <c:v>2.76E-2</c:v>
                </c:pt>
                <c:pt idx="1734">
                  <c:v>2.75E-2</c:v>
                </c:pt>
                <c:pt idx="1735">
                  <c:v>2.7300000000000001E-2</c:v>
                </c:pt>
                <c:pt idx="1736">
                  <c:v>2.7300000000000001E-2</c:v>
                </c:pt>
                <c:pt idx="1737">
                  <c:v>2.7E-2</c:v>
                </c:pt>
                <c:pt idx="1738">
                  <c:v>2.63E-2</c:v>
                </c:pt>
                <c:pt idx="1739">
                  <c:v>2.64E-2</c:v>
                </c:pt>
                <c:pt idx="1740">
                  <c:v>2.5700000000000001E-2</c:v>
                </c:pt>
                <c:pt idx="1741">
                  <c:v>2.5499999999999998E-2</c:v>
                </c:pt>
                <c:pt idx="1742">
                  <c:v>2.52E-2</c:v>
                </c:pt>
                <c:pt idx="1743">
                  <c:v>2.4899999999999999E-2</c:v>
                </c:pt>
                <c:pt idx="1744">
                  <c:v>2.4500000000000001E-2</c:v>
                </c:pt>
                <c:pt idx="1745">
                  <c:v>2.4299999999999999E-2</c:v>
                </c:pt>
                <c:pt idx="1746">
                  <c:v>2.41E-2</c:v>
                </c:pt>
                <c:pt idx="1747">
                  <c:v>2.3800000000000002E-2</c:v>
                </c:pt>
                <c:pt idx="1748">
                  <c:v>2.3900000000000001E-2</c:v>
                </c:pt>
                <c:pt idx="1749">
                  <c:v>2.35E-2</c:v>
                </c:pt>
                <c:pt idx="1750">
                  <c:v>2.35E-2</c:v>
                </c:pt>
                <c:pt idx="1751">
                  <c:v>2.3400000000000001E-2</c:v>
                </c:pt>
                <c:pt idx="1752">
                  <c:v>2.3300000000000001E-2</c:v>
                </c:pt>
                <c:pt idx="1753">
                  <c:v>2.3400000000000001E-2</c:v>
                </c:pt>
                <c:pt idx="1754">
                  <c:v>2.3400000000000001E-2</c:v>
                </c:pt>
                <c:pt idx="1755">
                  <c:v>2.3199999999999998E-2</c:v>
                </c:pt>
                <c:pt idx="1756">
                  <c:v>2.2800000000000001E-2</c:v>
                </c:pt>
                <c:pt idx="1757">
                  <c:v>2.2599999999999999E-2</c:v>
                </c:pt>
                <c:pt idx="1758">
                  <c:v>2.23E-2</c:v>
                </c:pt>
                <c:pt idx="1759">
                  <c:v>2.23E-2</c:v>
                </c:pt>
                <c:pt idx="1760">
                  <c:v>2.1999999999999999E-2</c:v>
                </c:pt>
                <c:pt idx="1761">
                  <c:v>2.1999999999999999E-2</c:v>
                </c:pt>
                <c:pt idx="1762">
                  <c:v>2.1700000000000001E-2</c:v>
                </c:pt>
                <c:pt idx="1763">
                  <c:v>2.1499999999999998E-2</c:v>
                </c:pt>
                <c:pt idx="1764">
                  <c:v>2.1499999999999998E-2</c:v>
                </c:pt>
                <c:pt idx="1765">
                  <c:v>2.1399999999999999E-2</c:v>
                </c:pt>
                <c:pt idx="1766">
                  <c:v>2.12E-2</c:v>
                </c:pt>
                <c:pt idx="1767">
                  <c:v>2.12E-2</c:v>
                </c:pt>
                <c:pt idx="1768">
                  <c:v>2.12E-2</c:v>
                </c:pt>
                <c:pt idx="1769">
                  <c:v>2.1000000000000001E-2</c:v>
                </c:pt>
                <c:pt idx="1770">
                  <c:v>2.0899999999999998E-2</c:v>
                </c:pt>
                <c:pt idx="1771">
                  <c:v>2.1000000000000001E-2</c:v>
                </c:pt>
                <c:pt idx="1772">
                  <c:v>2.0899999999999998E-2</c:v>
                </c:pt>
                <c:pt idx="1773">
                  <c:v>2.0899999999999998E-2</c:v>
                </c:pt>
                <c:pt idx="1774">
                  <c:v>2.0899999999999998E-2</c:v>
                </c:pt>
                <c:pt idx="1775">
                  <c:v>2.1000000000000001E-2</c:v>
                </c:pt>
                <c:pt idx="1776">
                  <c:v>2.0799999999999999E-2</c:v>
                </c:pt>
                <c:pt idx="1777">
                  <c:v>2.07E-2</c:v>
                </c:pt>
                <c:pt idx="1778">
                  <c:v>2.06E-2</c:v>
                </c:pt>
                <c:pt idx="1779">
                  <c:v>2.0500000000000001E-2</c:v>
                </c:pt>
                <c:pt idx="1780">
                  <c:v>2.0199999999999999E-2</c:v>
                </c:pt>
                <c:pt idx="1781">
                  <c:v>2.0400000000000001E-2</c:v>
                </c:pt>
                <c:pt idx="1782">
                  <c:v>2.0299999999999999E-2</c:v>
                </c:pt>
                <c:pt idx="1783">
                  <c:v>2.0400000000000001E-2</c:v>
                </c:pt>
                <c:pt idx="1784">
                  <c:v>2.0500000000000001E-2</c:v>
                </c:pt>
                <c:pt idx="1785">
                  <c:v>2.01E-2</c:v>
                </c:pt>
                <c:pt idx="1786">
                  <c:v>1.9800000000000002E-2</c:v>
                </c:pt>
                <c:pt idx="1787">
                  <c:v>0.02</c:v>
                </c:pt>
                <c:pt idx="1788">
                  <c:v>1.9699999999999999E-2</c:v>
                </c:pt>
                <c:pt idx="1789">
                  <c:v>1.9900000000000001E-2</c:v>
                </c:pt>
                <c:pt idx="1790">
                  <c:v>1.9900000000000001E-2</c:v>
                </c:pt>
                <c:pt idx="1791">
                  <c:v>1.9900000000000001E-2</c:v>
                </c:pt>
                <c:pt idx="1792">
                  <c:v>0.02</c:v>
                </c:pt>
                <c:pt idx="1793">
                  <c:v>1.9900000000000001E-2</c:v>
                </c:pt>
                <c:pt idx="1794">
                  <c:v>1.95E-2</c:v>
                </c:pt>
                <c:pt idx="1795">
                  <c:v>1.9699999999999999E-2</c:v>
                </c:pt>
                <c:pt idx="1796">
                  <c:v>1.9599999999999999E-2</c:v>
                </c:pt>
                <c:pt idx="1797">
                  <c:v>1.95E-2</c:v>
                </c:pt>
                <c:pt idx="1798">
                  <c:v>1.9599999999999999E-2</c:v>
                </c:pt>
                <c:pt idx="1799">
                  <c:v>1.9800000000000002E-2</c:v>
                </c:pt>
                <c:pt idx="1800">
                  <c:v>1.9699999999999999E-2</c:v>
                </c:pt>
                <c:pt idx="1801">
                  <c:v>1.9800000000000002E-2</c:v>
                </c:pt>
                <c:pt idx="1802">
                  <c:v>1.9900000000000001E-2</c:v>
                </c:pt>
                <c:pt idx="1803">
                  <c:v>2.01E-2</c:v>
                </c:pt>
                <c:pt idx="1804">
                  <c:v>1.9699999999999999E-2</c:v>
                </c:pt>
                <c:pt idx="1805">
                  <c:v>1.9699999999999999E-2</c:v>
                </c:pt>
                <c:pt idx="1806">
                  <c:v>2.0400000000000001E-2</c:v>
                </c:pt>
                <c:pt idx="1807">
                  <c:v>2.0199999999999999E-2</c:v>
                </c:pt>
                <c:pt idx="1808">
                  <c:v>2.0199999999999999E-2</c:v>
                </c:pt>
                <c:pt idx="1809">
                  <c:v>2.0500000000000001E-2</c:v>
                </c:pt>
                <c:pt idx="1810">
                  <c:v>2.0400000000000001E-2</c:v>
                </c:pt>
                <c:pt idx="1811">
                  <c:v>2.0199999999999999E-2</c:v>
                </c:pt>
                <c:pt idx="1812">
                  <c:v>2.0400000000000001E-2</c:v>
                </c:pt>
                <c:pt idx="1813">
                  <c:v>2.0199999999999999E-2</c:v>
                </c:pt>
                <c:pt idx="1814">
                  <c:v>2.0199999999999999E-2</c:v>
                </c:pt>
                <c:pt idx="1815">
                  <c:v>2.0299999999999999E-2</c:v>
                </c:pt>
                <c:pt idx="1816">
                  <c:v>2.0199999999999999E-2</c:v>
                </c:pt>
                <c:pt idx="1817">
                  <c:v>2.0199999999999999E-2</c:v>
                </c:pt>
                <c:pt idx="1818">
                  <c:v>2.0500000000000001E-2</c:v>
                </c:pt>
                <c:pt idx="1819">
                  <c:v>1.9900000000000001E-2</c:v>
                </c:pt>
                <c:pt idx="1820">
                  <c:v>0.02</c:v>
                </c:pt>
                <c:pt idx="1821">
                  <c:v>0.02</c:v>
                </c:pt>
                <c:pt idx="1822">
                  <c:v>1.9800000000000002E-2</c:v>
                </c:pt>
                <c:pt idx="1823">
                  <c:v>1.9900000000000001E-2</c:v>
                </c:pt>
                <c:pt idx="1824">
                  <c:v>1.9800000000000002E-2</c:v>
                </c:pt>
                <c:pt idx="1825">
                  <c:v>1.9599999999999999E-2</c:v>
                </c:pt>
                <c:pt idx="1826">
                  <c:v>1.9400000000000001E-2</c:v>
                </c:pt>
                <c:pt idx="1827">
                  <c:v>1.9800000000000002E-2</c:v>
                </c:pt>
                <c:pt idx="1828">
                  <c:v>1.9599999999999999E-2</c:v>
                </c:pt>
                <c:pt idx="1829">
                  <c:v>1.9300000000000001E-2</c:v>
                </c:pt>
                <c:pt idx="1830">
                  <c:v>1.95E-2</c:v>
                </c:pt>
                <c:pt idx="1831">
                  <c:v>1.9599999999999999E-2</c:v>
                </c:pt>
                <c:pt idx="1832">
                  <c:v>1.9099999999999999E-2</c:v>
                </c:pt>
                <c:pt idx="1833">
                  <c:v>1.9199999999999998E-2</c:v>
                </c:pt>
                <c:pt idx="1834">
                  <c:v>1.9300000000000001E-2</c:v>
                </c:pt>
                <c:pt idx="1835">
                  <c:v>1.9199999999999998E-2</c:v>
                </c:pt>
                <c:pt idx="1836">
                  <c:v>1.95E-2</c:v>
                </c:pt>
                <c:pt idx="1837">
                  <c:v>1.9699999999999999E-2</c:v>
                </c:pt>
                <c:pt idx="1838">
                  <c:v>1.9699999999999999E-2</c:v>
                </c:pt>
                <c:pt idx="1839">
                  <c:v>1.9599999999999999E-2</c:v>
                </c:pt>
                <c:pt idx="1840">
                  <c:v>1.9900000000000001E-2</c:v>
                </c:pt>
                <c:pt idx="1841">
                  <c:v>1.9900000000000001E-2</c:v>
                </c:pt>
                <c:pt idx="1842">
                  <c:v>2.01E-2</c:v>
                </c:pt>
                <c:pt idx="1843">
                  <c:v>2.0400000000000001E-2</c:v>
                </c:pt>
                <c:pt idx="1844">
                  <c:v>2.0400000000000001E-2</c:v>
                </c:pt>
                <c:pt idx="1845">
                  <c:v>2.0400000000000001E-2</c:v>
                </c:pt>
                <c:pt idx="1846">
                  <c:v>2.0400000000000001E-2</c:v>
                </c:pt>
                <c:pt idx="1847">
                  <c:v>2.07E-2</c:v>
                </c:pt>
                <c:pt idx="1848">
                  <c:v>2.07E-2</c:v>
                </c:pt>
                <c:pt idx="1849">
                  <c:v>2.07E-2</c:v>
                </c:pt>
                <c:pt idx="1850">
                  <c:v>2.1100000000000001E-2</c:v>
                </c:pt>
                <c:pt idx="1851">
                  <c:v>2.1000000000000001E-2</c:v>
                </c:pt>
                <c:pt idx="1852">
                  <c:v>2.1399999999999999E-2</c:v>
                </c:pt>
                <c:pt idx="1853">
                  <c:v>2.1499999999999998E-2</c:v>
                </c:pt>
                <c:pt idx="1854">
                  <c:v>2.1399999999999999E-2</c:v>
                </c:pt>
                <c:pt idx="1855">
                  <c:v>2.1899999999999999E-2</c:v>
                </c:pt>
                <c:pt idx="1856">
                  <c:v>2.2100000000000002E-2</c:v>
                </c:pt>
                <c:pt idx="1857">
                  <c:v>2.1899999999999999E-2</c:v>
                </c:pt>
                <c:pt idx="1858">
                  <c:v>2.2100000000000002E-2</c:v>
                </c:pt>
                <c:pt idx="1859">
                  <c:v>2.24E-2</c:v>
                </c:pt>
                <c:pt idx="1860">
                  <c:v>2.2100000000000002E-2</c:v>
                </c:pt>
                <c:pt idx="1861">
                  <c:v>2.24E-2</c:v>
                </c:pt>
                <c:pt idx="1862">
                  <c:v>2.2599999999999999E-2</c:v>
                </c:pt>
                <c:pt idx="1863">
                  <c:v>2.2800000000000001E-2</c:v>
                </c:pt>
                <c:pt idx="1864">
                  <c:v>2.2800000000000001E-2</c:v>
                </c:pt>
                <c:pt idx="1865">
                  <c:v>2.29E-2</c:v>
                </c:pt>
                <c:pt idx="1866">
                  <c:v>2.3199999999999998E-2</c:v>
                </c:pt>
                <c:pt idx="1867">
                  <c:v>2.3099999999999999E-2</c:v>
                </c:pt>
                <c:pt idx="1868">
                  <c:v>2.3400000000000001E-2</c:v>
                </c:pt>
                <c:pt idx="1869">
                  <c:v>2.35E-2</c:v>
                </c:pt>
                <c:pt idx="1870">
                  <c:v>2.3199999999999998E-2</c:v>
                </c:pt>
                <c:pt idx="1871">
                  <c:v>2.3400000000000001E-2</c:v>
                </c:pt>
                <c:pt idx="1872">
                  <c:v>2.3400000000000001E-2</c:v>
                </c:pt>
                <c:pt idx="1873">
                  <c:v>2.3400000000000001E-2</c:v>
                </c:pt>
                <c:pt idx="1874">
                  <c:v>2.35E-2</c:v>
                </c:pt>
                <c:pt idx="1875">
                  <c:v>2.3699999999999999E-2</c:v>
                </c:pt>
                <c:pt idx="1876">
                  <c:v>2.3599999999999999E-2</c:v>
                </c:pt>
                <c:pt idx="1877">
                  <c:v>2.3699999999999999E-2</c:v>
                </c:pt>
                <c:pt idx="1878">
                  <c:v>2.3699999999999999E-2</c:v>
                </c:pt>
                <c:pt idx="1879">
                  <c:v>2.35E-2</c:v>
                </c:pt>
                <c:pt idx="1880">
                  <c:v>2.3699999999999999E-2</c:v>
                </c:pt>
                <c:pt idx="1881">
                  <c:v>2.3900000000000001E-2</c:v>
                </c:pt>
                <c:pt idx="1882">
                  <c:v>2.3900000000000001E-2</c:v>
                </c:pt>
                <c:pt idx="1883">
                  <c:v>2.4E-2</c:v>
                </c:pt>
                <c:pt idx="1884">
                  <c:v>2.3800000000000002E-2</c:v>
                </c:pt>
                <c:pt idx="1885">
                  <c:v>2.3900000000000001E-2</c:v>
                </c:pt>
                <c:pt idx="1886">
                  <c:v>2.3800000000000002E-2</c:v>
                </c:pt>
                <c:pt idx="1887">
                  <c:v>2.3900000000000001E-2</c:v>
                </c:pt>
                <c:pt idx="1888">
                  <c:v>2.3900000000000001E-2</c:v>
                </c:pt>
                <c:pt idx="1889">
                  <c:v>2.3800000000000002E-2</c:v>
                </c:pt>
                <c:pt idx="1890">
                  <c:v>2.3800000000000002E-2</c:v>
                </c:pt>
                <c:pt idx="1891">
                  <c:v>2.3699999999999999E-2</c:v>
                </c:pt>
                <c:pt idx="1892">
                  <c:v>2.35E-2</c:v>
                </c:pt>
                <c:pt idx="1893">
                  <c:v>2.3699999999999999E-2</c:v>
                </c:pt>
                <c:pt idx="1894">
                  <c:v>2.3900000000000001E-2</c:v>
                </c:pt>
                <c:pt idx="1895">
                  <c:v>2.4299999999999999E-2</c:v>
                </c:pt>
                <c:pt idx="1896">
                  <c:v>2.3900000000000001E-2</c:v>
                </c:pt>
                <c:pt idx="1897">
                  <c:v>2.3900000000000001E-2</c:v>
                </c:pt>
                <c:pt idx="1898">
                  <c:v>2.4199999999999999E-2</c:v>
                </c:pt>
                <c:pt idx="1899">
                  <c:v>2.47E-2</c:v>
                </c:pt>
                <c:pt idx="1900">
                  <c:v>2.23E-2</c:v>
                </c:pt>
                <c:pt idx="1901">
                  <c:v>2.2499999999999999E-2</c:v>
                </c:pt>
                <c:pt idx="1902">
                  <c:v>2.24E-2</c:v>
                </c:pt>
                <c:pt idx="1903">
                  <c:v>2.29E-2</c:v>
                </c:pt>
                <c:pt idx="1904">
                  <c:v>2.2800000000000001E-2</c:v>
                </c:pt>
                <c:pt idx="1905">
                  <c:v>2.2800000000000001E-2</c:v>
                </c:pt>
                <c:pt idx="1906">
                  <c:v>2.2800000000000001E-2</c:v>
                </c:pt>
                <c:pt idx="1907">
                  <c:v>2.3199999999999998E-2</c:v>
                </c:pt>
                <c:pt idx="1908">
                  <c:v>2.3199999999999998E-2</c:v>
                </c:pt>
                <c:pt idx="1909">
                  <c:v>2.3199999999999998E-2</c:v>
                </c:pt>
                <c:pt idx="1910">
                  <c:v>2.3599999999999999E-2</c:v>
                </c:pt>
                <c:pt idx="1911">
                  <c:v>2.3699999999999999E-2</c:v>
                </c:pt>
                <c:pt idx="1912">
                  <c:v>2.3800000000000002E-2</c:v>
                </c:pt>
                <c:pt idx="1913">
                  <c:v>2.4E-2</c:v>
                </c:pt>
                <c:pt idx="1914">
                  <c:v>2.4E-2</c:v>
                </c:pt>
                <c:pt idx="1915">
                  <c:v>2.3900000000000001E-2</c:v>
                </c:pt>
                <c:pt idx="1916">
                  <c:v>2.4199999999999999E-2</c:v>
                </c:pt>
                <c:pt idx="1917">
                  <c:v>2.4E-2</c:v>
                </c:pt>
                <c:pt idx="1918">
                  <c:v>2.41E-2</c:v>
                </c:pt>
                <c:pt idx="1919">
                  <c:v>2.4400000000000002E-2</c:v>
                </c:pt>
                <c:pt idx="1920">
                  <c:v>2.4299999999999999E-2</c:v>
                </c:pt>
                <c:pt idx="1921">
                  <c:v>2.4299999999999999E-2</c:v>
                </c:pt>
                <c:pt idx="1922">
                  <c:v>2.4500000000000001E-2</c:v>
                </c:pt>
                <c:pt idx="1923">
                  <c:v>2.4299999999999999E-2</c:v>
                </c:pt>
                <c:pt idx="1924">
                  <c:v>2.4500000000000001E-2</c:v>
                </c:pt>
                <c:pt idx="1925">
                  <c:v>2.4500000000000001E-2</c:v>
                </c:pt>
                <c:pt idx="1926">
                  <c:v>2.4500000000000001E-2</c:v>
                </c:pt>
                <c:pt idx="1927">
                  <c:v>2.4500000000000001E-2</c:v>
                </c:pt>
                <c:pt idx="1928">
                  <c:v>2.4400000000000002E-2</c:v>
                </c:pt>
                <c:pt idx="1929">
                  <c:v>2.47E-2</c:v>
                </c:pt>
                <c:pt idx="1930">
                  <c:v>2.46E-2</c:v>
                </c:pt>
                <c:pt idx="1931">
                  <c:v>2.4400000000000002E-2</c:v>
                </c:pt>
                <c:pt idx="1932">
                  <c:v>2.4500000000000001E-2</c:v>
                </c:pt>
                <c:pt idx="1933">
                  <c:v>2.46E-2</c:v>
                </c:pt>
                <c:pt idx="1934">
                  <c:v>2.46E-2</c:v>
                </c:pt>
                <c:pt idx="1935">
                  <c:v>2.47E-2</c:v>
                </c:pt>
                <c:pt idx="1936">
                  <c:v>2.47E-2</c:v>
                </c:pt>
                <c:pt idx="1937">
                  <c:v>2.46E-2</c:v>
                </c:pt>
                <c:pt idx="1938">
                  <c:v>2.4500000000000001E-2</c:v>
                </c:pt>
                <c:pt idx="1939">
                  <c:v>2.46E-2</c:v>
                </c:pt>
                <c:pt idx="1940">
                  <c:v>2.47E-2</c:v>
                </c:pt>
                <c:pt idx="1941">
                  <c:v>2.46E-2</c:v>
                </c:pt>
                <c:pt idx="1942">
                  <c:v>2.46E-2</c:v>
                </c:pt>
                <c:pt idx="1943">
                  <c:v>2.4500000000000001E-2</c:v>
                </c:pt>
                <c:pt idx="1944">
                  <c:v>2.4400000000000002E-2</c:v>
                </c:pt>
                <c:pt idx="1945">
                  <c:v>2.46E-2</c:v>
                </c:pt>
                <c:pt idx="1946">
                  <c:v>2.46E-2</c:v>
                </c:pt>
                <c:pt idx="1947">
                  <c:v>2.46E-2</c:v>
                </c:pt>
                <c:pt idx="1948">
                  <c:v>2.4799999999999999E-2</c:v>
                </c:pt>
                <c:pt idx="1949">
                  <c:v>2.4899999999999999E-2</c:v>
                </c:pt>
                <c:pt idx="1950">
                  <c:v>2.4899999999999999E-2</c:v>
                </c:pt>
                <c:pt idx="1951">
                  <c:v>2.4899999999999999E-2</c:v>
                </c:pt>
                <c:pt idx="1952">
                  <c:v>2.5000000000000001E-2</c:v>
                </c:pt>
                <c:pt idx="1953">
                  <c:v>2.5000000000000001E-2</c:v>
                </c:pt>
                <c:pt idx="1954">
                  <c:v>2.5100000000000001E-2</c:v>
                </c:pt>
                <c:pt idx="1955">
                  <c:v>2.5000000000000001E-2</c:v>
                </c:pt>
                <c:pt idx="1956">
                  <c:v>2.5100000000000001E-2</c:v>
                </c:pt>
                <c:pt idx="1957">
                  <c:v>2.52E-2</c:v>
                </c:pt>
                <c:pt idx="1958">
                  <c:v>2.52E-2</c:v>
                </c:pt>
                <c:pt idx="1959">
                  <c:v>2.52E-2</c:v>
                </c:pt>
                <c:pt idx="1960">
                  <c:v>2.53E-2</c:v>
                </c:pt>
                <c:pt idx="1961">
                  <c:v>2.52E-2</c:v>
                </c:pt>
                <c:pt idx="1962">
                  <c:v>2.52E-2</c:v>
                </c:pt>
                <c:pt idx="1963">
                  <c:v>2.5399999999999999E-2</c:v>
                </c:pt>
                <c:pt idx="1964">
                  <c:v>2.53E-2</c:v>
                </c:pt>
                <c:pt idx="1965">
                  <c:v>2.53E-2</c:v>
                </c:pt>
                <c:pt idx="1966">
                  <c:v>2.5399999999999999E-2</c:v>
                </c:pt>
                <c:pt idx="1967">
                  <c:v>2.5499999999999998E-2</c:v>
                </c:pt>
                <c:pt idx="1968">
                  <c:v>2.5399999999999999E-2</c:v>
                </c:pt>
                <c:pt idx="1969">
                  <c:v>2.53E-2</c:v>
                </c:pt>
                <c:pt idx="1970">
                  <c:v>2.5399999999999999E-2</c:v>
                </c:pt>
                <c:pt idx="1971">
                  <c:v>2.5399999999999999E-2</c:v>
                </c:pt>
                <c:pt idx="1972">
                  <c:v>2.5399999999999999E-2</c:v>
                </c:pt>
                <c:pt idx="1973">
                  <c:v>2.5399999999999999E-2</c:v>
                </c:pt>
                <c:pt idx="1974">
                  <c:v>2.5499999999999998E-2</c:v>
                </c:pt>
                <c:pt idx="1975">
                  <c:v>2.5499999999999998E-2</c:v>
                </c:pt>
                <c:pt idx="1976">
                  <c:v>2.5499999999999998E-2</c:v>
                </c:pt>
                <c:pt idx="1977">
                  <c:v>2.5499999999999998E-2</c:v>
                </c:pt>
                <c:pt idx="1978">
                  <c:v>2.5499999999999998E-2</c:v>
                </c:pt>
                <c:pt idx="1979">
                  <c:v>2.5499999999999998E-2</c:v>
                </c:pt>
                <c:pt idx="1980">
                  <c:v>2.5499999999999998E-2</c:v>
                </c:pt>
                <c:pt idx="1981">
                  <c:v>2.5499999999999998E-2</c:v>
                </c:pt>
                <c:pt idx="1982">
                  <c:v>2.5499999999999998E-2</c:v>
                </c:pt>
                <c:pt idx="1983">
                  <c:v>2.5499999999999998E-2</c:v>
                </c:pt>
                <c:pt idx="1984">
                  <c:v>2.5399999999999999E-2</c:v>
                </c:pt>
                <c:pt idx="1985">
                  <c:v>2.5700000000000001E-2</c:v>
                </c:pt>
                <c:pt idx="1986">
                  <c:v>2.5600000000000001E-2</c:v>
                </c:pt>
                <c:pt idx="1987">
                  <c:v>2.5499999999999998E-2</c:v>
                </c:pt>
                <c:pt idx="1988">
                  <c:v>2.5600000000000001E-2</c:v>
                </c:pt>
                <c:pt idx="1989">
                  <c:v>2.5600000000000001E-2</c:v>
                </c:pt>
                <c:pt idx="1990">
                  <c:v>2.5600000000000001E-2</c:v>
                </c:pt>
                <c:pt idx="1991">
                  <c:v>2.58E-2</c:v>
                </c:pt>
                <c:pt idx="1992">
                  <c:v>2.5600000000000001E-2</c:v>
                </c:pt>
                <c:pt idx="1993">
                  <c:v>2.5600000000000001E-2</c:v>
                </c:pt>
                <c:pt idx="1994">
                  <c:v>2.5600000000000001E-2</c:v>
                </c:pt>
                <c:pt idx="1995">
                  <c:v>2.5600000000000001E-2</c:v>
                </c:pt>
                <c:pt idx="1996">
                  <c:v>2.5700000000000001E-2</c:v>
                </c:pt>
                <c:pt idx="1997">
                  <c:v>2.58E-2</c:v>
                </c:pt>
                <c:pt idx="1998">
                  <c:v>2.5600000000000001E-2</c:v>
                </c:pt>
                <c:pt idx="1999">
                  <c:v>2.58E-2</c:v>
                </c:pt>
                <c:pt idx="2000">
                  <c:v>2.5700000000000001E-2</c:v>
                </c:pt>
                <c:pt idx="2001">
                  <c:v>2.5899999999999999E-2</c:v>
                </c:pt>
                <c:pt idx="2002">
                  <c:v>2.5899999999999999E-2</c:v>
                </c:pt>
                <c:pt idx="2003">
                  <c:v>2.58E-2</c:v>
                </c:pt>
                <c:pt idx="2004">
                  <c:v>2.58E-2</c:v>
                </c:pt>
                <c:pt idx="2005">
                  <c:v>2.5999999999999999E-2</c:v>
                </c:pt>
                <c:pt idx="2006">
                  <c:v>2.58E-2</c:v>
                </c:pt>
                <c:pt idx="2007">
                  <c:v>2.5899999999999999E-2</c:v>
                </c:pt>
                <c:pt idx="2008">
                  <c:v>2.5899999999999999E-2</c:v>
                </c:pt>
                <c:pt idx="2009">
                  <c:v>2.5999999999999999E-2</c:v>
                </c:pt>
                <c:pt idx="2010">
                  <c:v>2.6100000000000002E-2</c:v>
                </c:pt>
                <c:pt idx="2011">
                  <c:v>2.6100000000000002E-2</c:v>
                </c:pt>
                <c:pt idx="2012">
                  <c:v>2.6100000000000002E-2</c:v>
                </c:pt>
                <c:pt idx="2013">
                  <c:v>2.6100000000000002E-2</c:v>
                </c:pt>
                <c:pt idx="2014">
                  <c:v>2.6200000000000001E-2</c:v>
                </c:pt>
                <c:pt idx="2015">
                  <c:v>2.6100000000000002E-2</c:v>
                </c:pt>
                <c:pt idx="2016">
                  <c:v>2.6200000000000001E-2</c:v>
                </c:pt>
                <c:pt idx="2017">
                  <c:v>2.63E-2</c:v>
                </c:pt>
                <c:pt idx="2018">
                  <c:v>2.64E-2</c:v>
                </c:pt>
                <c:pt idx="2019">
                  <c:v>2.64E-2</c:v>
                </c:pt>
                <c:pt idx="2020">
                  <c:v>2.6499999999999999E-2</c:v>
                </c:pt>
                <c:pt idx="2021">
                  <c:v>2.6499999999999999E-2</c:v>
                </c:pt>
                <c:pt idx="2022">
                  <c:v>2.6499999999999999E-2</c:v>
                </c:pt>
                <c:pt idx="2023">
                  <c:v>2.6599999999999999E-2</c:v>
                </c:pt>
                <c:pt idx="2024">
                  <c:v>2.6700000000000002E-2</c:v>
                </c:pt>
                <c:pt idx="2025">
                  <c:v>2.6700000000000002E-2</c:v>
                </c:pt>
                <c:pt idx="2026">
                  <c:v>2.6700000000000002E-2</c:v>
                </c:pt>
                <c:pt idx="2027">
                  <c:v>2.69E-2</c:v>
                </c:pt>
                <c:pt idx="2028">
                  <c:v>2.69E-2</c:v>
                </c:pt>
                <c:pt idx="2029">
                  <c:v>2.69E-2</c:v>
                </c:pt>
                <c:pt idx="2030">
                  <c:v>2.7099999999999999E-2</c:v>
                </c:pt>
                <c:pt idx="2031">
                  <c:v>2.7E-2</c:v>
                </c:pt>
                <c:pt idx="2032">
                  <c:v>2.7099999999999999E-2</c:v>
                </c:pt>
                <c:pt idx="2033">
                  <c:v>2.7199999999999998E-2</c:v>
                </c:pt>
                <c:pt idx="2034">
                  <c:v>2.7199999999999998E-2</c:v>
                </c:pt>
                <c:pt idx="2035">
                  <c:v>2.7199999999999998E-2</c:v>
                </c:pt>
                <c:pt idx="2036">
                  <c:v>2.7300000000000001E-2</c:v>
                </c:pt>
                <c:pt idx="2037">
                  <c:v>2.75E-2</c:v>
                </c:pt>
                <c:pt idx="2038">
                  <c:v>2.75E-2</c:v>
                </c:pt>
                <c:pt idx="2039">
                  <c:v>2.76E-2</c:v>
                </c:pt>
                <c:pt idx="2040">
                  <c:v>2.76E-2</c:v>
                </c:pt>
                <c:pt idx="2041">
                  <c:v>2.7699999999999999E-2</c:v>
                </c:pt>
                <c:pt idx="2042">
                  <c:v>2.7799999999999998E-2</c:v>
                </c:pt>
                <c:pt idx="2043">
                  <c:v>2.7900000000000001E-2</c:v>
                </c:pt>
                <c:pt idx="2044">
                  <c:v>2.7900000000000001E-2</c:v>
                </c:pt>
                <c:pt idx="2045">
                  <c:v>2.8000000000000001E-2</c:v>
                </c:pt>
                <c:pt idx="2046">
                  <c:v>2.81E-2</c:v>
                </c:pt>
                <c:pt idx="2047">
                  <c:v>2.8199999999999999E-2</c:v>
                </c:pt>
                <c:pt idx="2048">
                  <c:v>2.81E-2</c:v>
                </c:pt>
                <c:pt idx="2049">
                  <c:v>2.8199999999999999E-2</c:v>
                </c:pt>
                <c:pt idx="2050">
                  <c:v>2.8299999999999999E-2</c:v>
                </c:pt>
                <c:pt idx="2051">
                  <c:v>2.8400000000000002E-2</c:v>
                </c:pt>
                <c:pt idx="2052">
                  <c:v>2.8500000000000001E-2</c:v>
                </c:pt>
                <c:pt idx="2053">
                  <c:v>2.8500000000000001E-2</c:v>
                </c:pt>
                <c:pt idx="2054">
                  <c:v>2.87E-2</c:v>
                </c:pt>
                <c:pt idx="2055">
                  <c:v>2.87E-2</c:v>
                </c:pt>
                <c:pt idx="2056">
                  <c:v>2.87E-2</c:v>
                </c:pt>
                <c:pt idx="2057">
                  <c:v>2.8899999999999999E-2</c:v>
                </c:pt>
                <c:pt idx="2058">
                  <c:v>2.8799999999999999E-2</c:v>
                </c:pt>
                <c:pt idx="2059">
                  <c:v>2.9000000000000001E-2</c:v>
                </c:pt>
                <c:pt idx="2060">
                  <c:v>2.9000000000000001E-2</c:v>
                </c:pt>
                <c:pt idx="2061">
                  <c:v>2.92E-2</c:v>
                </c:pt>
                <c:pt idx="2062">
                  <c:v>2.92E-2</c:v>
                </c:pt>
                <c:pt idx="2063">
                  <c:v>2.93E-2</c:v>
                </c:pt>
                <c:pt idx="2064">
                  <c:v>2.9499999999999998E-2</c:v>
                </c:pt>
                <c:pt idx="2065">
                  <c:v>2.9600000000000001E-2</c:v>
                </c:pt>
                <c:pt idx="2066">
                  <c:v>2.9600000000000001E-2</c:v>
                </c:pt>
                <c:pt idx="2067">
                  <c:v>2.9700000000000001E-2</c:v>
                </c:pt>
                <c:pt idx="2068">
                  <c:v>2.9700000000000001E-2</c:v>
                </c:pt>
                <c:pt idx="2069">
                  <c:v>2.9899999999999999E-2</c:v>
                </c:pt>
                <c:pt idx="2070">
                  <c:v>2.9899999999999999E-2</c:v>
                </c:pt>
                <c:pt idx="2071">
                  <c:v>2.9899999999999999E-2</c:v>
                </c:pt>
                <c:pt idx="2072">
                  <c:v>3.0099999999999998E-2</c:v>
                </c:pt>
                <c:pt idx="2073">
                  <c:v>3.0200000000000001E-2</c:v>
                </c:pt>
                <c:pt idx="2074">
                  <c:v>3.0300000000000001E-2</c:v>
                </c:pt>
                <c:pt idx="2075">
                  <c:v>3.0300000000000001E-2</c:v>
                </c:pt>
                <c:pt idx="2076">
                  <c:v>3.04E-2</c:v>
                </c:pt>
                <c:pt idx="2077">
                  <c:v>3.04E-2</c:v>
                </c:pt>
                <c:pt idx="2078">
                  <c:v>3.0499999999999999E-2</c:v>
                </c:pt>
                <c:pt idx="2079">
                  <c:v>3.0499999999999999E-2</c:v>
                </c:pt>
                <c:pt idx="2080">
                  <c:v>3.0599999999999999E-2</c:v>
                </c:pt>
                <c:pt idx="2081">
                  <c:v>3.0599999999999999E-2</c:v>
                </c:pt>
                <c:pt idx="2082">
                  <c:v>3.0700000000000002E-2</c:v>
                </c:pt>
                <c:pt idx="2083">
                  <c:v>3.0700000000000002E-2</c:v>
                </c:pt>
                <c:pt idx="2084">
                  <c:v>3.0800000000000001E-2</c:v>
                </c:pt>
                <c:pt idx="2085">
                  <c:v>3.1E-2</c:v>
                </c:pt>
                <c:pt idx="2086">
                  <c:v>3.09E-2</c:v>
                </c:pt>
                <c:pt idx="2087">
                  <c:v>3.09E-2</c:v>
                </c:pt>
                <c:pt idx="2088">
                  <c:v>3.1E-2</c:v>
                </c:pt>
                <c:pt idx="2089">
                  <c:v>3.1099999999999999E-2</c:v>
                </c:pt>
                <c:pt idx="2090">
                  <c:v>3.1199999999999999E-2</c:v>
                </c:pt>
                <c:pt idx="2091">
                  <c:v>3.1300000000000001E-2</c:v>
                </c:pt>
                <c:pt idx="2092">
                  <c:v>3.15E-2</c:v>
                </c:pt>
                <c:pt idx="2093">
                  <c:v>3.1300000000000001E-2</c:v>
                </c:pt>
                <c:pt idx="2094">
                  <c:v>3.15E-2</c:v>
                </c:pt>
                <c:pt idx="2095">
                  <c:v>3.15E-2</c:v>
                </c:pt>
                <c:pt idx="2096">
                  <c:v>3.1600000000000003E-2</c:v>
                </c:pt>
                <c:pt idx="2097">
                  <c:v>3.1600000000000003E-2</c:v>
                </c:pt>
                <c:pt idx="2098">
                  <c:v>3.1600000000000003E-2</c:v>
                </c:pt>
                <c:pt idx="2099">
                  <c:v>3.1600000000000003E-2</c:v>
                </c:pt>
                <c:pt idx="2100">
                  <c:v>3.1800000000000002E-2</c:v>
                </c:pt>
                <c:pt idx="2101">
                  <c:v>3.1699999999999999E-2</c:v>
                </c:pt>
                <c:pt idx="2102">
                  <c:v>3.1800000000000002E-2</c:v>
                </c:pt>
                <c:pt idx="2103">
                  <c:v>3.1899999999999998E-2</c:v>
                </c:pt>
                <c:pt idx="2104">
                  <c:v>3.2000000000000001E-2</c:v>
                </c:pt>
                <c:pt idx="2105">
                  <c:v>3.2000000000000001E-2</c:v>
                </c:pt>
                <c:pt idx="2106">
                  <c:v>3.2000000000000001E-2</c:v>
                </c:pt>
                <c:pt idx="2107">
                  <c:v>3.2000000000000001E-2</c:v>
                </c:pt>
                <c:pt idx="2108">
                  <c:v>3.2099999999999997E-2</c:v>
                </c:pt>
                <c:pt idx="2109">
                  <c:v>3.2199999999999999E-2</c:v>
                </c:pt>
                <c:pt idx="2110">
                  <c:v>3.2199999999999999E-2</c:v>
                </c:pt>
                <c:pt idx="2111">
                  <c:v>3.2300000000000002E-2</c:v>
                </c:pt>
                <c:pt idx="2112">
                  <c:v>3.2300000000000002E-2</c:v>
                </c:pt>
                <c:pt idx="2113">
                  <c:v>3.2300000000000002E-2</c:v>
                </c:pt>
                <c:pt idx="2114">
                  <c:v>3.2300000000000002E-2</c:v>
                </c:pt>
                <c:pt idx="2115">
                  <c:v>3.2399999999999998E-2</c:v>
                </c:pt>
                <c:pt idx="2116">
                  <c:v>3.2500000000000001E-2</c:v>
                </c:pt>
                <c:pt idx="2117">
                  <c:v>3.2399999999999998E-2</c:v>
                </c:pt>
                <c:pt idx="2118">
                  <c:v>3.2399999999999998E-2</c:v>
                </c:pt>
                <c:pt idx="2119">
                  <c:v>3.2399999999999998E-2</c:v>
                </c:pt>
                <c:pt idx="2120">
                  <c:v>3.2399999999999998E-2</c:v>
                </c:pt>
                <c:pt idx="2121">
                  <c:v>3.2399999999999998E-2</c:v>
                </c:pt>
                <c:pt idx="2122">
                  <c:v>3.2500000000000001E-2</c:v>
                </c:pt>
                <c:pt idx="2123">
                  <c:v>3.2399999999999998E-2</c:v>
                </c:pt>
                <c:pt idx="2124">
                  <c:v>3.2399999999999998E-2</c:v>
                </c:pt>
                <c:pt idx="2125">
                  <c:v>3.2399999999999998E-2</c:v>
                </c:pt>
                <c:pt idx="2126">
                  <c:v>3.2399999999999998E-2</c:v>
                </c:pt>
                <c:pt idx="2127">
                  <c:v>3.2399999999999998E-2</c:v>
                </c:pt>
                <c:pt idx="2128">
                  <c:v>3.2500000000000001E-2</c:v>
                </c:pt>
                <c:pt idx="2129">
                  <c:v>3.2500000000000001E-2</c:v>
                </c:pt>
                <c:pt idx="2130">
                  <c:v>3.2500000000000001E-2</c:v>
                </c:pt>
                <c:pt idx="2131">
                  <c:v>3.2500000000000001E-2</c:v>
                </c:pt>
                <c:pt idx="2132">
                  <c:v>3.2500000000000001E-2</c:v>
                </c:pt>
                <c:pt idx="2133">
                  <c:v>3.2500000000000001E-2</c:v>
                </c:pt>
                <c:pt idx="2134">
                  <c:v>3.2599999999999997E-2</c:v>
                </c:pt>
                <c:pt idx="2135">
                  <c:v>3.2599999999999997E-2</c:v>
                </c:pt>
                <c:pt idx="2136">
                  <c:v>3.2599999999999997E-2</c:v>
                </c:pt>
                <c:pt idx="2137">
                  <c:v>3.2599999999999997E-2</c:v>
                </c:pt>
                <c:pt idx="2138">
                  <c:v>3.2500000000000001E-2</c:v>
                </c:pt>
                <c:pt idx="2139">
                  <c:v>3.2500000000000001E-2</c:v>
                </c:pt>
                <c:pt idx="2140">
                  <c:v>3.2500000000000001E-2</c:v>
                </c:pt>
                <c:pt idx="2141">
                  <c:v>3.2599999999999997E-2</c:v>
                </c:pt>
                <c:pt idx="2142">
                  <c:v>3.2500000000000001E-2</c:v>
                </c:pt>
                <c:pt idx="2143">
                  <c:v>3.2500000000000001E-2</c:v>
                </c:pt>
                <c:pt idx="2144">
                  <c:v>3.2500000000000001E-2</c:v>
                </c:pt>
                <c:pt idx="2145">
                  <c:v>3.2500000000000001E-2</c:v>
                </c:pt>
                <c:pt idx="2146">
                  <c:v>3.2399999999999998E-2</c:v>
                </c:pt>
                <c:pt idx="2147">
                  <c:v>3.2399999999999998E-2</c:v>
                </c:pt>
                <c:pt idx="2148">
                  <c:v>3.2399999999999998E-2</c:v>
                </c:pt>
                <c:pt idx="2149">
                  <c:v>3.2300000000000002E-2</c:v>
                </c:pt>
                <c:pt idx="2150">
                  <c:v>3.2399999999999998E-2</c:v>
                </c:pt>
                <c:pt idx="2151">
                  <c:v>3.2500000000000001E-2</c:v>
                </c:pt>
                <c:pt idx="2152">
                  <c:v>3.2399999999999998E-2</c:v>
                </c:pt>
                <c:pt idx="2153">
                  <c:v>3.2500000000000001E-2</c:v>
                </c:pt>
                <c:pt idx="2154">
                  <c:v>3.2599999999999997E-2</c:v>
                </c:pt>
                <c:pt idx="2155">
                  <c:v>3.2599999999999997E-2</c:v>
                </c:pt>
                <c:pt idx="2156">
                  <c:v>3.2500000000000001E-2</c:v>
                </c:pt>
                <c:pt idx="2157">
                  <c:v>3.2599999999999997E-2</c:v>
                </c:pt>
                <c:pt idx="2158">
                  <c:v>3.2599999999999997E-2</c:v>
                </c:pt>
                <c:pt idx="2159">
                  <c:v>3.27E-2</c:v>
                </c:pt>
                <c:pt idx="2160">
                  <c:v>3.27E-2</c:v>
                </c:pt>
                <c:pt idx="2161">
                  <c:v>3.2599999999999997E-2</c:v>
                </c:pt>
                <c:pt idx="2162">
                  <c:v>3.27E-2</c:v>
                </c:pt>
                <c:pt idx="2163">
                  <c:v>3.2599999999999997E-2</c:v>
                </c:pt>
                <c:pt idx="2164">
                  <c:v>3.27E-2</c:v>
                </c:pt>
                <c:pt idx="2165">
                  <c:v>3.27E-2</c:v>
                </c:pt>
                <c:pt idx="2166">
                  <c:v>3.2599999999999997E-2</c:v>
                </c:pt>
                <c:pt idx="2167">
                  <c:v>3.27E-2</c:v>
                </c:pt>
                <c:pt idx="2168">
                  <c:v>3.27E-2</c:v>
                </c:pt>
                <c:pt idx="2169">
                  <c:v>3.27E-2</c:v>
                </c:pt>
                <c:pt idx="2170">
                  <c:v>3.27E-2</c:v>
                </c:pt>
                <c:pt idx="2171">
                  <c:v>3.27E-2</c:v>
                </c:pt>
                <c:pt idx="2172">
                  <c:v>3.2599999999999997E-2</c:v>
                </c:pt>
                <c:pt idx="2173">
                  <c:v>3.27E-2</c:v>
                </c:pt>
                <c:pt idx="2174">
                  <c:v>3.27E-2</c:v>
                </c:pt>
                <c:pt idx="2175">
                  <c:v>3.27E-2</c:v>
                </c:pt>
                <c:pt idx="2176">
                  <c:v>3.2800000000000003E-2</c:v>
                </c:pt>
                <c:pt idx="2177">
                  <c:v>3.2599999999999997E-2</c:v>
                </c:pt>
                <c:pt idx="2178">
                  <c:v>3.2599999999999997E-2</c:v>
                </c:pt>
                <c:pt idx="2179">
                  <c:v>3.2800000000000003E-2</c:v>
                </c:pt>
                <c:pt idx="2180">
                  <c:v>3.2800000000000003E-2</c:v>
                </c:pt>
                <c:pt idx="2181">
                  <c:v>3.2800000000000003E-2</c:v>
                </c:pt>
                <c:pt idx="2182">
                  <c:v>3.2800000000000003E-2</c:v>
                </c:pt>
                <c:pt idx="2183">
                  <c:v>3.2800000000000003E-2</c:v>
                </c:pt>
                <c:pt idx="2184">
                  <c:v>3.2899999999999999E-2</c:v>
                </c:pt>
                <c:pt idx="2185">
                  <c:v>3.2800000000000003E-2</c:v>
                </c:pt>
                <c:pt idx="2186">
                  <c:v>3.2899999999999999E-2</c:v>
                </c:pt>
                <c:pt idx="2187">
                  <c:v>3.3000000000000002E-2</c:v>
                </c:pt>
                <c:pt idx="2188">
                  <c:v>3.2899999999999999E-2</c:v>
                </c:pt>
                <c:pt idx="2189">
                  <c:v>3.3000000000000002E-2</c:v>
                </c:pt>
                <c:pt idx="2190">
                  <c:v>3.3000000000000002E-2</c:v>
                </c:pt>
                <c:pt idx="2191">
                  <c:v>3.2899999999999999E-2</c:v>
                </c:pt>
                <c:pt idx="2192">
                  <c:v>3.2899999999999999E-2</c:v>
                </c:pt>
                <c:pt idx="2193">
                  <c:v>3.2899999999999999E-2</c:v>
                </c:pt>
                <c:pt idx="2194">
                  <c:v>3.2899999999999999E-2</c:v>
                </c:pt>
                <c:pt idx="2195">
                  <c:v>3.3000000000000002E-2</c:v>
                </c:pt>
                <c:pt idx="2196">
                  <c:v>3.3000000000000002E-2</c:v>
                </c:pt>
                <c:pt idx="2197">
                  <c:v>3.3000000000000002E-2</c:v>
                </c:pt>
                <c:pt idx="2198">
                  <c:v>3.3000000000000002E-2</c:v>
                </c:pt>
                <c:pt idx="2199">
                  <c:v>3.3099999999999997E-2</c:v>
                </c:pt>
                <c:pt idx="2200">
                  <c:v>3.32E-2</c:v>
                </c:pt>
                <c:pt idx="2201">
                  <c:v>3.3099999999999997E-2</c:v>
                </c:pt>
                <c:pt idx="2202">
                  <c:v>3.32E-2</c:v>
                </c:pt>
                <c:pt idx="2203">
                  <c:v>3.32E-2</c:v>
                </c:pt>
                <c:pt idx="2204">
                  <c:v>3.3300000000000003E-2</c:v>
                </c:pt>
                <c:pt idx="2205">
                  <c:v>3.3300000000000003E-2</c:v>
                </c:pt>
                <c:pt idx="2206">
                  <c:v>3.3399999999999999E-2</c:v>
                </c:pt>
                <c:pt idx="2207">
                  <c:v>3.3300000000000003E-2</c:v>
                </c:pt>
                <c:pt idx="2208">
                  <c:v>3.3300000000000003E-2</c:v>
                </c:pt>
                <c:pt idx="2209">
                  <c:v>3.3399999999999999E-2</c:v>
                </c:pt>
                <c:pt idx="2210">
                  <c:v>3.3399999999999999E-2</c:v>
                </c:pt>
                <c:pt idx="2211">
                  <c:v>3.3599999999999998E-2</c:v>
                </c:pt>
                <c:pt idx="2212">
                  <c:v>3.3500000000000002E-2</c:v>
                </c:pt>
                <c:pt idx="2213">
                  <c:v>3.3599999999999998E-2</c:v>
                </c:pt>
                <c:pt idx="2214">
                  <c:v>3.3500000000000002E-2</c:v>
                </c:pt>
                <c:pt idx="2215">
                  <c:v>3.3700000000000001E-2</c:v>
                </c:pt>
                <c:pt idx="2216">
                  <c:v>3.3799999999999997E-2</c:v>
                </c:pt>
                <c:pt idx="2217">
                  <c:v>3.39E-2</c:v>
                </c:pt>
                <c:pt idx="2218">
                  <c:v>3.4000000000000002E-2</c:v>
                </c:pt>
                <c:pt idx="2219">
                  <c:v>3.4000000000000002E-2</c:v>
                </c:pt>
                <c:pt idx="2220">
                  <c:v>3.4099999999999998E-2</c:v>
                </c:pt>
                <c:pt idx="2221">
                  <c:v>3.4099999999999998E-2</c:v>
                </c:pt>
                <c:pt idx="2222">
                  <c:v>3.4200000000000001E-2</c:v>
                </c:pt>
                <c:pt idx="2223">
                  <c:v>3.4200000000000001E-2</c:v>
                </c:pt>
                <c:pt idx="2224">
                  <c:v>3.4500000000000003E-2</c:v>
                </c:pt>
                <c:pt idx="2225">
                  <c:v>3.4500000000000003E-2</c:v>
                </c:pt>
                <c:pt idx="2226">
                  <c:v>3.4500000000000003E-2</c:v>
                </c:pt>
                <c:pt idx="2227">
                  <c:v>3.4599999999999999E-2</c:v>
                </c:pt>
                <c:pt idx="2228">
                  <c:v>3.4799999999999998E-2</c:v>
                </c:pt>
                <c:pt idx="2229">
                  <c:v>3.49E-2</c:v>
                </c:pt>
                <c:pt idx="2230">
                  <c:v>3.5000000000000003E-2</c:v>
                </c:pt>
                <c:pt idx="2231">
                  <c:v>3.5200000000000002E-2</c:v>
                </c:pt>
                <c:pt idx="2232">
                  <c:v>3.5299999999999998E-2</c:v>
                </c:pt>
                <c:pt idx="2233">
                  <c:v>3.5299999999999998E-2</c:v>
                </c:pt>
                <c:pt idx="2234">
                  <c:v>3.5400000000000001E-2</c:v>
                </c:pt>
                <c:pt idx="2235">
                  <c:v>3.56E-2</c:v>
                </c:pt>
                <c:pt idx="2236">
                  <c:v>3.56E-2</c:v>
                </c:pt>
                <c:pt idx="2237">
                  <c:v>3.5900000000000001E-2</c:v>
                </c:pt>
                <c:pt idx="2238">
                  <c:v>3.5900000000000001E-2</c:v>
                </c:pt>
                <c:pt idx="2239">
                  <c:v>3.5999999999999997E-2</c:v>
                </c:pt>
                <c:pt idx="2240">
                  <c:v>3.6400000000000002E-2</c:v>
                </c:pt>
                <c:pt idx="2241">
                  <c:v>3.6499999999999998E-2</c:v>
                </c:pt>
                <c:pt idx="2242">
                  <c:v>3.6700000000000003E-2</c:v>
                </c:pt>
                <c:pt idx="2243">
                  <c:v>3.6799999999999999E-2</c:v>
                </c:pt>
                <c:pt idx="2244">
                  <c:v>3.6900000000000002E-2</c:v>
                </c:pt>
                <c:pt idx="2245">
                  <c:v>3.7100000000000001E-2</c:v>
                </c:pt>
                <c:pt idx="2246">
                  <c:v>3.7199999999999997E-2</c:v>
                </c:pt>
                <c:pt idx="2247">
                  <c:v>3.7499999999999999E-2</c:v>
                </c:pt>
                <c:pt idx="2248">
                  <c:v>3.7699999999999997E-2</c:v>
                </c:pt>
                <c:pt idx="2249">
                  <c:v>3.7900000000000003E-2</c:v>
                </c:pt>
                <c:pt idx="2250">
                  <c:v>3.8100000000000002E-2</c:v>
                </c:pt>
                <c:pt idx="2251">
                  <c:v>3.8300000000000001E-2</c:v>
                </c:pt>
                <c:pt idx="2252">
                  <c:v>3.8399999999999997E-2</c:v>
                </c:pt>
                <c:pt idx="2253">
                  <c:v>3.8600000000000002E-2</c:v>
                </c:pt>
                <c:pt idx="2254">
                  <c:v>3.8899999999999997E-2</c:v>
                </c:pt>
                <c:pt idx="2255">
                  <c:v>3.9399999999999998E-2</c:v>
                </c:pt>
                <c:pt idx="2256">
                  <c:v>3.9399999999999998E-2</c:v>
                </c:pt>
                <c:pt idx="2257">
                  <c:v>3.9800000000000002E-2</c:v>
                </c:pt>
                <c:pt idx="2258">
                  <c:v>0.04</c:v>
                </c:pt>
                <c:pt idx="2259">
                  <c:v>4.0399999999999998E-2</c:v>
                </c:pt>
                <c:pt idx="2260">
                  <c:v>4.0500000000000001E-2</c:v>
                </c:pt>
                <c:pt idx="2261">
                  <c:v>4.0899999999999999E-2</c:v>
                </c:pt>
                <c:pt idx="2262">
                  <c:v>4.1200000000000001E-2</c:v>
                </c:pt>
                <c:pt idx="2263">
                  <c:v>4.1399999999999999E-2</c:v>
                </c:pt>
                <c:pt idx="2264">
                  <c:v>4.1700000000000001E-2</c:v>
                </c:pt>
                <c:pt idx="2265">
                  <c:v>4.2099999999999999E-2</c:v>
                </c:pt>
                <c:pt idx="2266">
                  <c:v>4.2700000000000002E-2</c:v>
                </c:pt>
                <c:pt idx="2267">
                  <c:v>4.2999999999999997E-2</c:v>
                </c:pt>
                <c:pt idx="2268">
                  <c:v>4.3299999999999998E-2</c:v>
                </c:pt>
                <c:pt idx="2269">
                  <c:v>4.3700000000000003E-2</c:v>
                </c:pt>
                <c:pt idx="2270">
                  <c:v>4.3999999999999997E-2</c:v>
                </c:pt>
                <c:pt idx="2271">
                  <c:v>4.4299999999999999E-2</c:v>
                </c:pt>
                <c:pt idx="2272">
                  <c:v>4.4900000000000002E-2</c:v>
                </c:pt>
                <c:pt idx="2273">
                  <c:v>4.5400000000000003E-2</c:v>
                </c:pt>
                <c:pt idx="2274">
                  <c:v>4.5900000000000003E-2</c:v>
                </c:pt>
                <c:pt idx="2275">
                  <c:v>4.6100000000000002E-2</c:v>
                </c:pt>
                <c:pt idx="2276">
                  <c:v>4.6699999999999998E-2</c:v>
                </c:pt>
                <c:pt idx="2277">
                  <c:v>4.7199999999999999E-2</c:v>
                </c:pt>
                <c:pt idx="2278">
                  <c:v>4.7500000000000001E-2</c:v>
                </c:pt>
                <c:pt idx="2279">
                  <c:v>4.8000000000000001E-2</c:v>
                </c:pt>
                <c:pt idx="2280">
                  <c:v>4.8500000000000001E-2</c:v>
                </c:pt>
                <c:pt idx="2281">
                  <c:v>4.8899999999999999E-2</c:v>
                </c:pt>
                <c:pt idx="2282">
                  <c:v>4.9200000000000001E-2</c:v>
                </c:pt>
                <c:pt idx="2283">
                  <c:v>4.9799999999999997E-2</c:v>
                </c:pt>
                <c:pt idx="2284">
                  <c:v>5.04E-2</c:v>
                </c:pt>
                <c:pt idx="2285">
                  <c:v>5.0900000000000001E-2</c:v>
                </c:pt>
                <c:pt idx="2286">
                  <c:v>5.1299999999999998E-2</c:v>
                </c:pt>
                <c:pt idx="2287">
                  <c:v>5.1799999999999999E-2</c:v>
                </c:pt>
                <c:pt idx="2288">
                  <c:v>5.21E-2</c:v>
                </c:pt>
                <c:pt idx="2289">
                  <c:v>5.28E-2</c:v>
                </c:pt>
                <c:pt idx="2290">
                  <c:v>5.2900000000000003E-2</c:v>
                </c:pt>
                <c:pt idx="2291">
                  <c:v>5.3699999999999998E-2</c:v>
                </c:pt>
                <c:pt idx="2292">
                  <c:v>5.45E-2</c:v>
                </c:pt>
                <c:pt idx="2293">
                  <c:v>5.5E-2</c:v>
                </c:pt>
                <c:pt idx="2294">
                  <c:v>5.5199999999999999E-2</c:v>
                </c:pt>
                <c:pt idx="2295">
                  <c:v>5.57E-2</c:v>
                </c:pt>
                <c:pt idx="2296">
                  <c:v>5.62E-2</c:v>
                </c:pt>
                <c:pt idx="2297">
                  <c:v>5.6899999999999999E-2</c:v>
                </c:pt>
                <c:pt idx="2298">
                  <c:v>5.7299999999999997E-2</c:v>
                </c:pt>
                <c:pt idx="2299">
                  <c:v>5.7799999999999997E-2</c:v>
                </c:pt>
                <c:pt idx="2300">
                  <c:v>5.8299999999999998E-2</c:v>
                </c:pt>
                <c:pt idx="2301">
                  <c:v>5.8599999999999999E-2</c:v>
                </c:pt>
                <c:pt idx="2302">
                  <c:v>5.91E-2</c:v>
                </c:pt>
                <c:pt idx="2303">
                  <c:v>5.9799999999999999E-2</c:v>
                </c:pt>
                <c:pt idx="2304">
                  <c:v>6.0400000000000002E-2</c:v>
                </c:pt>
                <c:pt idx="2305">
                  <c:v>6.0900000000000003E-2</c:v>
                </c:pt>
                <c:pt idx="2306">
                  <c:v>6.1400000000000003E-2</c:v>
                </c:pt>
                <c:pt idx="2307">
                  <c:v>6.1899999999999997E-2</c:v>
                </c:pt>
                <c:pt idx="2308">
                  <c:v>6.2300000000000001E-2</c:v>
                </c:pt>
                <c:pt idx="2309">
                  <c:v>6.2799999999999995E-2</c:v>
                </c:pt>
                <c:pt idx="2310">
                  <c:v>6.3399999999999998E-2</c:v>
                </c:pt>
                <c:pt idx="2311">
                  <c:v>6.3600000000000004E-2</c:v>
                </c:pt>
                <c:pt idx="2312">
                  <c:v>6.4100000000000004E-2</c:v>
                </c:pt>
                <c:pt idx="2313">
                  <c:v>6.4399999999999999E-2</c:v>
                </c:pt>
                <c:pt idx="2314">
                  <c:v>6.5199999999999994E-2</c:v>
                </c:pt>
                <c:pt idx="2315">
                  <c:v>6.5799999999999997E-2</c:v>
                </c:pt>
                <c:pt idx="2316">
                  <c:v>6.6199999999999995E-2</c:v>
                </c:pt>
                <c:pt idx="2317">
                  <c:v>6.6699999999999995E-2</c:v>
                </c:pt>
                <c:pt idx="2318">
                  <c:v>6.7000000000000004E-2</c:v>
                </c:pt>
                <c:pt idx="2319">
                  <c:v>6.7500000000000004E-2</c:v>
                </c:pt>
                <c:pt idx="2320">
                  <c:v>6.7699999999999996E-2</c:v>
                </c:pt>
                <c:pt idx="2321">
                  <c:v>6.83E-2</c:v>
                </c:pt>
                <c:pt idx="2322">
                  <c:v>6.8500000000000005E-2</c:v>
                </c:pt>
                <c:pt idx="2323">
                  <c:v>6.93E-2</c:v>
                </c:pt>
                <c:pt idx="2324">
                  <c:v>6.9400000000000003E-2</c:v>
                </c:pt>
                <c:pt idx="2325">
                  <c:v>6.9599999999999995E-2</c:v>
                </c:pt>
                <c:pt idx="2326">
                  <c:v>7.0400000000000004E-2</c:v>
                </c:pt>
                <c:pt idx="2327">
                  <c:v>7.0599999999999996E-2</c:v>
                </c:pt>
                <c:pt idx="2328">
                  <c:v>7.0900000000000005E-2</c:v>
                </c:pt>
                <c:pt idx="2329">
                  <c:v>7.1099999999999997E-2</c:v>
                </c:pt>
                <c:pt idx="2330">
                  <c:v>7.1300000000000002E-2</c:v>
                </c:pt>
                <c:pt idx="2331">
                  <c:v>7.1900000000000006E-2</c:v>
                </c:pt>
                <c:pt idx="2332">
                  <c:v>7.2099999999999997E-2</c:v>
                </c:pt>
                <c:pt idx="2333">
                  <c:v>7.2300000000000003E-2</c:v>
                </c:pt>
                <c:pt idx="2334">
                  <c:v>7.2599999999999998E-2</c:v>
                </c:pt>
                <c:pt idx="2335">
                  <c:v>7.2999999999999995E-2</c:v>
                </c:pt>
                <c:pt idx="2336">
                  <c:v>7.3099999999999998E-2</c:v>
                </c:pt>
                <c:pt idx="2337">
                  <c:v>7.3200000000000001E-2</c:v>
                </c:pt>
                <c:pt idx="2338">
                  <c:v>7.3700000000000002E-2</c:v>
                </c:pt>
                <c:pt idx="2339">
                  <c:v>7.3599999999999999E-2</c:v>
                </c:pt>
                <c:pt idx="2340">
                  <c:v>7.3700000000000002E-2</c:v>
                </c:pt>
                <c:pt idx="2341">
                  <c:v>7.4099999999999999E-2</c:v>
                </c:pt>
                <c:pt idx="2342">
                  <c:v>7.4399999999999994E-2</c:v>
                </c:pt>
                <c:pt idx="2343">
                  <c:v>7.4499999999999997E-2</c:v>
                </c:pt>
                <c:pt idx="2344">
                  <c:v>7.4700000000000003E-2</c:v>
                </c:pt>
                <c:pt idx="2345">
                  <c:v>7.4899999999999994E-2</c:v>
                </c:pt>
                <c:pt idx="2346">
                  <c:v>7.4899999999999994E-2</c:v>
                </c:pt>
                <c:pt idx="2347">
                  <c:v>7.4999999999999997E-2</c:v>
                </c:pt>
                <c:pt idx="2348">
                  <c:v>7.51E-2</c:v>
                </c:pt>
                <c:pt idx="2349">
                  <c:v>7.5300000000000006E-2</c:v>
                </c:pt>
                <c:pt idx="2350">
                  <c:v>7.5499999999999998E-2</c:v>
                </c:pt>
                <c:pt idx="2351">
                  <c:v>7.5499999999999998E-2</c:v>
                </c:pt>
                <c:pt idx="2352">
                  <c:v>7.5600000000000001E-2</c:v>
                </c:pt>
                <c:pt idx="2353">
                  <c:v>7.5800000000000006E-2</c:v>
                </c:pt>
                <c:pt idx="2354">
                  <c:v>7.5899999999999995E-2</c:v>
                </c:pt>
                <c:pt idx="2355">
                  <c:v>7.5899999999999995E-2</c:v>
                </c:pt>
                <c:pt idx="2356">
                  <c:v>7.5999999999999998E-2</c:v>
                </c:pt>
                <c:pt idx="2357">
                  <c:v>7.5999999999999998E-2</c:v>
                </c:pt>
                <c:pt idx="2358">
                  <c:v>7.5999999999999998E-2</c:v>
                </c:pt>
                <c:pt idx="2359">
                  <c:v>7.5999999999999998E-2</c:v>
                </c:pt>
                <c:pt idx="2360">
                  <c:v>7.6100000000000001E-2</c:v>
                </c:pt>
                <c:pt idx="2361">
                  <c:v>7.5999999999999998E-2</c:v>
                </c:pt>
                <c:pt idx="2362">
                  <c:v>7.6100000000000001E-2</c:v>
                </c:pt>
                <c:pt idx="2363">
                  <c:v>7.5999999999999998E-2</c:v>
                </c:pt>
                <c:pt idx="2364">
                  <c:v>7.6100000000000001E-2</c:v>
                </c:pt>
                <c:pt idx="2365">
                  <c:v>7.5999999999999998E-2</c:v>
                </c:pt>
                <c:pt idx="2366">
                  <c:v>7.6100000000000001E-2</c:v>
                </c:pt>
                <c:pt idx="2367">
                  <c:v>7.5800000000000006E-2</c:v>
                </c:pt>
                <c:pt idx="2368">
                  <c:v>7.5899999999999995E-2</c:v>
                </c:pt>
                <c:pt idx="2369">
                  <c:v>7.5600000000000001E-2</c:v>
                </c:pt>
                <c:pt idx="2370">
                  <c:v>7.5700000000000003E-2</c:v>
                </c:pt>
                <c:pt idx="2371">
                  <c:v>7.5499999999999998E-2</c:v>
                </c:pt>
                <c:pt idx="2372">
                  <c:v>7.5399999999999995E-2</c:v>
                </c:pt>
                <c:pt idx="2373">
                  <c:v>7.5499999999999998E-2</c:v>
                </c:pt>
                <c:pt idx="2374">
                  <c:v>7.5300000000000006E-2</c:v>
                </c:pt>
                <c:pt idx="2375">
                  <c:v>7.51E-2</c:v>
                </c:pt>
                <c:pt idx="2376">
                  <c:v>7.4999999999999997E-2</c:v>
                </c:pt>
                <c:pt idx="2377">
                  <c:v>7.4800000000000005E-2</c:v>
                </c:pt>
                <c:pt idx="2378">
                  <c:v>7.46E-2</c:v>
                </c:pt>
                <c:pt idx="2379">
                  <c:v>7.4399999999999994E-2</c:v>
                </c:pt>
                <c:pt idx="2380">
                  <c:v>7.4499999999999997E-2</c:v>
                </c:pt>
                <c:pt idx="2381">
                  <c:v>7.3999999999999996E-2</c:v>
                </c:pt>
                <c:pt idx="2382">
                  <c:v>7.3899999999999993E-2</c:v>
                </c:pt>
                <c:pt idx="2383">
                  <c:v>7.3700000000000002E-2</c:v>
                </c:pt>
                <c:pt idx="2384">
                  <c:v>7.3700000000000002E-2</c:v>
                </c:pt>
                <c:pt idx="2385">
                  <c:v>7.3300000000000004E-2</c:v>
                </c:pt>
                <c:pt idx="2386">
                  <c:v>7.3200000000000001E-2</c:v>
                </c:pt>
                <c:pt idx="2387">
                  <c:v>7.2900000000000006E-2</c:v>
                </c:pt>
                <c:pt idx="2388">
                  <c:v>7.2800000000000004E-2</c:v>
                </c:pt>
                <c:pt idx="2389">
                  <c:v>7.2700000000000001E-2</c:v>
                </c:pt>
                <c:pt idx="2390">
                  <c:v>7.2499999999999995E-2</c:v>
                </c:pt>
                <c:pt idx="2391">
                  <c:v>7.2400000000000006E-2</c:v>
                </c:pt>
                <c:pt idx="2392">
                  <c:v>7.2099999999999997E-2</c:v>
                </c:pt>
                <c:pt idx="2393">
                  <c:v>7.1599999999999997E-2</c:v>
                </c:pt>
                <c:pt idx="2394">
                  <c:v>7.1499999999999994E-2</c:v>
                </c:pt>
                <c:pt idx="2395">
                  <c:v>7.1099999999999997E-2</c:v>
                </c:pt>
                <c:pt idx="2396">
                  <c:v>7.1199999999999999E-2</c:v>
                </c:pt>
                <c:pt idx="2397">
                  <c:v>7.1099999999999997E-2</c:v>
                </c:pt>
                <c:pt idx="2398">
                  <c:v>7.0699999999999999E-2</c:v>
                </c:pt>
                <c:pt idx="2399">
                  <c:v>7.0199999999999999E-2</c:v>
                </c:pt>
                <c:pt idx="2400">
                  <c:v>7.0199999999999999E-2</c:v>
                </c:pt>
                <c:pt idx="2401">
                  <c:v>6.9800000000000001E-2</c:v>
                </c:pt>
                <c:pt idx="2402">
                  <c:v>6.9500000000000006E-2</c:v>
                </c:pt>
                <c:pt idx="2403">
                  <c:v>6.9199999999999998E-2</c:v>
                </c:pt>
                <c:pt idx="2404">
                  <c:v>6.9000000000000006E-2</c:v>
                </c:pt>
                <c:pt idx="2405">
                  <c:v>6.8699999999999997E-2</c:v>
                </c:pt>
                <c:pt idx="2406">
                  <c:v>6.8400000000000002E-2</c:v>
                </c:pt>
                <c:pt idx="2407">
                  <c:v>6.8199999999999997E-2</c:v>
                </c:pt>
                <c:pt idx="2408">
                  <c:v>6.8000000000000005E-2</c:v>
                </c:pt>
                <c:pt idx="2409">
                  <c:v>6.7799999999999999E-2</c:v>
                </c:pt>
                <c:pt idx="2410">
                  <c:v>6.7500000000000004E-2</c:v>
                </c:pt>
                <c:pt idx="2411">
                  <c:v>6.7299999999999999E-2</c:v>
                </c:pt>
                <c:pt idx="2412">
                  <c:v>6.6799999999999998E-2</c:v>
                </c:pt>
                <c:pt idx="2413">
                  <c:v>6.6900000000000001E-2</c:v>
                </c:pt>
                <c:pt idx="2414">
                  <c:v>6.6400000000000001E-2</c:v>
                </c:pt>
                <c:pt idx="2415">
                  <c:v>6.6000000000000003E-2</c:v>
                </c:pt>
                <c:pt idx="2416">
                  <c:v>6.5699999999999995E-2</c:v>
                </c:pt>
                <c:pt idx="2417">
                  <c:v>6.5500000000000003E-2</c:v>
                </c:pt>
                <c:pt idx="2418">
                  <c:v>6.5199999999999994E-2</c:v>
                </c:pt>
                <c:pt idx="2419">
                  <c:v>6.4799999999999996E-2</c:v>
                </c:pt>
                <c:pt idx="2420">
                  <c:v>6.4500000000000002E-2</c:v>
                </c:pt>
                <c:pt idx="2421">
                  <c:v>6.4600000000000005E-2</c:v>
                </c:pt>
                <c:pt idx="2422">
                  <c:v>6.3799999999999996E-2</c:v>
                </c:pt>
                <c:pt idx="2423">
                  <c:v>6.3500000000000001E-2</c:v>
                </c:pt>
                <c:pt idx="2424">
                  <c:v>6.3200000000000006E-2</c:v>
                </c:pt>
                <c:pt idx="2425">
                  <c:v>6.3100000000000003E-2</c:v>
                </c:pt>
                <c:pt idx="2426">
                  <c:v>6.2799999999999995E-2</c:v>
                </c:pt>
                <c:pt idx="2427">
                  <c:v>6.2300000000000001E-2</c:v>
                </c:pt>
                <c:pt idx="2428">
                  <c:v>6.2199999999999998E-2</c:v>
                </c:pt>
                <c:pt idx="2429">
                  <c:v>6.2E-2</c:v>
                </c:pt>
                <c:pt idx="2430">
                  <c:v>6.1899999999999997E-2</c:v>
                </c:pt>
                <c:pt idx="2431">
                  <c:v>6.1499999999999999E-2</c:v>
                </c:pt>
                <c:pt idx="2432">
                  <c:v>6.1199999999999997E-2</c:v>
                </c:pt>
                <c:pt idx="2433">
                  <c:v>6.1100000000000002E-2</c:v>
                </c:pt>
                <c:pt idx="2434">
                  <c:v>6.0900000000000003E-2</c:v>
                </c:pt>
                <c:pt idx="2435">
                  <c:v>6.0499999999999998E-2</c:v>
                </c:pt>
                <c:pt idx="2436">
                  <c:v>6.0400000000000002E-2</c:v>
                </c:pt>
                <c:pt idx="2437">
                  <c:v>6.0299999999999999E-2</c:v>
                </c:pt>
                <c:pt idx="2438">
                  <c:v>6.0100000000000001E-2</c:v>
                </c:pt>
                <c:pt idx="2439">
                  <c:v>5.96E-2</c:v>
                </c:pt>
                <c:pt idx="2440">
                  <c:v>5.96E-2</c:v>
                </c:pt>
                <c:pt idx="2441">
                  <c:v>5.8999999999999997E-2</c:v>
                </c:pt>
                <c:pt idx="2442">
                  <c:v>5.91E-2</c:v>
                </c:pt>
                <c:pt idx="2443">
                  <c:v>5.8700000000000002E-2</c:v>
                </c:pt>
                <c:pt idx="2444">
                  <c:v>5.8400000000000001E-2</c:v>
                </c:pt>
                <c:pt idx="2445">
                  <c:v>5.8099999999999999E-2</c:v>
                </c:pt>
                <c:pt idx="2446">
                  <c:v>5.8200000000000002E-2</c:v>
                </c:pt>
                <c:pt idx="2447">
                  <c:v>5.79E-2</c:v>
                </c:pt>
                <c:pt idx="2448">
                  <c:v>5.7700000000000001E-2</c:v>
                </c:pt>
                <c:pt idx="2449">
                  <c:v>5.74E-2</c:v>
                </c:pt>
                <c:pt idx="2450">
                  <c:v>5.74E-2</c:v>
                </c:pt>
                <c:pt idx="2451">
                  <c:v>5.7200000000000001E-2</c:v>
                </c:pt>
                <c:pt idx="2452">
                  <c:v>5.7099999999999998E-2</c:v>
                </c:pt>
                <c:pt idx="2453">
                  <c:v>5.6399999999999999E-2</c:v>
                </c:pt>
                <c:pt idx="2454">
                  <c:v>5.6599999999999998E-2</c:v>
                </c:pt>
                <c:pt idx="2455">
                  <c:v>5.6500000000000002E-2</c:v>
                </c:pt>
                <c:pt idx="2456">
                  <c:v>5.6099999999999997E-2</c:v>
                </c:pt>
                <c:pt idx="2457">
                  <c:v>5.5800000000000002E-2</c:v>
                </c:pt>
                <c:pt idx="2458">
                  <c:v>5.5800000000000002E-2</c:v>
                </c:pt>
                <c:pt idx="2459">
                  <c:v>5.5599999999999997E-2</c:v>
                </c:pt>
                <c:pt idx="2460">
                  <c:v>5.5500000000000001E-2</c:v>
                </c:pt>
                <c:pt idx="2461">
                  <c:v>5.5100000000000003E-2</c:v>
                </c:pt>
                <c:pt idx="2462">
                  <c:v>5.4800000000000001E-2</c:v>
                </c:pt>
                <c:pt idx="2463">
                  <c:v>5.4800000000000001E-2</c:v>
                </c:pt>
                <c:pt idx="2464">
                  <c:v>5.45E-2</c:v>
                </c:pt>
                <c:pt idx="2465">
                  <c:v>5.4199999999999998E-2</c:v>
                </c:pt>
                <c:pt idx="2466">
                  <c:v>5.3999999999999999E-2</c:v>
                </c:pt>
                <c:pt idx="2467">
                  <c:v>5.3900000000000003E-2</c:v>
                </c:pt>
                <c:pt idx="2468">
                  <c:v>5.3699999999999998E-2</c:v>
                </c:pt>
                <c:pt idx="2469">
                  <c:v>5.3400000000000003E-2</c:v>
                </c:pt>
                <c:pt idx="2470">
                  <c:v>5.3199999999999997E-2</c:v>
                </c:pt>
                <c:pt idx="2471">
                  <c:v>5.3100000000000001E-2</c:v>
                </c:pt>
                <c:pt idx="2472">
                  <c:v>5.28E-2</c:v>
                </c:pt>
                <c:pt idx="2473">
                  <c:v>5.2499999999999998E-2</c:v>
                </c:pt>
                <c:pt idx="2474">
                  <c:v>5.21E-2</c:v>
                </c:pt>
                <c:pt idx="2475">
                  <c:v>5.2200000000000003E-2</c:v>
                </c:pt>
                <c:pt idx="2476">
                  <c:v>5.1900000000000002E-2</c:v>
                </c:pt>
                <c:pt idx="2477">
                  <c:v>5.1700000000000003E-2</c:v>
                </c:pt>
                <c:pt idx="2478">
                  <c:v>5.1299999999999998E-2</c:v>
                </c:pt>
                <c:pt idx="2479">
                  <c:v>5.1200000000000002E-2</c:v>
                </c:pt>
                <c:pt idx="2480">
                  <c:v>5.1200000000000002E-2</c:v>
                </c:pt>
                <c:pt idx="2481">
                  <c:v>5.11E-2</c:v>
                </c:pt>
                <c:pt idx="2482">
                  <c:v>5.0700000000000002E-2</c:v>
                </c:pt>
                <c:pt idx="2483">
                  <c:v>5.0500000000000003E-2</c:v>
                </c:pt>
                <c:pt idx="2484">
                  <c:v>5.0700000000000002E-2</c:v>
                </c:pt>
                <c:pt idx="2485">
                  <c:v>5.04E-2</c:v>
                </c:pt>
                <c:pt idx="2486">
                  <c:v>5.0200000000000002E-2</c:v>
                </c:pt>
                <c:pt idx="2487">
                  <c:v>0.05</c:v>
                </c:pt>
                <c:pt idx="2488">
                  <c:v>5.0099999999999999E-2</c:v>
                </c:pt>
                <c:pt idx="2489">
                  <c:v>4.9700000000000001E-2</c:v>
                </c:pt>
                <c:pt idx="2490">
                  <c:v>4.9500000000000002E-2</c:v>
                </c:pt>
                <c:pt idx="2491">
                  <c:v>4.9500000000000002E-2</c:v>
                </c:pt>
                <c:pt idx="2492">
                  <c:v>4.9399999999999999E-2</c:v>
                </c:pt>
                <c:pt idx="2493">
                  <c:v>4.9099999999999998E-2</c:v>
                </c:pt>
                <c:pt idx="2494">
                  <c:v>4.9200000000000001E-2</c:v>
                </c:pt>
                <c:pt idx="2495">
                  <c:v>4.8899999999999999E-2</c:v>
                </c:pt>
                <c:pt idx="2496">
                  <c:v>4.9000000000000002E-2</c:v>
                </c:pt>
                <c:pt idx="2497">
                  <c:v>4.8899999999999999E-2</c:v>
                </c:pt>
                <c:pt idx="2498">
                  <c:v>4.87E-2</c:v>
                </c:pt>
                <c:pt idx="2499">
                  <c:v>4.8300000000000003E-2</c:v>
                </c:pt>
                <c:pt idx="2500">
                  <c:v>4.8300000000000003E-2</c:v>
                </c:pt>
                <c:pt idx="2501">
                  <c:v>4.8300000000000003E-2</c:v>
                </c:pt>
                <c:pt idx="2502">
                  <c:v>4.82E-2</c:v>
                </c:pt>
                <c:pt idx="2503">
                  <c:v>4.8099999999999997E-2</c:v>
                </c:pt>
                <c:pt idx="2504">
                  <c:v>4.8000000000000001E-2</c:v>
                </c:pt>
                <c:pt idx="2505">
                  <c:v>4.8000000000000001E-2</c:v>
                </c:pt>
                <c:pt idx="2506">
                  <c:v>4.7699999999999999E-2</c:v>
                </c:pt>
                <c:pt idx="2507">
                  <c:v>4.7500000000000001E-2</c:v>
                </c:pt>
                <c:pt idx="2508">
                  <c:v>4.7300000000000002E-2</c:v>
                </c:pt>
                <c:pt idx="2509">
                  <c:v>4.7399999999999998E-2</c:v>
                </c:pt>
                <c:pt idx="2510">
                  <c:v>4.7399999999999998E-2</c:v>
                </c:pt>
                <c:pt idx="2511">
                  <c:v>4.7E-2</c:v>
                </c:pt>
                <c:pt idx="2512">
                  <c:v>4.7E-2</c:v>
                </c:pt>
                <c:pt idx="2513">
                  <c:v>4.6699999999999998E-2</c:v>
                </c:pt>
                <c:pt idx="2514">
                  <c:v>4.6699999999999998E-2</c:v>
                </c:pt>
                <c:pt idx="2515">
                  <c:v>4.6600000000000003E-2</c:v>
                </c:pt>
                <c:pt idx="2516">
                  <c:v>4.65E-2</c:v>
                </c:pt>
                <c:pt idx="2517">
                  <c:v>4.6300000000000001E-2</c:v>
                </c:pt>
                <c:pt idx="2518">
                  <c:v>4.6300000000000001E-2</c:v>
                </c:pt>
                <c:pt idx="2519">
                  <c:v>4.6300000000000001E-2</c:v>
                </c:pt>
                <c:pt idx="2520">
                  <c:v>4.5999999999999999E-2</c:v>
                </c:pt>
                <c:pt idx="2521">
                  <c:v>4.5900000000000003E-2</c:v>
                </c:pt>
                <c:pt idx="2522">
                  <c:v>4.58E-2</c:v>
                </c:pt>
                <c:pt idx="2523">
                  <c:v>4.5600000000000002E-2</c:v>
                </c:pt>
                <c:pt idx="2524">
                  <c:v>4.5499999999999999E-2</c:v>
                </c:pt>
                <c:pt idx="2525">
                  <c:v>4.5400000000000003E-2</c:v>
                </c:pt>
                <c:pt idx="2526">
                  <c:v>4.5199999999999997E-2</c:v>
                </c:pt>
                <c:pt idx="2527">
                  <c:v>4.53E-2</c:v>
                </c:pt>
                <c:pt idx="2528">
                  <c:v>4.5199999999999997E-2</c:v>
                </c:pt>
                <c:pt idx="2529">
                  <c:v>4.5100000000000001E-2</c:v>
                </c:pt>
                <c:pt idx="2530">
                  <c:v>4.4900000000000002E-2</c:v>
                </c:pt>
                <c:pt idx="2531">
                  <c:v>4.4999999999999998E-2</c:v>
                </c:pt>
                <c:pt idx="2532">
                  <c:v>4.4900000000000002E-2</c:v>
                </c:pt>
                <c:pt idx="2533">
                  <c:v>4.4600000000000001E-2</c:v>
                </c:pt>
                <c:pt idx="2534">
                  <c:v>4.4699999999999997E-2</c:v>
                </c:pt>
                <c:pt idx="2535">
                  <c:v>4.4600000000000001E-2</c:v>
                </c:pt>
                <c:pt idx="2536">
                  <c:v>4.4499999999999998E-2</c:v>
                </c:pt>
                <c:pt idx="2537">
                  <c:v>4.4600000000000001E-2</c:v>
                </c:pt>
                <c:pt idx="2538">
                  <c:v>4.4400000000000002E-2</c:v>
                </c:pt>
                <c:pt idx="2539">
                  <c:v>4.4200000000000003E-2</c:v>
                </c:pt>
                <c:pt idx="2540">
                  <c:v>4.3999999999999997E-2</c:v>
                </c:pt>
                <c:pt idx="2541">
                  <c:v>4.41E-2</c:v>
                </c:pt>
                <c:pt idx="2542">
                  <c:v>4.41E-2</c:v>
                </c:pt>
                <c:pt idx="2543">
                  <c:v>4.3900000000000002E-2</c:v>
                </c:pt>
                <c:pt idx="2544">
                  <c:v>4.3900000000000002E-2</c:v>
                </c:pt>
                <c:pt idx="2545">
                  <c:v>4.3999999999999997E-2</c:v>
                </c:pt>
                <c:pt idx="2546">
                  <c:v>4.3900000000000002E-2</c:v>
                </c:pt>
                <c:pt idx="2547">
                  <c:v>4.3799999999999999E-2</c:v>
                </c:pt>
                <c:pt idx="2548">
                  <c:v>4.3900000000000002E-2</c:v>
                </c:pt>
                <c:pt idx="2549">
                  <c:v>4.3700000000000003E-2</c:v>
                </c:pt>
                <c:pt idx="2550">
                  <c:v>4.36E-2</c:v>
                </c:pt>
                <c:pt idx="2551">
                  <c:v>4.36E-2</c:v>
                </c:pt>
                <c:pt idx="2552">
                  <c:v>4.3400000000000001E-2</c:v>
                </c:pt>
                <c:pt idx="2553">
                  <c:v>4.3499999999999997E-2</c:v>
                </c:pt>
                <c:pt idx="2554">
                  <c:v>4.3499999999999997E-2</c:v>
                </c:pt>
                <c:pt idx="2555">
                  <c:v>4.3499999999999997E-2</c:v>
                </c:pt>
                <c:pt idx="2556">
                  <c:v>4.3499999999999997E-2</c:v>
                </c:pt>
                <c:pt idx="2557">
                  <c:v>4.3200000000000002E-2</c:v>
                </c:pt>
                <c:pt idx="2558">
                  <c:v>4.3200000000000002E-2</c:v>
                </c:pt>
                <c:pt idx="2559">
                  <c:v>4.3299999999999998E-2</c:v>
                </c:pt>
                <c:pt idx="2560">
                  <c:v>4.3099999999999999E-2</c:v>
                </c:pt>
                <c:pt idx="2561">
                  <c:v>4.3099999999999999E-2</c:v>
                </c:pt>
                <c:pt idx="2562">
                  <c:v>4.3200000000000002E-2</c:v>
                </c:pt>
                <c:pt idx="2563">
                  <c:v>4.3299999999999998E-2</c:v>
                </c:pt>
                <c:pt idx="2564">
                  <c:v>4.2999999999999997E-2</c:v>
                </c:pt>
                <c:pt idx="2565">
                  <c:v>4.3099999999999999E-2</c:v>
                </c:pt>
                <c:pt idx="2566">
                  <c:v>4.2999999999999997E-2</c:v>
                </c:pt>
                <c:pt idx="2567">
                  <c:v>4.3099999999999999E-2</c:v>
                </c:pt>
                <c:pt idx="2568">
                  <c:v>4.2799999999999998E-2</c:v>
                </c:pt>
                <c:pt idx="2569">
                  <c:v>4.2900000000000001E-2</c:v>
                </c:pt>
                <c:pt idx="2570">
                  <c:v>4.3200000000000002E-2</c:v>
                </c:pt>
                <c:pt idx="2571">
                  <c:v>4.2799999999999998E-2</c:v>
                </c:pt>
                <c:pt idx="2572">
                  <c:v>4.2799999999999998E-2</c:v>
                </c:pt>
                <c:pt idx="2573">
                  <c:v>4.2900000000000001E-2</c:v>
                </c:pt>
                <c:pt idx="2574">
                  <c:v>4.2900000000000001E-2</c:v>
                </c:pt>
                <c:pt idx="2575">
                  <c:v>4.2799999999999998E-2</c:v>
                </c:pt>
                <c:pt idx="2576">
                  <c:v>4.2799999999999998E-2</c:v>
                </c:pt>
                <c:pt idx="2577">
                  <c:v>4.2900000000000001E-2</c:v>
                </c:pt>
                <c:pt idx="2578">
                  <c:v>4.2900000000000001E-2</c:v>
                </c:pt>
                <c:pt idx="2579">
                  <c:v>4.2799999999999998E-2</c:v>
                </c:pt>
                <c:pt idx="2580">
                  <c:v>4.2900000000000001E-2</c:v>
                </c:pt>
                <c:pt idx="2581">
                  <c:v>4.2700000000000002E-2</c:v>
                </c:pt>
                <c:pt idx="2582">
                  <c:v>4.2900000000000001E-2</c:v>
                </c:pt>
                <c:pt idx="2583">
                  <c:v>4.2799999999999998E-2</c:v>
                </c:pt>
                <c:pt idx="2584">
                  <c:v>4.2799999999999998E-2</c:v>
                </c:pt>
                <c:pt idx="2585">
                  <c:v>4.2799999999999998E-2</c:v>
                </c:pt>
                <c:pt idx="2586">
                  <c:v>4.2900000000000001E-2</c:v>
                </c:pt>
                <c:pt idx="2587">
                  <c:v>4.2900000000000001E-2</c:v>
                </c:pt>
                <c:pt idx="2588">
                  <c:v>4.2799999999999998E-2</c:v>
                </c:pt>
                <c:pt idx="2589">
                  <c:v>4.2700000000000002E-2</c:v>
                </c:pt>
                <c:pt idx="2590">
                  <c:v>4.2799999999999998E-2</c:v>
                </c:pt>
                <c:pt idx="2591">
                  <c:v>4.2799999999999998E-2</c:v>
                </c:pt>
                <c:pt idx="2592">
                  <c:v>4.2700000000000002E-2</c:v>
                </c:pt>
                <c:pt idx="2593">
                  <c:v>4.2799999999999998E-2</c:v>
                </c:pt>
                <c:pt idx="2594">
                  <c:v>4.2799999999999998E-2</c:v>
                </c:pt>
                <c:pt idx="2595">
                  <c:v>4.2900000000000001E-2</c:v>
                </c:pt>
                <c:pt idx="2596">
                  <c:v>4.2900000000000001E-2</c:v>
                </c:pt>
                <c:pt idx="2597">
                  <c:v>4.2799999999999998E-2</c:v>
                </c:pt>
                <c:pt idx="2598">
                  <c:v>4.2900000000000001E-2</c:v>
                </c:pt>
                <c:pt idx="2599">
                  <c:v>4.2799999999999998E-2</c:v>
                </c:pt>
                <c:pt idx="2600">
                  <c:v>4.2900000000000001E-2</c:v>
                </c:pt>
                <c:pt idx="2601">
                  <c:v>4.3099999999999999E-2</c:v>
                </c:pt>
                <c:pt idx="2602">
                  <c:v>4.2900000000000001E-2</c:v>
                </c:pt>
                <c:pt idx="2603">
                  <c:v>4.3099999999999999E-2</c:v>
                </c:pt>
                <c:pt idx="2604">
                  <c:v>4.2999999999999997E-2</c:v>
                </c:pt>
                <c:pt idx="2605">
                  <c:v>4.3099999999999999E-2</c:v>
                </c:pt>
                <c:pt idx="2606">
                  <c:v>4.3099999999999999E-2</c:v>
                </c:pt>
                <c:pt idx="2607">
                  <c:v>4.3200000000000002E-2</c:v>
                </c:pt>
                <c:pt idx="2608">
                  <c:v>4.3400000000000001E-2</c:v>
                </c:pt>
                <c:pt idx="2609">
                  <c:v>4.3400000000000001E-2</c:v>
                </c:pt>
                <c:pt idx="2610">
                  <c:v>4.3400000000000001E-2</c:v>
                </c:pt>
                <c:pt idx="2611">
                  <c:v>4.3400000000000001E-2</c:v>
                </c:pt>
                <c:pt idx="2612">
                  <c:v>4.3499999999999997E-2</c:v>
                </c:pt>
                <c:pt idx="2613">
                  <c:v>4.3499999999999997E-2</c:v>
                </c:pt>
                <c:pt idx="2614">
                  <c:v>4.3700000000000003E-2</c:v>
                </c:pt>
                <c:pt idx="2615">
                  <c:v>4.3700000000000003E-2</c:v>
                </c:pt>
                <c:pt idx="2616">
                  <c:v>4.3799999999999999E-2</c:v>
                </c:pt>
                <c:pt idx="2617">
                  <c:v>4.3900000000000002E-2</c:v>
                </c:pt>
                <c:pt idx="2618">
                  <c:v>4.3900000000000002E-2</c:v>
                </c:pt>
                <c:pt idx="2619">
                  <c:v>4.3900000000000002E-2</c:v>
                </c:pt>
                <c:pt idx="2620">
                  <c:v>4.41E-2</c:v>
                </c:pt>
                <c:pt idx="2621">
                  <c:v>4.41E-2</c:v>
                </c:pt>
                <c:pt idx="2622">
                  <c:v>4.4200000000000003E-2</c:v>
                </c:pt>
                <c:pt idx="2623">
                  <c:v>4.41E-2</c:v>
                </c:pt>
                <c:pt idx="2624">
                  <c:v>4.4299999999999999E-2</c:v>
                </c:pt>
                <c:pt idx="2625">
                  <c:v>4.4400000000000002E-2</c:v>
                </c:pt>
                <c:pt idx="2626">
                  <c:v>4.4499999999999998E-2</c:v>
                </c:pt>
                <c:pt idx="2627">
                  <c:v>4.4400000000000002E-2</c:v>
                </c:pt>
                <c:pt idx="2628">
                  <c:v>4.4600000000000001E-2</c:v>
                </c:pt>
                <c:pt idx="2629">
                  <c:v>4.4600000000000001E-2</c:v>
                </c:pt>
                <c:pt idx="2630">
                  <c:v>4.4699999999999997E-2</c:v>
                </c:pt>
                <c:pt idx="2631">
                  <c:v>4.4699999999999997E-2</c:v>
                </c:pt>
                <c:pt idx="2632">
                  <c:v>4.4900000000000002E-2</c:v>
                </c:pt>
                <c:pt idx="2633">
                  <c:v>4.4900000000000002E-2</c:v>
                </c:pt>
                <c:pt idx="2634">
                  <c:v>4.4999999999999998E-2</c:v>
                </c:pt>
                <c:pt idx="2635">
                  <c:v>4.5100000000000001E-2</c:v>
                </c:pt>
                <c:pt idx="2636">
                  <c:v>4.5400000000000003E-2</c:v>
                </c:pt>
                <c:pt idx="2637">
                  <c:v>4.53E-2</c:v>
                </c:pt>
                <c:pt idx="2638">
                  <c:v>4.5400000000000003E-2</c:v>
                </c:pt>
                <c:pt idx="2639">
                  <c:v>4.5600000000000002E-2</c:v>
                </c:pt>
                <c:pt idx="2640">
                  <c:v>4.5600000000000002E-2</c:v>
                </c:pt>
                <c:pt idx="2641">
                  <c:v>4.5900000000000003E-2</c:v>
                </c:pt>
                <c:pt idx="2642">
                  <c:v>4.5699999999999998E-2</c:v>
                </c:pt>
                <c:pt idx="2643">
                  <c:v>4.5699999999999998E-2</c:v>
                </c:pt>
                <c:pt idx="2644">
                  <c:v>4.5999999999999999E-2</c:v>
                </c:pt>
                <c:pt idx="2645">
                  <c:v>4.5999999999999999E-2</c:v>
                </c:pt>
                <c:pt idx="2646">
                  <c:v>4.6199999999999998E-2</c:v>
                </c:pt>
                <c:pt idx="2647">
                  <c:v>4.6199999999999998E-2</c:v>
                </c:pt>
                <c:pt idx="2648">
                  <c:v>4.6399999999999997E-2</c:v>
                </c:pt>
                <c:pt idx="2649">
                  <c:v>4.6600000000000003E-2</c:v>
                </c:pt>
                <c:pt idx="2650">
                  <c:v>4.65E-2</c:v>
                </c:pt>
                <c:pt idx="2651">
                  <c:v>4.6699999999999998E-2</c:v>
                </c:pt>
                <c:pt idx="2652">
                  <c:v>4.6699999999999998E-2</c:v>
                </c:pt>
                <c:pt idx="2653">
                  <c:v>4.6800000000000001E-2</c:v>
                </c:pt>
                <c:pt idx="2654">
                  <c:v>4.6899999999999997E-2</c:v>
                </c:pt>
                <c:pt idx="2655">
                  <c:v>4.6899999999999997E-2</c:v>
                </c:pt>
                <c:pt idx="2656">
                  <c:v>4.7100000000000003E-2</c:v>
                </c:pt>
                <c:pt idx="2657">
                  <c:v>4.7199999999999999E-2</c:v>
                </c:pt>
                <c:pt idx="2658">
                  <c:v>4.7300000000000002E-2</c:v>
                </c:pt>
                <c:pt idx="2659">
                  <c:v>4.7399999999999998E-2</c:v>
                </c:pt>
                <c:pt idx="2660">
                  <c:v>4.7399999999999998E-2</c:v>
                </c:pt>
                <c:pt idx="2661">
                  <c:v>4.7699999999999999E-2</c:v>
                </c:pt>
                <c:pt idx="2662">
                  <c:v>4.7600000000000003E-2</c:v>
                </c:pt>
                <c:pt idx="2663">
                  <c:v>4.7800000000000002E-2</c:v>
                </c:pt>
                <c:pt idx="2664">
                  <c:v>4.7800000000000002E-2</c:v>
                </c:pt>
                <c:pt idx="2665">
                  <c:v>4.7899999999999998E-2</c:v>
                </c:pt>
                <c:pt idx="2666">
                  <c:v>4.8000000000000001E-2</c:v>
                </c:pt>
                <c:pt idx="2667">
                  <c:v>4.8099999999999997E-2</c:v>
                </c:pt>
                <c:pt idx="2668">
                  <c:v>4.8300000000000003E-2</c:v>
                </c:pt>
                <c:pt idx="2669">
                  <c:v>4.8300000000000003E-2</c:v>
                </c:pt>
                <c:pt idx="2670">
                  <c:v>4.8399999999999999E-2</c:v>
                </c:pt>
                <c:pt idx="2671">
                  <c:v>4.8500000000000001E-2</c:v>
                </c:pt>
                <c:pt idx="2672">
                  <c:v>4.8599999999999997E-2</c:v>
                </c:pt>
                <c:pt idx="2673">
                  <c:v>4.8599999999999997E-2</c:v>
                </c:pt>
                <c:pt idx="2674">
                  <c:v>4.8800000000000003E-2</c:v>
                </c:pt>
                <c:pt idx="2675">
                  <c:v>4.8800000000000003E-2</c:v>
                </c:pt>
                <c:pt idx="2676">
                  <c:v>4.8899999999999999E-2</c:v>
                </c:pt>
                <c:pt idx="2677">
                  <c:v>4.9000000000000002E-2</c:v>
                </c:pt>
                <c:pt idx="2678">
                  <c:v>4.9200000000000001E-2</c:v>
                </c:pt>
                <c:pt idx="2679">
                  <c:v>4.9200000000000001E-2</c:v>
                </c:pt>
                <c:pt idx="2680">
                  <c:v>4.9299999999999997E-2</c:v>
                </c:pt>
                <c:pt idx="2681">
                  <c:v>4.9399999999999999E-2</c:v>
                </c:pt>
                <c:pt idx="2682">
                  <c:v>4.9399999999999999E-2</c:v>
                </c:pt>
                <c:pt idx="2683">
                  <c:v>4.9399999999999999E-2</c:v>
                </c:pt>
                <c:pt idx="2684">
                  <c:v>4.9500000000000002E-2</c:v>
                </c:pt>
                <c:pt idx="2685">
                  <c:v>4.9700000000000001E-2</c:v>
                </c:pt>
                <c:pt idx="2686">
                  <c:v>4.9700000000000001E-2</c:v>
                </c:pt>
                <c:pt idx="2687">
                  <c:v>4.9799999999999997E-2</c:v>
                </c:pt>
                <c:pt idx="2688">
                  <c:v>4.99E-2</c:v>
                </c:pt>
                <c:pt idx="2689">
                  <c:v>0.05</c:v>
                </c:pt>
                <c:pt idx="2690">
                  <c:v>5.0200000000000002E-2</c:v>
                </c:pt>
                <c:pt idx="2691">
                  <c:v>5.0099999999999999E-2</c:v>
                </c:pt>
                <c:pt idx="2692">
                  <c:v>5.0200000000000002E-2</c:v>
                </c:pt>
                <c:pt idx="2693">
                  <c:v>5.0200000000000002E-2</c:v>
                </c:pt>
                <c:pt idx="2694">
                  <c:v>5.0200000000000002E-2</c:v>
                </c:pt>
                <c:pt idx="2695">
                  <c:v>5.0299999999999997E-2</c:v>
                </c:pt>
                <c:pt idx="2696">
                  <c:v>5.0200000000000002E-2</c:v>
                </c:pt>
                <c:pt idx="2697">
                  <c:v>5.0299999999999997E-2</c:v>
                </c:pt>
                <c:pt idx="2698">
                  <c:v>5.04E-2</c:v>
                </c:pt>
                <c:pt idx="2699">
                  <c:v>5.04E-2</c:v>
                </c:pt>
                <c:pt idx="2700">
                  <c:v>5.0299999999999997E-2</c:v>
                </c:pt>
                <c:pt idx="2701">
                  <c:v>5.0500000000000003E-2</c:v>
                </c:pt>
                <c:pt idx="2702">
                  <c:v>5.0299999999999997E-2</c:v>
                </c:pt>
                <c:pt idx="2703">
                  <c:v>5.0500000000000003E-2</c:v>
                </c:pt>
                <c:pt idx="2704">
                  <c:v>5.0500000000000003E-2</c:v>
                </c:pt>
                <c:pt idx="2705">
                  <c:v>5.04E-2</c:v>
                </c:pt>
                <c:pt idx="2706">
                  <c:v>5.04E-2</c:v>
                </c:pt>
                <c:pt idx="2707">
                  <c:v>5.0299999999999997E-2</c:v>
                </c:pt>
                <c:pt idx="2708">
                  <c:v>5.04E-2</c:v>
                </c:pt>
                <c:pt idx="2709">
                  <c:v>5.0500000000000003E-2</c:v>
                </c:pt>
                <c:pt idx="2710">
                  <c:v>5.04E-2</c:v>
                </c:pt>
                <c:pt idx="2711">
                  <c:v>5.0200000000000002E-2</c:v>
                </c:pt>
                <c:pt idx="2712">
                  <c:v>5.0099999999999999E-2</c:v>
                </c:pt>
                <c:pt idx="2713">
                  <c:v>5.0200000000000002E-2</c:v>
                </c:pt>
                <c:pt idx="2714">
                  <c:v>0.05</c:v>
                </c:pt>
                <c:pt idx="2715">
                  <c:v>4.9700000000000001E-2</c:v>
                </c:pt>
                <c:pt idx="2716">
                  <c:v>4.9799999999999997E-2</c:v>
                </c:pt>
                <c:pt idx="2717">
                  <c:v>4.9799999999999997E-2</c:v>
                </c:pt>
                <c:pt idx="2718">
                  <c:v>4.9599999999999998E-2</c:v>
                </c:pt>
                <c:pt idx="2719">
                  <c:v>4.9599999999999998E-2</c:v>
                </c:pt>
                <c:pt idx="2720">
                  <c:v>4.9200000000000001E-2</c:v>
                </c:pt>
                <c:pt idx="2721">
                  <c:v>4.9299999999999997E-2</c:v>
                </c:pt>
                <c:pt idx="2722">
                  <c:v>4.9299999999999997E-2</c:v>
                </c:pt>
                <c:pt idx="2723">
                  <c:v>4.9099999999999998E-2</c:v>
                </c:pt>
                <c:pt idx="2724">
                  <c:v>4.8899999999999999E-2</c:v>
                </c:pt>
                <c:pt idx="2725">
                  <c:v>4.8599999999999997E-2</c:v>
                </c:pt>
                <c:pt idx="2726">
                  <c:v>4.8399999999999999E-2</c:v>
                </c:pt>
                <c:pt idx="2727">
                  <c:v>4.8399999999999999E-2</c:v>
                </c:pt>
                <c:pt idx="2728">
                  <c:v>4.8099999999999997E-2</c:v>
                </c:pt>
                <c:pt idx="2729">
                  <c:v>4.7899999999999998E-2</c:v>
                </c:pt>
                <c:pt idx="2730">
                  <c:v>4.7800000000000002E-2</c:v>
                </c:pt>
                <c:pt idx="2731">
                  <c:v>4.7699999999999999E-2</c:v>
                </c:pt>
                <c:pt idx="2732">
                  <c:v>4.7399999999999998E-2</c:v>
                </c:pt>
                <c:pt idx="2733">
                  <c:v>4.7300000000000002E-2</c:v>
                </c:pt>
                <c:pt idx="2734">
                  <c:v>4.7E-2</c:v>
                </c:pt>
                <c:pt idx="2735">
                  <c:v>4.6800000000000001E-2</c:v>
                </c:pt>
                <c:pt idx="2736">
                  <c:v>4.6600000000000003E-2</c:v>
                </c:pt>
                <c:pt idx="2737">
                  <c:v>4.6300000000000001E-2</c:v>
                </c:pt>
                <c:pt idx="2738">
                  <c:v>4.6100000000000002E-2</c:v>
                </c:pt>
                <c:pt idx="2739">
                  <c:v>4.6100000000000002E-2</c:v>
                </c:pt>
                <c:pt idx="2740">
                  <c:v>4.5699999999999998E-2</c:v>
                </c:pt>
                <c:pt idx="2741">
                  <c:v>4.5400000000000003E-2</c:v>
                </c:pt>
                <c:pt idx="2742">
                  <c:v>4.5100000000000001E-2</c:v>
                </c:pt>
                <c:pt idx="2743">
                  <c:v>4.5100000000000001E-2</c:v>
                </c:pt>
                <c:pt idx="2744">
                  <c:v>4.4699999999999997E-2</c:v>
                </c:pt>
                <c:pt idx="2745">
                  <c:v>4.4400000000000002E-2</c:v>
                </c:pt>
                <c:pt idx="2746">
                  <c:v>4.4200000000000003E-2</c:v>
                </c:pt>
                <c:pt idx="2747">
                  <c:v>4.36E-2</c:v>
                </c:pt>
                <c:pt idx="2748">
                  <c:v>4.3900000000000002E-2</c:v>
                </c:pt>
                <c:pt idx="2749">
                  <c:v>4.3499999999999997E-2</c:v>
                </c:pt>
                <c:pt idx="2750">
                  <c:v>4.3200000000000002E-2</c:v>
                </c:pt>
                <c:pt idx="2751">
                  <c:v>4.2500000000000003E-2</c:v>
                </c:pt>
                <c:pt idx="2752">
                  <c:v>4.2000000000000003E-2</c:v>
                </c:pt>
                <c:pt idx="2753">
                  <c:v>4.1799999999999997E-2</c:v>
                </c:pt>
                <c:pt idx="2754">
                  <c:v>4.1700000000000001E-2</c:v>
                </c:pt>
                <c:pt idx="2755">
                  <c:v>4.1399999999999999E-2</c:v>
                </c:pt>
                <c:pt idx="2756">
                  <c:v>4.0899999999999999E-2</c:v>
                </c:pt>
                <c:pt idx="2757">
                  <c:v>4.0399999999999998E-2</c:v>
                </c:pt>
                <c:pt idx="2758">
                  <c:v>4.0099999999999997E-2</c:v>
                </c:pt>
                <c:pt idx="2759">
                  <c:v>3.9899999999999998E-2</c:v>
                </c:pt>
                <c:pt idx="2760">
                  <c:v>3.9600000000000003E-2</c:v>
                </c:pt>
                <c:pt idx="2761">
                  <c:v>3.9199999999999999E-2</c:v>
                </c:pt>
                <c:pt idx="2762">
                  <c:v>3.8800000000000001E-2</c:v>
                </c:pt>
                <c:pt idx="2763">
                  <c:v>3.8100000000000002E-2</c:v>
                </c:pt>
                <c:pt idx="2764">
                  <c:v>3.78E-2</c:v>
                </c:pt>
                <c:pt idx="2765">
                  <c:v>3.7400000000000003E-2</c:v>
                </c:pt>
                <c:pt idx="2766">
                  <c:v>3.73E-2</c:v>
                </c:pt>
                <c:pt idx="2767">
                  <c:v>3.6700000000000003E-2</c:v>
                </c:pt>
                <c:pt idx="2768">
                  <c:v>3.61E-2</c:v>
                </c:pt>
                <c:pt idx="2769">
                  <c:v>3.5700000000000003E-2</c:v>
                </c:pt>
                <c:pt idx="2770">
                  <c:v>3.56E-2</c:v>
                </c:pt>
                <c:pt idx="2771">
                  <c:v>3.49E-2</c:v>
                </c:pt>
                <c:pt idx="2772">
                  <c:v>3.4500000000000003E-2</c:v>
                </c:pt>
                <c:pt idx="2773">
                  <c:v>3.4200000000000001E-2</c:v>
                </c:pt>
                <c:pt idx="2774">
                  <c:v>3.3599999999999998E-2</c:v>
                </c:pt>
                <c:pt idx="2775">
                  <c:v>3.3300000000000003E-2</c:v>
                </c:pt>
                <c:pt idx="2776">
                  <c:v>3.3000000000000002E-2</c:v>
                </c:pt>
                <c:pt idx="2777">
                  <c:v>3.27E-2</c:v>
                </c:pt>
                <c:pt idx="2778">
                  <c:v>3.2199999999999999E-2</c:v>
                </c:pt>
                <c:pt idx="2779">
                  <c:v>3.1899999999999998E-2</c:v>
                </c:pt>
                <c:pt idx="2780">
                  <c:v>3.1300000000000001E-2</c:v>
                </c:pt>
                <c:pt idx="2781">
                  <c:v>3.1399999999999997E-2</c:v>
                </c:pt>
                <c:pt idx="2782">
                  <c:v>3.0599999999999999E-2</c:v>
                </c:pt>
                <c:pt idx="2783">
                  <c:v>3.0499999999999999E-2</c:v>
                </c:pt>
                <c:pt idx="2784">
                  <c:v>2.9899999999999999E-2</c:v>
                </c:pt>
                <c:pt idx="2785">
                  <c:v>2.9600000000000001E-2</c:v>
                </c:pt>
                <c:pt idx="2786">
                  <c:v>2.9499999999999998E-2</c:v>
                </c:pt>
                <c:pt idx="2787">
                  <c:v>2.8899999999999999E-2</c:v>
                </c:pt>
                <c:pt idx="2788">
                  <c:v>2.8500000000000001E-2</c:v>
                </c:pt>
                <c:pt idx="2789">
                  <c:v>2.8000000000000001E-2</c:v>
                </c:pt>
                <c:pt idx="2790">
                  <c:v>2.7699999999999999E-2</c:v>
                </c:pt>
                <c:pt idx="2791">
                  <c:v>2.7900000000000001E-2</c:v>
                </c:pt>
                <c:pt idx="2792">
                  <c:v>2.7300000000000001E-2</c:v>
                </c:pt>
                <c:pt idx="2793">
                  <c:v>2.69E-2</c:v>
                </c:pt>
                <c:pt idx="2794">
                  <c:v>2.64E-2</c:v>
                </c:pt>
                <c:pt idx="2795">
                  <c:v>2.6100000000000002E-2</c:v>
                </c:pt>
                <c:pt idx="2796">
                  <c:v>2.5899999999999999E-2</c:v>
                </c:pt>
                <c:pt idx="2797">
                  <c:v>2.58E-2</c:v>
                </c:pt>
                <c:pt idx="2798">
                  <c:v>2.53E-2</c:v>
                </c:pt>
                <c:pt idx="2799">
                  <c:v>2.5000000000000001E-2</c:v>
                </c:pt>
                <c:pt idx="2800">
                  <c:v>2.46E-2</c:v>
                </c:pt>
                <c:pt idx="2801">
                  <c:v>2.4199999999999999E-2</c:v>
                </c:pt>
                <c:pt idx="2802">
                  <c:v>2.4E-2</c:v>
                </c:pt>
                <c:pt idx="2803">
                  <c:v>2.3699999999999999E-2</c:v>
                </c:pt>
                <c:pt idx="2804">
                  <c:v>2.3400000000000001E-2</c:v>
                </c:pt>
                <c:pt idx="2805">
                  <c:v>2.3300000000000001E-2</c:v>
                </c:pt>
                <c:pt idx="2806">
                  <c:v>2.3199999999999998E-2</c:v>
                </c:pt>
                <c:pt idx="2807">
                  <c:v>2.2700000000000001E-2</c:v>
                </c:pt>
                <c:pt idx="2808">
                  <c:v>2.29E-2</c:v>
                </c:pt>
                <c:pt idx="2809">
                  <c:v>2.2100000000000002E-2</c:v>
                </c:pt>
                <c:pt idx="2810">
                  <c:v>2.18E-2</c:v>
                </c:pt>
                <c:pt idx="2811">
                  <c:v>2.1600000000000001E-2</c:v>
                </c:pt>
                <c:pt idx="2812">
                  <c:v>2.12E-2</c:v>
                </c:pt>
                <c:pt idx="2813">
                  <c:v>2.1100000000000001E-2</c:v>
                </c:pt>
                <c:pt idx="2814">
                  <c:v>2.0899999999999998E-2</c:v>
                </c:pt>
                <c:pt idx="2815">
                  <c:v>2.0500000000000001E-2</c:v>
                </c:pt>
                <c:pt idx="2816">
                  <c:v>2.0199999999999999E-2</c:v>
                </c:pt>
                <c:pt idx="2817">
                  <c:v>1.9900000000000001E-2</c:v>
                </c:pt>
                <c:pt idx="2818">
                  <c:v>1.9699999999999999E-2</c:v>
                </c:pt>
                <c:pt idx="2819">
                  <c:v>1.9599999999999999E-2</c:v>
                </c:pt>
                <c:pt idx="2820">
                  <c:v>1.9099999999999999E-2</c:v>
                </c:pt>
                <c:pt idx="2821">
                  <c:v>1.9E-2</c:v>
                </c:pt>
                <c:pt idx="2822">
                  <c:v>1.8800000000000001E-2</c:v>
                </c:pt>
                <c:pt idx="2823">
                  <c:v>1.8599999999999998E-2</c:v>
                </c:pt>
                <c:pt idx="2824">
                  <c:v>1.84E-2</c:v>
                </c:pt>
                <c:pt idx="2825">
                  <c:v>1.8499999999999999E-2</c:v>
                </c:pt>
                <c:pt idx="2826">
                  <c:v>1.7999999999999999E-2</c:v>
                </c:pt>
                <c:pt idx="2827">
                  <c:v>1.7899999999999999E-2</c:v>
                </c:pt>
                <c:pt idx="2828">
                  <c:v>1.7899999999999999E-2</c:v>
                </c:pt>
                <c:pt idx="2829">
                  <c:v>1.78E-2</c:v>
                </c:pt>
                <c:pt idx="2830">
                  <c:v>1.7500000000000002E-2</c:v>
                </c:pt>
                <c:pt idx="2831">
                  <c:v>1.7600000000000001E-2</c:v>
                </c:pt>
                <c:pt idx="2832">
                  <c:v>1.7600000000000001E-2</c:v>
                </c:pt>
                <c:pt idx="2833">
                  <c:v>1.7299999999999999E-2</c:v>
                </c:pt>
                <c:pt idx="2834">
                  <c:v>1.67E-2</c:v>
                </c:pt>
                <c:pt idx="2835">
                  <c:v>1.67E-2</c:v>
                </c:pt>
                <c:pt idx="2836">
                  <c:v>1.67E-2</c:v>
                </c:pt>
                <c:pt idx="2837">
                  <c:v>1.6400000000000001E-2</c:v>
                </c:pt>
                <c:pt idx="2838">
                  <c:v>1.6500000000000001E-2</c:v>
                </c:pt>
                <c:pt idx="2839">
                  <c:v>1.6500000000000001E-2</c:v>
                </c:pt>
                <c:pt idx="2840">
                  <c:v>1.6199999999999999E-2</c:v>
                </c:pt>
                <c:pt idx="2841">
                  <c:v>1.6199999999999999E-2</c:v>
                </c:pt>
                <c:pt idx="2842">
                  <c:v>1.6E-2</c:v>
                </c:pt>
                <c:pt idx="2843">
                  <c:v>1.5900000000000001E-2</c:v>
                </c:pt>
                <c:pt idx="2844">
                  <c:v>1.5699999999999999E-2</c:v>
                </c:pt>
                <c:pt idx="2845">
                  <c:v>1.5699999999999999E-2</c:v>
                </c:pt>
                <c:pt idx="2846">
                  <c:v>1.5599999999999999E-2</c:v>
                </c:pt>
                <c:pt idx="2847">
                  <c:v>1.55E-2</c:v>
                </c:pt>
                <c:pt idx="2848">
                  <c:v>1.55E-2</c:v>
                </c:pt>
                <c:pt idx="2849">
                  <c:v>1.5299999999999999E-2</c:v>
                </c:pt>
                <c:pt idx="2850">
                  <c:v>1.5299999999999999E-2</c:v>
                </c:pt>
                <c:pt idx="2851">
                  <c:v>1.5100000000000001E-2</c:v>
                </c:pt>
                <c:pt idx="2852">
                  <c:v>1.49E-2</c:v>
                </c:pt>
                <c:pt idx="2853">
                  <c:v>1.49E-2</c:v>
                </c:pt>
                <c:pt idx="2854">
                  <c:v>1.47E-2</c:v>
                </c:pt>
                <c:pt idx="2855">
                  <c:v>1.47E-2</c:v>
                </c:pt>
                <c:pt idx="2856">
                  <c:v>1.4800000000000001E-2</c:v>
                </c:pt>
                <c:pt idx="2857">
                  <c:v>1.44E-2</c:v>
                </c:pt>
                <c:pt idx="2858">
                  <c:v>1.43E-2</c:v>
                </c:pt>
                <c:pt idx="2859">
                  <c:v>1.4200000000000001E-2</c:v>
                </c:pt>
                <c:pt idx="2860">
                  <c:v>1.41E-2</c:v>
                </c:pt>
                <c:pt idx="2861">
                  <c:v>1.41E-2</c:v>
                </c:pt>
                <c:pt idx="2862">
                  <c:v>1.41E-2</c:v>
                </c:pt>
                <c:pt idx="2863">
                  <c:v>1.4E-2</c:v>
                </c:pt>
                <c:pt idx="2864">
                  <c:v>1.38E-2</c:v>
                </c:pt>
                <c:pt idx="2865">
                  <c:v>1.38E-2</c:v>
                </c:pt>
                <c:pt idx="2866">
                  <c:v>1.3899999999999999E-2</c:v>
                </c:pt>
                <c:pt idx="2867">
                  <c:v>1.3899999999999999E-2</c:v>
                </c:pt>
                <c:pt idx="2868">
                  <c:v>1.34E-2</c:v>
                </c:pt>
                <c:pt idx="2869">
                  <c:v>1.35E-2</c:v>
                </c:pt>
                <c:pt idx="2870">
                  <c:v>1.32E-2</c:v>
                </c:pt>
                <c:pt idx="2871">
                  <c:v>1.3100000000000001E-2</c:v>
                </c:pt>
                <c:pt idx="2872">
                  <c:v>1.32E-2</c:v>
                </c:pt>
                <c:pt idx="2873">
                  <c:v>1.3100000000000001E-2</c:v>
                </c:pt>
                <c:pt idx="2874">
                  <c:v>1.2999999999999999E-2</c:v>
                </c:pt>
                <c:pt idx="2875">
                  <c:v>1.3100000000000001E-2</c:v>
                </c:pt>
                <c:pt idx="2876">
                  <c:v>1.29E-2</c:v>
                </c:pt>
                <c:pt idx="2877">
                  <c:v>1.2500000000000001E-2</c:v>
                </c:pt>
                <c:pt idx="2878">
                  <c:v>1.26E-2</c:v>
                </c:pt>
                <c:pt idx="2879">
                  <c:v>1.2500000000000001E-2</c:v>
                </c:pt>
                <c:pt idx="2880">
                  <c:v>1.2200000000000001E-2</c:v>
                </c:pt>
                <c:pt idx="2881">
                  <c:v>1.21E-2</c:v>
                </c:pt>
                <c:pt idx="2882">
                  <c:v>1.1900000000000001E-2</c:v>
                </c:pt>
                <c:pt idx="2883">
                  <c:v>1.17E-2</c:v>
                </c:pt>
                <c:pt idx="2884">
                  <c:v>1.17E-2</c:v>
                </c:pt>
                <c:pt idx="2885">
                  <c:v>1.17E-2</c:v>
                </c:pt>
                <c:pt idx="2886">
                  <c:v>1.15E-2</c:v>
                </c:pt>
                <c:pt idx="2887">
                  <c:v>1.15E-2</c:v>
                </c:pt>
                <c:pt idx="2888">
                  <c:v>1.1299999999999999E-2</c:v>
                </c:pt>
                <c:pt idx="2889">
                  <c:v>1.12E-2</c:v>
                </c:pt>
                <c:pt idx="2890">
                  <c:v>1.0999999999999999E-2</c:v>
                </c:pt>
                <c:pt idx="2891">
                  <c:v>1.09E-2</c:v>
                </c:pt>
                <c:pt idx="2892">
                  <c:v>1.0999999999999999E-2</c:v>
                </c:pt>
                <c:pt idx="2893">
                  <c:v>1.0999999999999999E-2</c:v>
                </c:pt>
                <c:pt idx="2894">
                  <c:v>1.0800000000000001E-2</c:v>
                </c:pt>
                <c:pt idx="2895">
                  <c:v>1.06E-2</c:v>
                </c:pt>
                <c:pt idx="2896">
                  <c:v>1.0699999999999999E-2</c:v>
                </c:pt>
                <c:pt idx="2897">
                  <c:v>1.06E-2</c:v>
                </c:pt>
                <c:pt idx="2898">
                  <c:v>1.06E-2</c:v>
                </c:pt>
                <c:pt idx="2899">
                  <c:v>1.03E-2</c:v>
                </c:pt>
                <c:pt idx="2900">
                  <c:v>1.03E-2</c:v>
                </c:pt>
                <c:pt idx="2901">
                  <c:v>1.01E-2</c:v>
                </c:pt>
                <c:pt idx="2902">
                  <c:v>1.0200000000000001E-2</c:v>
                </c:pt>
                <c:pt idx="2903">
                  <c:v>0.01</c:v>
                </c:pt>
                <c:pt idx="2904">
                  <c:v>1.01E-2</c:v>
                </c:pt>
                <c:pt idx="2905">
                  <c:v>9.7000000000000003E-3</c:v>
                </c:pt>
                <c:pt idx="2906">
                  <c:v>9.5999999999999992E-3</c:v>
                </c:pt>
                <c:pt idx="2907">
                  <c:v>9.5999999999999992E-3</c:v>
                </c:pt>
                <c:pt idx="2908">
                  <c:v>9.7000000000000003E-3</c:v>
                </c:pt>
                <c:pt idx="2909">
                  <c:v>9.7000000000000003E-3</c:v>
                </c:pt>
                <c:pt idx="2910">
                  <c:v>9.4999999999999998E-3</c:v>
                </c:pt>
                <c:pt idx="2911">
                  <c:v>9.4999999999999998E-3</c:v>
                </c:pt>
                <c:pt idx="2912">
                  <c:v>9.1999999999999998E-3</c:v>
                </c:pt>
                <c:pt idx="2913">
                  <c:v>9.4000000000000004E-3</c:v>
                </c:pt>
                <c:pt idx="2914">
                  <c:v>9.1999999999999998E-3</c:v>
                </c:pt>
                <c:pt idx="2915">
                  <c:v>9.2999999999999992E-3</c:v>
                </c:pt>
                <c:pt idx="2916">
                  <c:v>9.1999999999999998E-3</c:v>
                </c:pt>
                <c:pt idx="2917">
                  <c:v>8.9999999999999993E-3</c:v>
                </c:pt>
                <c:pt idx="2918">
                  <c:v>9.1000000000000004E-3</c:v>
                </c:pt>
                <c:pt idx="2919">
                  <c:v>8.9999999999999993E-3</c:v>
                </c:pt>
                <c:pt idx="2920">
                  <c:v>9.1000000000000004E-3</c:v>
                </c:pt>
                <c:pt idx="2921">
                  <c:v>9.1000000000000004E-3</c:v>
                </c:pt>
                <c:pt idx="2922">
                  <c:v>8.9999999999999993E-3</c:v>
                </c:pt>
                <c:pt idx="2923">
                  <c:v>8.9999999999999993E-3</c:v>
                </c:pt>
                <c:pt idx="2924">
                  <c:v>8.8999999999999999E-3</c:v>
                </c:pt>
                <c:pt idx="2925">
                  <c:v>8.9999999999999993E-3</c:v>
                </c:pt>
                <c:pt idx="2926">
                  <c:v>8.9999999999999993E-3</c:v>
                </c:pt>
                <c:pt idx="2927">
                  <c:v>9.1000000000000004E-3</c:v>
                </c:pt>
                <c:pt idx="2928">
                  <c:v>8.8999999999999999E-3</c:v>
                </c:pt>
                <c:pt idx="2929">
                  <c:v>8.9999999999999993E-3</c:v>
                </c:pt>
                <c:pt idx="2930">
                  <c:v>8.8000000000000005E-3</c:v>
                </c:pt>
                <c:pt idx="2931">
                  <c:v>8.9999999999999993E-3</c:v>
                </c:pt>
                <c:pt idx="2932">
                  <c:v>8.8000000000000005E-3</c:v>
                </c:pt>
                <c:pt idx="2933">
                  <c:v>8.9999999999999993E-3</c:v>
                </c:pt>
                <c:pt idx="2934">
                  <c:v>8.6999999999999994E-3</c:v>
                </c:pt>
                <c:pt idx="2935">
                  <c:v>8.8999999999999999E-3</c:v>
                </c:pt>
                <c:pt idx="2936">
                  <c:v>8.9999999999999993E-3</c:v>
                </c:pt>
                <c:pt idx="2937">
                  <c:v>8.8000000000000005E-3</c:v>
                </c:pt>
                <c:pt idx="2938">
                  <c:v>8.8999999999999999E-3</c:v>
                </c:pt>
                <c:pt idx="2939">
                  <c:v>8.8999999999999999E-3</c:v>
                </c:pt>
                <c:pt idx="2940">
                  <c:v>8.9999999999999993E-3</c:v>
                </c:pt>
                <c:pt idx="2941">
                  <c:v>8.8000000000000005E-3</c:v>
                </c:pt>
                <c:pt idx="2942">
                  <c:v>8.8000000000000005E-3</c:v>
                </c:pt>
                <c:pt idx="2943">
                  <c:v>8.9999999999999993E-3</c:v>
                </c:pt>
                <c:pt idx="2944">
                  <c:v>8.8999999999999999E-3</c:v>
                </c:pt>
                <c:pt idx="2945">
                  <c:v>8.8999999999999999E-3</c:v>
                </c:pt>
                <c:pt idx="2946">
                  <c:v>8.6999999999999994E-3</c:v>
                </c:pt>
                <c:pt idx="2947">
                  <c:v>8.5000000000000006E-3</c:v>
                </c:pt>
                <c:pt idx="2948">
                  <c:v>8.6E-3</c:v>
                </c:pt>
                <c:pt idx="2949">
                  <c:v>8.5000000000000006E-3</c:v>
                </c:pt>
                <c:pt idx="2950">
                  <c:v>8.5000000000000006E-3</c:v>
                </c:pt>
                <c:pt idx="2951">
                  <c:v>8.3000000000000001E-3</c:v>
                </c:pt>
                <c:pt idx="2952">
                  <c:v>8.3999999999999995E-3</c:v>
                </c:pt>
                <c:pt idx="2953">
                  <c:v>8.3000000000000001E-3</c:v>
                </c:pt>
                <c:pt idx="2954">
                  <c:v>8.2000000000000007E-3</c:v>
                </c:pt>
                <c:pt idx="2955">
                  <c:v>8.0999999999999996E-3</c:v>
                </c:pt>
                <c:pt idx="2956">
                  <c:v>8.2000000000000007E-3</c:v>
                </c:pt>
                <c:pt idx="2957">
                  <c:v>8.2000000000000007E-3</c:v>
                </c:pt>
                <c:pt idx="2958">
                  <c:v>8.0999999999999996E-3</c:v>
                </c:pt>
                <c:pt idx="2959">
                  <c:v>8.2000000000000007E-3</c:v>
                </c:pt>
                <c:pt idx="2960">
                  <c:v>8.2000000000000007E-3</c:v>
                </c:pt>
                <c:pt idx="2961">
                  <c:v>8.2000000000000007E-3</c:v>
                </c:pt>
                <c:pt idx="2962">
                  <c:v>7.9000000000000008E-3</c:v>
                </c:pt>
                <c:pt idx="2963">
                  <c:v>7.9000000000000008E-3</c:v>
                </c:pt>
                <c:pt idx="2964">
                  <c:v>8.0000000000000002E-3</c:v>
                </c:pt>
                <c:pt idx="2965">
                  <c:v>7.7000000000000002E-3</c:v>
                </c:pt>
                <c:pt idx="2966">
                  <c:v>7.9000000000000008E-3</c:v>
                </c:pt>
                <c:pt idx="2967">
                  <c:v>7.9000000000000008E-3</c:v>
                </c:pt>
                <c:pt idx="2968">
                  <c:v>7.6E-3</c:v>
                </c:pt>
                <c:pt idx="2969">
                  <c:v>7.1999999999999998E-3</c:v>
                </c:pt>
                <c:pt idx="2970">
                  <c:v>7.4999999999999997E-3</c:v>
                </c:pt>
                <c:pt idx="2971">
                  <c:v>7.4999999999999997E-3</c:v>
                </c:pt>
                <c:pt idx="2972">
                  <c:v>7.7999999999999996E-3</c:v>
                </c:pt>
                <c:pt idx="2973">
                  <c:v>7.9000000000000008E-3</c:v>
                </c:pt>
                <c:pt idx="2974">
                  <c:v>7.7000000000000002E-3</c:v>
                </c:pt>
                <c:pt idx="2975">
                  <c:v>7.7999999999999996E-3</c:v>
                </c:pt>
                <c:pt idx="2976">
                  <c:v>7.9000000000000008E-3</c:v>
                </c:pt>
                <c:pt idx="2977">
                  <c:v>8.0000000000000002E-3</c:v>
                </c:pt>
                <c:pt idx="2978">
                  <c:v>8.0999999999999996E-3</c:v>
                </c:pt>
                <c:pt idx="2979">
                  <c:v>8.0000000000000002E-3</c:v>
                </c:pt>
                <c:pt idx="2980">
                  <c:v>7.6E-3</c:v>
                </c:pt>
                <c:pt idx="2981">
                  <c:v>7.4999999999999997E-3</c:v>
                </c:pt>
                <c:pt idx="2982">
                  <c:v>7.4000000000000003E-3</c:v>
                </c:pt>
                <c:pt idx="2983">
                  <c:v>7.3000000000000001E-3</c:v>
                </c:pt>
                <c:pt idx="2984">
                  <c:v>7.4000000000000003E-3</c:v>
                </c:pt>
                <c:pt idx="2985">
                  <c:v>7.4000000000000003E-3</c:v>
                </c:pt>
                <c:pt idx="2986">
                  <c:v>7.4000000000000003E-3</c:v>
                </c:pt>
                <c:pt idx="2987">
                  <c:v>7.1000000000000004E-3</c:v>
                </c:pt>
                <c:pt idx="2988">
                  <c:v>7.0000000000000001E-3</c:v>
                </c:pt>
                <c:pt idx="2989">
                  <c:v>7.1999999999999998E-3</c:v>
                </c:pt>
                <c:pt idx="2990">
                  <c:v>7.3000000000000001E-3</c:v>
                </c:pt>
                <c:pt idx="2991">
                  <c:v>7.4000000000000003E-3</c:v>
                </c:pt>
                <c:pt idx="2992">
                  <c:v>7.9000000000000008E-3</c:v>
                </c:pt>
                <c:pt idx="2993">
                  <c:v>8.0999999999999996E-3</c:v>
                </c:pt>
                <c:pt idx="2994">
                  <c:v>7.3000000000000001E-3</c:v>
                </c:pt>
                <c:pt idx="2995">
                  <c:v>7.4999999999999997E-3</c:v>
                </c:pt>
                <c:pt idx="2996">
                  <c:v>7.7000000000000002E-3</c:v>
                </c:pt>
                <c:pt idx="2997">
                  <c:v>7.7999999999999996E-3</c:v>
                </c:pt>
                <c:pt idx="2998">
                  <c:v>7.6E-3</c:v>
                </c:pt>
                <c:pt idx="2999">
                  <c:v>8.0000000000000002E-3</c:v>
                </c:pt>
                <c:pt idx="3000">
                  <c:v>8.0000000000000002E-3</c:v>
                </c:pt>
                <c:pt idx="3001">
                  <c:v>7.7999999999999996E-3</c:v>
                </c:pt>
                <c:pt idx="3002">
                  <c:v>7.6E-3</c:v>
                </c:pt>
                <c:pt idx="3003">
                  <c:v>7.6E-3</c:v>
                </c:pt>
                <c:pt idx="3004">
                  <c:v>7.1999999999999998E-3</c:v>
                </c:pt>
                <c:pt idx="3005">
                  <c:v>6.8999999999999999E-3</c:v>
                </c:pt>
                <c:pt idx="3006">
                  <c:v>7.4000000000000003E-3</c:v>
                </c:pt>
                <c:pt idx="3007">
                  <c:v>7.4999999999999997E-3</c:v>
                </c:pt>
                <c:pt idx="3008">
                  <c:v>7.4000000000000003E-3</c:v>
                </c:pt>
                <c:pt idx="3009">
                  <c:v>7.3000000000000001E-3</c:v>
                </c:pt>
                <c:pt idx="3010">
                  <c:v>7.3000000000000001E-3</c:v>
                </c:pt>
                <c:pt idx="3011">
                  <c:v>6.7999999999999996E-3</c:v>
                </c:pt>
                <c:pt idx="3012">
                  <c:v>6.6E-3</c:v>
                </c:pt>
                <c:pt idx="3013">
                  <c:v>6.7000000000000002E-3</c:v>
                </c:pt>
                <c:pt idx="3014">
                  <c:v>6.1000000000000004E-3</c:v>
                </c:pt>
                <c:pt idx="3015">
                  <c:v>5.7000000000000002E-3</c:v>
                </c:pt>
                <c:pt idx="3016">
                  <c:v>6.1999999999999998E-3</c:v>
                </c:pt>
                <c:pt idx="3017">
                  <c:v>5.8999999999999999E-3</c:v>
                </c:pt>
                <c:pt idx="3018">
                  <c:v>6.4000000000000003E-3</c:v>
                </c:pt>
                <c:pt idx="3019">
                  <c:v>6.1000000000000004E-3</c:v>
                </c:pt>
                <c:pt idx="3020">
                  <c:v>6.0000000000000001E-3</c:v>
                </c:pt>
                <c:pt idx="3021">
                  <c:v>5.7999999999999996E-3</c:v>
                </c:pt>
                <c:pt idx="3022">
                  <c:v>5.3E-3</c:v>
                </c:pt>
                <c:pt idx="3023">
                  <c:v>5.3E-3</c:v>
                </c:pt>
                <c:pt idx="3024">
                  <c:v>6.1999999999999998E-3</c:v>
                </c:pt>
                <c:pt idx="3025">
                  <c:v>5.7000000000000002E-3</c:v>
                </c:pt>
                <c:pt idx="3026">
                  <c:v>6.3E-3</c:v>
                </c:pt>
                <c:pt idx="3027">
                  <c:v>6.1000000000000004E-3</c:v>
                </c:pt>
                <c:pt idx="3028">
                  <c:v>6.6E-3</c:v>
                </c:pt>
                <c:pt idx="3029">
                  <c:v>7.1000000000000004E-3</c:v>
                </c:pt>
                <c:pt idx="3030">
                  <c:v>7.9000000000000008E-3</c:v>
                </c:pt>
                <c:pt idx="3031">
                  <c:v>7.4999999999999997E-3</c:v>
                </c:pt>
                <c:pt idx="3032">
                  <c:v>7.9000000000000008E-3</c:v>
                </c:pt>
                <c:pt idx="3033">
                  <c:v>7.1000000000000004E-3</c:v>
                </c:pt>
                <c:pt idx="3034">
                  <c:v>7.1000000000000004E-3</c:v>
                </c:pt>
                <c:pt idx="3035">
                  <c:v>7.1000000000000004E-3</c:v>
                </c:pt>
                <c:pt idx="3036">
                  <c:v>7.4000000000000003E-3</c:v>
                </c:pt>
                <c:pt idx="3037">
                  <c:v>6.7999999999999996E-3</c:v>
                </c:pt>
                <c:pt idx="3038">
                  <c:v>7.4999999999999997E-3</c:v>
                </c:pt>
                <c:pt idx="3039">
                  <c:v>6.4999999999999997E-3</c:v>
                </c:pt>
                <c:pt idx="3040">
                  <c:v>6.6E-3</c:v>
                </c:pt>
                <c:pt idx="3041">
                  <c:v>6.4999999999999997E-3</c:v>
                </c:pt>
                <c:pt idx="3042">
                  <c:v>7.9000000000000008E-3</c:v>
                </c:pt>
                <c:pt idx="3043">
                  <c:v>7.7999999999999996E-3</c:v>
                </c:pt>
                <c:pt idx="3044">
                  <c:v>7.3000000000000001E-3</c:v>
                </c:pt>
                <c:pt idx="3045">
                  <c:v>8.0000000000000002E-3</c:v>
                </c:pt>
                <c:pt idx="3046">
                  <c:v>7.9000000000000008E-3</c:v>
                </c:pt>
                <c:pt idx="3047">
                  <c:v>7.3000000000000001E-3</c:v>
                </c:pt>
                <c:pt idx="3048">
                  <c:v>7.3000000000000001E-3</c:v>
                </c:pt>
                <c:pt idx="3049">
                  <c:v>6.6E-3</c:v>
                </c:pt>
                <c:pt idx="3050">
                  <c:v>6.0000000000000001E-3</c:v>
                </c:pt>
                <c:pt idx="3051">
                  <c:v>5.7000000000000002E-3</c:v>
                </c:pt>
                <c:pt idx="3052">
                  <c:v>5.7000000000000002E-3</c:v>
                </c:pt>
                <c:pt idx="3053">
                  <c:v>6.7999999999999996E-3</c:v>
                </c:pt>
                <c:pt idx="3054">
                  <c:v>6.1999999999999998E-3</c:v>
                </c:pt>
                <c:pt idx="3055">
                  <c:v>5.7000000000000002E-3</c:v>
                </c:pt>
                <c:pt idx="3056">
                  <c:v>5.7999999999999996E-3</c:v>
                </c:pt>
                <c:pt idx="3057">
                  <c:v>5.7000000000000002E-3</c:v>
                </c:pt>
                <c:pt idx="3058">
                  <c:v>5.4999999999999997E-3</c:v>
                </c:pt>
                <c:pt idx="3059">
                  <c:v>5.1999999999999998E-3</c:v>
                </c:pt>
                <c:pt idx="3060">
                  <c:v>5.5999999999999999E-3</c:v>
                </c:pt>
                <c:pt idx="3061">
                  <c:v>5.0000000000000001E-3</c:v>
                </c:pt>
                <c:pt idx="3062">
                  <c:v>4.5999999999999999E-3</c:v>
                </c:pt>
                <c:pt idx="3063">
                  <c:v>4.4999999999999997E-3</c:v>
                </c:pt>
                <c:pt idx="3064">
                  <c:v>4.5999999999999999E-3</c:v>
                </c:pt>
                <c:pt idx="3065">
                  <c:v>4.7999999999999996E-3</c:v>
                </c:pt>
                <c:pt idx="3066">
                  <c:v>4.3E-3</c:v>
                </c:pt>
                <c:pt idx="3067">
                  <c:v>6.0000000000000001E-3</c:v>
                </c:pt>
                <c:pt idx="3068">
                  <c:v>6.6E-3</c:v>
                </c:pt>
                <c:pt idx="3069">
                  <c:v>6.4000000000000003E-3</c:v>
                </c:pt>
                <c:pt idx="3070">
                  <c:v>6.1000000000000004E-3</c:v>
                </c:pt>
                <c:pt idx="3071">
                  <c:v>5.3E-3</c:v>
                </c:pt>
                <c:pt idx="3072">
                  <c:v>6.6E-3</c:v>
                </c:pt>
                <c:pt idx="3073">
                  <c:v>6.1000000000000004E-3</c:v>
                </c:pt>
                <c:pt idx="3074">
                  <c:v>6.3E-3</c:v>
                </c:pt>
                <c:pt idx="3075">
                  <c:v>6.6E-3</c:v>
                </c:pt>
                <c:pt idx="3076">
                  <c:v>7.4999999999999997E-3</c:v>
                </c:pt>
                <c:pt idx="3077">
                  <c:v>8.8999999999999999E-3</c:v>
                </c:pt>
                <c:pt idx="3078">
                  <c:v>8.2000000000000007E-3</c:v>
                </c:pt>
                <c:pt idx="3079">
                  <c:v>8.2000000000000007E-3</c:v>
                </c:pt>
                <c:pt idx="3080">
                  <c:v>8.2000000000000007E-3</c:v>
                </c:pt>
                <c:pt idx="3081">
                  <c:v>8.9999999999999993E-3</c:v>
                </c:pt>
                <c:pt idx="3082">
                  <c:v>9.7999999999999997E-3</c:v>
                </c:pt>
                <c:pt idx="3083">
                  <c:v>9.7999999999999997E-3</c:v>
                </c:pt>
                <c:pt idx="3084">
                  <c:v>8.8999999999999999E-3</c:v>
                </c:pt>
                <c:pt idx="3085">
                  <c:v>9.1000000000000004E-3</c:v>
                </c:pt>
                <c:pt idx="3086">
                  <c:v>9.1000000000000004E-3</c:v>
                </c:pt>
                <c:pt idx="3087">
                  <c:v>9.4000000000000004E-3</c:v>
                </c:pt>
                <c:pt idx="3088">
                  <c:v>9.4999999999999998E-3</c:v>
                </c:pt>
                <c:pt idx="3089">
                  <c:v>9.7999999999999997E-3</c:v>
                </c:pt>
                <c:pt idx="3090">
                  <c:v>0.01</c:v>
                </c:pt>
                <c:pt idx="3091">
                  <c:v>1.12E-2</c:v>
                </c:pt>
                <c:pt idx="3092">
                  <c:v>1.03E-2</c:v>
                </c:pt>
                <c:pt idx="3093">
                  <c:v>1.15E-2</c:v>
                </c:pt>
                <c:pt idx="3094">
                  <c:v>8.3000000000000001E-3</c:v>
                </c:pt>
                <c:pt idx="3095">
                  <c:v>8.6999999999999994E-3</c:v>
                </c:pt>
                <c:pt idx="3096">
                  <c:v>9.9000000000000008E-3</c:v>
                </c:pt>
                <c:pt idx="3097">
                  <c:v>0.01</c:v>
                </c:pt>
                <c:pt idx="3098">
                  <c:v>9.1999999999999998E-3</c:v>
                </c:pt>
                <c:pt idx="3099">
                  <c:v>8.2000000000000007E-3</c:v>
                </c:pt>
                <c:pt idx="3100">
                  <c:v>9.1999999999999998E-3</c:v>
                </c:pt>
                <c:pt idx="3101">
                  <c:v>7.7000000000000002E-3</c:v>
                </c:pt>
                <c:pt idx="3102">
                  <c:v>8.2000000000000007E-3</c:v>
                </c:pt>
                <c:pt idx="3103">
                  <c:v>8.2000000000000007E-3</c:v>
                </c:pt>
                <c:pt idx="3104">
                  <c:v>8.6E-3</c:v>
                </c:pt>
                <c:pt idx="3105">
                  <c:v>7.7000000000000002E-3</c:v>
                </c:pt>
                <c:pt idx="3106">
                  <c:v>8.6999999999999994E-3</c:v>
                </c:pt>
                <c:pt idx="3107">
                  <c:v>8.9999999999999993E-3</c:v>
                </c:pt>
                <c:pt idx="3108">
                  <c:v>8.8999999999999999E-3</c:v>
                </c:pt>
                <c:pt idx="3109">
                  <c:v>9.4999999999999998E-3</c:v>
                </c:pt>
                <c:pt idx="3110">
                  <c:v>8.9999999999999993E-3</c:v>
                </c:pt>
                <c:pt idx="3111">
                  <c:v>8.9999999999999993E-3</c:v>
                </c:pt>
                <c:pt idx="3112">
                  <c:v>1.0500000000000001E-2</c:v>
                </c:pt>
                <c:pt idx="3113">
                  <c:v>1.0699999999999999E-2</c:v>
                </c:pt>
                <c:pt idx="3114">
                  <c:v>1.11E-2</c:v>
                </c:pt>
                <c:pt idx="3115">
                  <c:v>1.1599999999999999E-2</c:v>
                </c:pt>
                <c:pt idx="3116">
                  <c:v>1.14E-2</c:v>
                </c:pt>
                <c:pt idx="3117">
                  <c:v>1.0800000000000001E-2</c:v>
                </c:pt>
                <c:pt idx="3118">
                  <c:v>1.35E-2</c:v>
                </c:pt>
                <c:pt idx="3119">
                  <c:v>1.2200000000000001E-2</c:v>
                </c:pt>
                <c:pt idx="3120">
                  <c:v>1.3100000000000001E-2</c:v>
                </c:pt>
                <c:pt idx="3121">
                  <c:v>1.24E-2</c:v>
                </c:pt>
                <c:pt idx="3122">
                  <c:v>1.3299999999999999E-2</c:v>
                </c:pt>
                <c:pt idx="3123">
                  <c:v>1.4200000000000001E-2</c:v>
                </c:pt>
                <c:pt idx="3124">
                  <c:v>1.4E-2</c:v>
                </c:pt>
                <c:pt idx="3125">
                  <c:v>1.4E-2</c:v>
                </c:pt>
                <c:pt idx="3126">
                  <c:v>1.4800000000000001E-2</c:v>
                </c:pt>
                <c:pt idx="3127">
                  <c:v>1.4200000000000001E-2</c:v>
                </c:pt>
                <c:pt idx="3128">
                  <c:v>1.41E-2</c:v>
                </c:pt>
                <c:pt idx="3129">
                  <c:v>1.4800000000000001E-2</c:v>
                </c:pt>
                <c:pt idx="3130">
                  <c:v>1.5100000000000001E-2</c:v>
                </c:pt>
                <c:pt idx="3131">
                  <c:v>1.4800000000000001E-2</c:v>
                </c:pt>
                <c:pt idx="3132">
                  <c:v>1.4200000000000001E-2</c:v>
                </c:pt>
                <c:pt idx="3133">
                  <c:v>1.41E-2</c:v>
                </c:pt>
                <c:pt idx="3134">
                  <c:v>1.44E-2</c:v>
                </c:pt>
                <c:pt idx="3135">
                  <c:v>1.3899999999999999E-2</c:v>
                </c:pt>
                <c:pt idx="3136">
                  <c:v>1.43E-2</c:v>
                </c:pt>
                <c:pt idx="3137">
                  <c:v>1.4500000000000001E-2</c:v>
                </c:pt>
                <c:pt idx="3138">
                  <c:v>1.44E-2</c:v>
                </c:pt>
                <c:pt idx="3139">
                  <c:v>1.41E-2</c:v>
                </c:pt>
                <c:pt idx="3140">
                  <c:v>1.3599999999999999E-2</c:v>
                </c:pt>
                <c:pt idx="3141">
                  <c:v>1.35E-2</c:v>
                </c:pt>
                <c:pt idx="3142">
                  <c:v>1.2699999999999999E-2</c:v>
                </c:pt>
                <c:pt idx="3143">
                  <c:v>1.21E-2</c:v>
                </c:pt>
                <c:pt idx="3144">
                  <c:v>1.24E-2</c:v>
                </c:pt>
                <c:pt idx="3145">
                  <c:v>1.1900000000000001E-2</c:v>
                </c:pt>
                <c:pt idx="3146">
                  <c:v>1.17E-2</c:v>
                </c:pt>
                <c:pt idx="3147">
                  <c:v>1.2200000000000001E-2</c:v>
                </c:pt>
                <c:pt idx="3148">
                  <c:v>1.1900000000000001E-2</c:v>
                </c:pt>
                <c:pt idx="3149">
                  <c:v>1.1599999999999999E-2</c:v>
                </c:pt>
                <c:pt idx="3150">
                  <c:v>1.17E-2</c:v>
                </c:pt>
                <c:pt idx="3151">
                  <c:v>1.11E-2</c:v>
                </c:pt>
                <c:pt idx="3152">
                  <c:v>1.09E-2</c:v>
                </c:pt>
                <c:pt idx="3153">
                  <c:v>1.0999999999999999E-2</c:v>
                </c:pt>
                <c:pt idx="3154">
                  <c:v>1.03E-2</c:v>
                </c:pt>
                <c:pt idx="3155">
                  <c:v>1.01E-2</c:v>
                </c:pt>
                <c:pt idx="3156">
                  <c:v>1.0200000000000001E-2</c:v>
                </c:pt>
                <c:pt idx="3157">
                  <c:v>0.01</c:v>
                </c:pt>
                <c:pt idx="3158">
                  <c:v>9.9000000000000008E-3</c:v>
                </c:pt>
                <c:pt idx="3159">
                  <c:v>9.9000000000000008E-3</c:v>
                </c:pt>
                <c:pt idx="3160">
                  <c:v>9.7999999999999997E-3</c:v>
                </c:pt>
                <c:pt idx="3161">
                  <c:v>9.9000000000000008E-3</c:v>
                </c:pt>
                <c:pt idx="3162">
                  <c:v>9.7999999999999997E-3</c:v>
                </c:pt>
                <c:pt idx="3163">
                  <c:v>1.01E-2</c:v>
                </c:pt>
                <c:pt idx="3164">
                  <c:v>9.5999999999999992E-3</c:v>
                </c:pt>
                <c:pt idx="3165">
                  <c:v>9.4000000000000004E-3</c:v>
                </c:pt>
                <c:pt idx="3166">
                  <c:v>9.1000000000000004E-3</c:v>
                </c:pt>
                <c:pt idx="3167">
                  <c:v>8.8999999999999999E-3</c:v>
                </c:pt>
                <c:pt idx="3168">
                  <c:v>8.8000000000000005E-3</c:v>
                </c:pt>
                <c:pt idx="3169">
                  <c:v>8.3000000000000001E-3</c:v>
                </c:pt>
                <c:pt idx="3170">
                  <c:v>8.5000000000000006E-3</c:v>
                </c:pt>
                <c:pt idx="3171">
                  <c:v>8.0999999999999996E-3</c:v>
                </c:pt>
                <c:pt idx="3172">
                  <c:v>8.0999999999999996E-3</c:v>
                </c:pt>
                <c:pt idx="3173">
                  <c:v>8.0999999999999996E-3</c:v>
                </c:pt>
                <c:pt idx="3174">
                  <c:v>8.2000000000000007E-3</c:v>
                </c:pt>
                <c:pt idx="3175">
                  <c:v>8.0000000000000002E-3</c:v>
                </c:pt>
                <c:pt idx="3176">
                  <c:v>8.3000000000000001E-3</c:v>
                </c:pt>
                <c:pt idx="3177">
                  <c:v>8.0999999999999996E-3</c:v>
                </c:pt>
                <c:pt idx="3178">
                  <c:v>8.0999999999999996E-3</c:v>
                </c:pt>
                <c:pt idx="3179">
                  <c:v>7.6E-3</c:v>
                </c:pt>
                <c:pt idx="3180">
                  <c:v>7.4000000000000003E-3</c:v>
                </c:pt>
                <c:pt idx="3181">
                  <c:v>7.1999999999999998E-3</c:v>
                </c:pt>
                <c:pt idx="3182">
                  <c:v>6.7000000000000002E-3</c:v>
                </c:pt>
                <c:pt idx="3183">
                  <c:v>6.6E-3</c:v>
                </c:pt>
                <c:pt idx="3184">
                  <c:v>6.3E-3</c:v>
                </c:pt>
                <c:pt idx="3185">
                  <c:v>6.3E-3</c:v>
                </c:pt>
                <c:pt idx="3186">
                  <c:v>6.1000000000000004E-3</c:v>
                </c:pt>
                <c:pt idx="3187">
                  <c:v>6.1000000000000004E-3</c:v>
                </c:pt>
                <c:pt idx="3188">
                  <c:v>6.1000000000000004E-3</c:v>
                </c:pt>
                <c:pt idx="3189">
                  <c:v>6.0000000000000001E-3</c:v>
                </c:pt>
                <c:pt idx="3190">
                  <c:v>5.7999999999999996E-3</c:v>
                </c:pt>
                <c:pt idx="3191">
                  <c:v>5.5999999999999999E-3</c:v>
                </c:pt>
                <c:pt idx="3192">
                  <c:v>5.5999999999999999E-3</c:v>
                </c:pt>
                <c:pt idx="3193">
                  <c:v>5.7999999999999996E-3</c:v>
                </c:pt>
                <c:pt idx="3194">
                  <c:v>6.0000000000000001E-3</c:v>
                </c:pt>
                <c:pt idx="3195">
                  <c:v>6.0000000000000001E-3</c:v>
                </c:pt>
                <c:pt idx="3196">
                  <c:v>6.3E-3</c:v>
                </c:pt>
                <c:pt idx="3197">
                  <c:v>6.1999999999999998E-3</c:v>
                </c:pt>
                <c:pt idx="3198">
                  <c:v>6.0000000000000001E-3</c:v>
                </c:pt>
                <c:pt idx="3199">
                  <c:v>5.7000000000000002E-3</c:v>
                </c:pt>
                <c:pt idx="3200">
                  <c:v>5.7000000000000002E-3</c:v>
                </c:pt>
                <c:pt idx="3201">
                  <c:v>5.0000000000000001E-3</c:v>
                </c:pt>
                <c:pt idx="3202">
                  <c:v>5.0000000000000001E-3</c:v>
                </c:pt>
                <c:pt idx="3203">
                  <c:v>4.8999999999999998E-3</c:v>
                </c:pt>
                <c:pt idx="3204">
                  <c:v>4.8999999999999998E-3</c:v>
                </c:pt>
                <c:pt idx="3205">
                  <c:v>4.7999999999999996E-3</c:v>
                </c:pt>
                <c:pt idx="3206">
                  <c:v>4.7999999999999996E-3</c:v>
                </c:pt>
                <c:pt idx="3207">
                  <c:v>4.4000000000000003E-3</c:v>
                </c:pt>
                <c:pt idx="3208">
                  <c:v>4.1999999999999997E-3</c:v>
                </c:pt>
                <c:pt idx="3209">
                  <c:v>4.1999999999999997E-3</c:v>
                </c:pt>
                <c:pt idx="3210">
                  <c:v>4.1000000000000003E-3</c:v>
                </c:pt>
                <c:pt idx="3211">
                  <c:v>3.5000000000000001E-3</c:v>
                </c:pt>
                <c:pt idx="3212">
                  <c:v>3.8E-3</c:v>
                </c:pt>
                <c:pt idx="3213">
                  <c:v>3.3999999999999998E-3</c:v>
                </c:pt>
                <c:pt idx="3214">
                  <c:v>3.5999999999999999E-3</c:v>
                </c:pt>
                <c:pt idx="3215">
                  <c:v>3.2000000000000002E-3</c:v>
                </c:pt>
                <c:pt idx="3216">
                  <c:v>3.0999999999999999E-3</c:v>
                </c:pt>
                <c:pt idx="3217">
                  <c:v>2.8999999999999998E-3</c:v>
                </c:pt>
                <c:pt idx="3218">
                  <c:v>2.5000000000000001E-3</c:v>
                </c:pt>
                <c:pt idx="3219">
                  <c:v>3.0999999999999999E-3</c:v>
                </c:pt>
                <c:pt idx="3220">
                  <c:v>2.5999999999999999E-3</c:v>
                </c:pt>
                <c:pt idx="3221">
                  <c:v>2.7000000000000001E-3</c:v>
                </c:pt>
                <c:pt idx="3222">
                  <c:v>2.2000000000000001E-3</c:v>
                </c:pt>
                <c:pt idx="3223">
                  <c:v>1.9E-3</c:v>
                </c:pt>
                <c:pt idx="3224">
                  <c:v>1.8E-3</c:v>
                </c:pt>
                <c:pt idx="3225">
                  <c:v>1.9E-3</c:v>
                </c:pt>
                <c:pt idx="3226">
                  <c:v>2.0999999999999999E-3</c:v>
                </c:pt>
                <c:pt idx="3227">
                  <c:v>1.9E-3</c:v>
                </c:pt>
                <c:pt idx="3228">
                  <c:v>1.6999999999999999E-3</c:v>
                </c:pt>
                <c:pt idx="3229">
                  <c:v>1.6999999999999999E-3</c:v>
                </c:pt>
                <c:pt idx="3230">
                  <c:v>1.6999999999999999E-3</c:v>
                </c:pt>
                <c:pt idx="3231">
                  <c:v>1.5E-3</c:v>
                </c:pt>
                <c:pt idx="3232">
                  <c:v>1.6999999999999999E-3</c:v>
                </c:pt>
                <c:pt idx="3233">
                  <c:v>1.2999999999999999E-3</c:v>
                </c:pt>
                <c:pt idx="3234">
                  <c:v>1.2999999999999999E-3</c:v>
                </c:pt>
                <c:pt idx="3235">
                  <c:v>1.2999999999999999E-3</c:v>
                </c:pt>
                <c:pt idx="3236">
                  <c:v>1.6000000000000001E-3</c:v>
                </c:pt>
                <c:pt idx="3237">
                  <c:v>1.4E-3</c:v>
                </c:pt>
                <c:pt idx="3238">
                  <c:v>1.8E-3</c:v>
                </c:pt>
                <c:pt idx="3239">
                  <c:v>1.5E-3</c:v>
                </c:pt>
                <c:pt idx="3240">
                  <c:v>1.6000000000000001E-3</c:v>
                </c:pt>
                <c:pt idx="3241">
                  <c:v>1.6000000000000001E-3</c:v>
                </c:pt>
                <c:pt idx="3242">
                  <c:v>1.4E-3</c:v>
                </c:pt>
                <c:pt idx="3243">
                  <c:v>1.6999999999999999E-3</c:v>
                </c:pt>
                <c:pt idx="3244">
                  <c:v>1.4E-3</c:v>
                </c:pt>
                <c:pt idx="3245">
                  <c:v>1.6000000000000001E-3</c:v>
                </c:pt>
                <c:pt idx="3246">
                  <c:v>1.6999999999999999E-3</c:v>
                </c:pt>
                <c:pt idx="3247">
                  <c:v>1.4E-3</c:v>
                </c:pt>
                <c:pt idx="3248">
                  <c:v>1.6999999999999999E-3</c:v>
                </c:pt>
                <c:pt idx="3249">
                  <c:v>1.6999999999999999E-3</c:v>
                </c:pt>
                <c:pt idx="3250">
                  <c:v>1.4E-3</c:v>
                </c:pt>
                <c:pt idx="3251">
                  <c:v>1.2999999999999999E-3</c:v>
                </c:pt>
                <c:pt idx="3252">
                  <c:v>1.4E-3</c:v>
                </c:pt>
                <c:pt idx="3253">
                  <c:v>1.5E-3</c:v>
                </c:pt>
                <c:pt idx="3254">
                  <c:v>1.5E-3</c:v>
                </c:pt>
                <c:pt idx="3255">
                  <c:v>1.5E-3</c:v>
                </c:pt>
                <c:pt idx="3256">
                  <c:v>1.1999999999999999E-3</c:v>
                </c:pt>
                <c:pt idx="3257">
                  <c:v>1.6000000000000001E-3</c:v>
                </c:pt>
                <c:pt idx="3258">
                  <c:v>1.1000000000000001E-3</c:v>
                </c:pt>
                <c:pt idx="3259">
                  <c:v>1.2999999999999999E-3</c:v>
                </c:pt>
                <c:pt idx="3260">
                  <c:v>1.6999999999999999E-3</c:v>
                </c:pt>
                <c:pt idx="3261">
                  <c:v>1.4E-3</c:v>
                </c:pt>
                <c:pt idx="3262">
                  <c:v>1E-3</c:v>
                </c:pt>
                <c:pt idx="3263">
                  <c:v>1.1000000000000001E-3</c:v>
                </c:pt>
                <c:pt idx="3264">
                  <c:v>1.1000000000000001E-3</c:v>
                </c:pt>
                <c:pt idx="3265">
                  <c:v>1.2999999999999999E-3</c:v>
                </c:pt>
                <c:pt idx="3266">
                  <c:v>1.1999999999999999E-3</c:v>
                </c:pt>
                <c:pt idx="3267">
                  <c:v>1.4E-3</c:v>
                </c:pt>
                <c:pt idx="3268">
                  <c:v>1E-3</c:v>
                </c:pt>
                <c:pt idx="3269">
                  <c:v>8.9999999999999998E-4</c:v>
                </c:pt>
                <c:pt idx="3270">
                  <c:v>8.0000000000000004E-4</c:v>
                </c:pt>
                <c:pt idx="3271">
                  <c:v>8.9999999999999998E-4</c:v>
                </c:pt>
                <c:pt idx="3272">
                  <c:v>8.9999999999999998E-4</c:v>
                </c:pt>
                <c:pt idx="3273">
                  <c:v>1E-3</c:v>
                </c:pt>
                <c:pt idx="3274">
                  <c:v>8.0000000000000004E-4</c:v>
                </c:pt>
                <c:pt idx="3275">
                  <c:v>5.9999999999999995E-4</c:v>
                </c:pt>
                <c:pt idx="3276">
                  <c:v>2.9999999999999997E-4</c:v>
                </c:pt>
                <c:pt idx="3277">
                  <c:v>2.0000000000000001E-4</c:v>
                </c:pt>
                <c:pt idx="3278">
                  <c:v>5.9999999999999995E-4</c:v>
                </c:pt>
                <c:pt idx="3279">
                  <c:v>4.0000000000000002E-4</c:v>
                </c:pt>
                <c:pt idx="3280">
                  <c:v>2.0000000000000001E-4</c:v>
                </c:pt>
                <c:pt idx="3281">
                  <c:v>2.9999999999999997E-4</c:v>
                </c:pt>
                <c:pt idx="3282">
                  <c:v>2.9999999999999997E-4</c:v>
                </c:pt>
                <c:pt idx="3283">
                  <c:v>2.9999999999999997E-4</c:v>
                </c:pt>
                <c:pt idx="3284">
                  <c:v>1E-4</c:v>
                </c:pt>
                <c:pt idx="3285">
                  <c:v>2.9999999999999997E-4</c:v>
                </c:pt>
                <c:pt idx="3286">
                  <c:v>5.0000000000000001E-4</c:v>
                </c:pt>
                <c:pt idx="3287">
                  <c:v>5.0000000000000001E-4</c:v>
                </c:pt>
                <c:pt idx="3288">
                  <c:v>5.0000000000000001E-4</c:v>
                </c:pt>
                <c:pt idx="3289">
                  <c:v>4.0000000000000002E-4</c:v>
                </c:pt>
                <c:pt idx="3290">
                  <c:v>6.9999999999999999E-4</c:v>
                </c:pt>
                <c:pt idx="3291">
                  <c:v>5.9999999999999995E-4</c:v>
                </c:pt>
                <c:pt idx="3292">
                  <c:v>5.9999999999999995E-4</c:v>
                </c:pt>
                <c:pt idx="3293">
                  <c:v>4.0000000000000002E-4</c:v>
                </c:pt>
                <c:pt idx="3294">
                  <c:v>4.0000000000000002E-4</c:v>
                </c:pt>
                <c:pt idx="3295">
                  <c:v>1E-4</c:v>
                </c:pt>
                <c:pt idx="3296">
                  <c:v>5.0000000000000001E-4</c:v>
                </c:pt>
                <c:pt idx="3297">
                  <c:v>2.0000000000000001E-4</c:v>
                </c:pt>
                <c:pt idx="3298">
                  <c:v>2.0000000000000001E-4</c:v>
                </c:pt>
                <c:pt idx="3299">
                  <c:v>2.0000000000000001E-4</c:v>
                </c:pt>
                <c:pt idx="3300">
                  <c:v>2.0000000000000001E-4</c:v>
                </c:pt>
                <c:pt idx="3301">
                  <c:v>4.0000000000000002E-4</c:v>
                </c:pt>
                <c:pt idx="3302">
                  <c:v>2.9999999999999997E-4</c:v>
                </c:pt>
                <c:pt idx="3303">
                  <c:v>4.0000000000000002E-4</c:v>
                </c:pt>
                <c:pt idx="3304">
                  <c:v>0</c:v>
                </c:pt>
                <c:pt idx="3305">
                  <c:v>2.9999999999999997E-4</c:v>
                </c:pt>
                <c:pt idx="3306">
                  <c:v>0</c:v>
                </c:pt>
                <c:pt idx="3307">
                  <c:v>-1E-4</c:v>
                </c:pt>
                <c:pt idx="3308">
                  <c:v>-1E-4</c:v>
                </c:pt>
                <c:pt idx="3309">
                  <c:v>-2.9999999999999997E-4</c:v>
                </c:pt>
                <c:pt idx="3310">
                  <c:v>-2.0000000000000001E-4</c:v>
                </c:pt>
                <c:pt idx="3311">
                  <c:v>-2.0000000000000001E-4</c:v>
                </c:pt>
                <c:pt idx="3312">
                  <c:v>-6.9999999999999999E-4</c:v>
                </c:pt>
                <c:pt idx="3313">
                  <c:v>-8.0000000000000004E-4</c:v>
                </c:pt>
                <c:pt idx="3314">
                  <c:v>-8.0000000000000004E-4</c:v>
                </c:pt>
                <c:pt idx="3315">
                  <c:v>-8.0000000000000004E-4</c:v>
                </c:pt>
                <c:pt idx="3316">
                  <c:v>-8.9999999999999998E-4</c:v>
                </c:pt>
                <c:pt idx="3317">
                  <c:v>-1E-3</c:v>
                </c:pt>
                <c:pt idx="3318">
                  <c:v>-1E-3</c:v>
                </c:pt>
                <c:pt idx="3319">
                  <c:v>-1.1999999999999999E-3</c:v>
                </c:pt>
                <c:pt idx="3320">
                  <c:v>-1.1000000000000001E-3</c:v>
                </c:pt>
                <c:pt idx="3321">
                  <c:v>-1E-3</c:v>
                </c:pt>
                <c:pt idx="3322">
                  <c:v>-1E-3</c:v>
                </c:pt>
                <c:pt idx="3323">
                  <c:v>-8.9999999999999998E-4</c:v>
                </c:pt>
                <c:pt idx="3324">
                  <c:v>-8.9999999999999998E-4</c:v>
                </c:pt>
                <c:pt idx="3325">
                  <c:v>-8.0000000000000004E-4</c:v>
                </c:pt>
                <c:pt idx="3326">
                  <c:v>-8.0000000000000004E-4</c:v>
                </c:pt>
                <c:pt idx="3327">
                  <c:v>-6.9999999999999999E-4</c:v>
                </c:pt>
                <c:pt idx="3328">
                  <c:v>-6.9999999999999999E-4</c:v>
                </c:pt>
                <c:pt idx="3329">
                  <c:v>-4.0000000000000002E-4</c:v>
                </c:pt>
                <c:pt idx="3330">
                  <c:v>-4.0000000000000002E-4</c:v>
                </c:pt>
                <c:pt idx="3331">
                  <c:v>-5.9999999999999995E-4</c:v>
                </c:pt>
                <c:pt idx="3332">
                  <c:v>-8.0000000000000004E-4</c:v>
                </c:pt>
                <c:pt idx="3333">
                  <c:v>-4.0000000000000002E-4</c:v>
                </c:pt>
                <c:pt idx="3334">
                  <c:v>-4.0000000000000002E-4</c:v>
                </c:pt>
                <c:pt idx="3335">
                  <c:v>-4.0000000000000002E-4</c:v>
                </c:pt>
                <c:pt idx="3336">
                  <c:v>-2.9999999999999997E-4</c:v>
                </c:pt>
                <c:pt idx="3337">
                  <c:v>1E-4</c:v>
                </c:pt>
                <c:pt idx="3338">
                  <c:v>-1E-4</c:v>
                </c:pt>
                <c:pt idx="3339">
                  <c:v>-2.0000000000000001E-4</c:v>
                </c:pt>
                <c:pt idx="3340">
                  <c:v>-1E-4</c:v>
                </c:pt>
                <c:pt idx="3341">
                  <c:v>-2.9999999999999997E-4</c:v>
                </c:pt>
                <c:pt idx="3342">
                  <c:v>-1E-4</c:v>
                </c:pt>
                <c:pt idx="3343">
                  <c:v>-2.0000000000000001E-4</c:v>
                </c:pt>
                <c:pt idx="3344">
                  <c:v>0</c:v>
                </c:pt>
                <c:pt idx="3345">
                  <c:v>1E-4</c:v>
                </c:pt>
                <c:pt idx="3346">
                  <c:v>-2.0000000000000001E-4</c:v>
                </c:pt>
                <c:pt idx="3347">
                  <c:v>-1E-4</c:v>
                </c:pt>
                <c:pt idx="3348">
                  <c:v>-2.0000000000000001E-4</c:v>
                </c:pt>
                <c:pt idx="3349">
                  <c:v>0</c:v>
                </c:pt>
                <c:pt idx="3350">
                  <c:v>0</c:v>
                </c:pt>
                <c:pt idx="3351">
                  <c:v>-2.9999999999999997E-4</c:v>
                </c:pt>
                <c:pt idx="3352">
                  <c:v>-2.0000000000000001E-4</c:v>
                </c:pt>
                <c:pt idx="3353">
                  <c:v>-1E-4</c:v>
                </c:pt>
                <c:pt idx="3354">
                  <c:v>-2.9999999999999997E-4</c:v>
                </c:pt>
                <c:pt idx="3355">
                  <c:v>-6.9999999999999999E-4</c:v>
                </c:pt>
                <c:pt idx="3356">
                  <c:v>-5.0000000000000001E-4</c:v>
                </c:pt>
                <c:pt idx="3357">
                  <c:v>-5.9999999999999995E-4</c:v>
                </c:pt>
                <c:pt idx="3358">
                  <c:v>-1E-4</c:v>
                </c:pt>
                <c:pt idx="3359">
                  <c:v>-5.0000000000000001E-4</c:v>
                </c:pt>
                <c:pt idx="3360">
                  <c:v>-5.9999999999999995E-4</c:v>
                </c:pt>
                <c:pt idx="3361">
                  <c:v>-5.9999999999999995E-4</c:v>
                </c:pt>
                <c:pt idx="3362">
                  <c:v>-8.0000000000000004E-4</c:v>
                </c:pt>
                <c:pt idx="3363">
                  <c:v>-2.9999999999999997E-4</c:v>
                </c:pt>
                <c:pt idx="3364">
                  <c:v>-5.9999999999999995E-4</c:v>
                </c:pt>
                <c:pt idx="3365">
                  <c:v>-8.0000000000000004E-4</c:v>
                </c:pt>
                <c:pt idx="3366">
                  <c:v>-8.9999999999999998E-4</c:v>
                </c:pt>
                <c:pt idx="3367">
                  <c:v>-8.0000000000000004E-4</c:v>
                </c:pt>
                <c:pt idx="3368">
                  <c:v>-1E-3</c:v>
                </c:pt>
                <c:pt idx="3369">
                  <c:v>-1.1999999999999999E-3</c:v>
                </c:pt>
                <c:pt idx="3370">
                  <c:v>-8.9999999999999998E-4</c:v>
                </c:pt>
                <c:pt idx="3371">
                  <c:v>-8.9999999999999998E-4</c:v>
                </c:pt>
                <c:pt idx="3372">
                  <c:v>-6.9999999999999999E-4</c:v>
                </c:pt>
                <c:pt idx="3373">
                  <c:v>-8.0000000000000004E-4</c:v>
                </c:pt>
                <c:pt idx="3374">
                  <c:v>-5.9999999999999995E-4</c:v>
                </c:pt>
                <c:pt idx="3375">
                  <c:v>-1E-3</c:v>
                </c:pt>
                <c:pt idx="3376">
                  <c:v>-6.9999999999999999E-4</c:v>
                </c:pt>
                <c:pt idx="3377">
                  <c:v>-2.0000000000000001E-4</c:v>
                </c:pt>
                <c:pt idx="3378">
                  <c:v>-2.0000000000000001E-4</c:v>
                </c:pt>
                <c:pt idx="3379">
                  <c:v>-2.0000000000000001E-4</c:v>
                </c:pt>
                <c:pt idx="3380">
                  <c:v>-5.9999999999999995E-4</c:v>
                </c:pt>
                <c:pt idx="3381">
                  <c:v>-5.9999999999999995E-4</c:v>
                </c:pt>
                <c:pt idx="3382">
                  <c:v>-4.0000000000000002E-4</c:v>
                </c:pt>
                <c:pt idx="3383">
                  <c:v>-2.9999999999999997E-4</c:v>
                </c:pt>
                <c:pt idx="3384">
                  <c:v>-2.9999999999999997E-4</c:v>
                </c:pt>
                <c:pt idx="3385">
                  <c:v>-5.0000000000000001E-4</c:v>
                </c:pt>
                <c:pt idx="3386">
                  <c:v>-5.0000000000000001E-4</c:v>
                </c:pt>
                <c:pt idx="3387">
                  <c:v>-5.0000000000000001E-4</c:v>
                </c:pt>
                <c:pt idx="3388">
                  <c:v>-6.9999999999999999E-4</c:v>
                </c:pt>
                <c:pt idx="3389">
                  <c:v>-6.9999999999999999E-4</c:v>
                </c:pt>
                <c:pt idx="3390">
                  <c:v>-5.9999999999999995E-4</c:v>
                </c:pt>
                <c:pt idx="3391">
                  <c:v>-6.9999999999999999E-4</c:v>
                </c:pt>
                <c:pt idx="3392">
                  <c:v>-8.0000000000000004E-4</c:v>
                </c:pt>
                <c:pt idx="3393">
                  <c:v>-8.0000000000000004E-4</c:v>
                </c:pt>
                <c:pt idx="3394">
                  <c:v>-8.9999999999999998E-4</c:v>
                </c:pt>
                <c:pt idx="3395">
                  <c:v>-1E-3</c:v>
                </c:pt>
                <c:pt idx="3396">
                  <c:v>-8.9999999999999998E-4</c:v>
                </c:pt>
                <c:pt idx="3397">
                  <c:v>-8.0000000000000004E-4</c:v>
                </c:pt>
                <c:pt idx="3398">
                  <c:v>-8.0000000000000004E-4</c:v>
                </c:pt>
                <c:pt idx="3399">
                  <c:v>-1E-3</c:v>
                </c:pt>
                <c:pt idx="3400">
                  <c:v>-1.4E-3</c:v>
                </c:pt>
                <c:pt idx="3401">
                  <c:v>-8.0000000000000004E-4</c:v>
                </c:pt>
                <c:pt idx="3402">
                  <c:v>-1.1000000000000001E-3</c:v>
                </c:pt>
                <c:pt idx="3403">
                  <c:v>-1.1000000000000001E-3</c:v>
                </c:pt>
                <c:pt idx="3404">
                  <c:v>-1E-3</c:v>
                </c:pt>
                <c:pt idx="3405">
                  <c:v>-1.2999999999999999E-3</c:v>
                </c:pt>
                <c:pt idx="3406">
                  <c:v>-1.6000000000000001E-3</c:v>
                </c:pt>
                <c:pt idx="3407">
                  <c:v>-1.1999999999999999E-3</c:v>
                </c:pt>
                <c:pt idx="3408">
                  <c:v>-1.6000000000000001E-3</c:v>
                </c:pt>
                <c:pt idx="3409">
                  <c:v>-1.6999999999999999E-3</c:v>
                </c:pt>
                <c:pt idx="3410">
                  <c:v>-1.6000000000000001E-3</c:v>
                </c:pt>
                <c:pt idx="3411">
                  <c:v>-1.6999999999999999E-3</c:v>
                </c:pt>
                <c:pt idx="3412">
                  <c:v>-1.1999999999999999E-3</c:v>
                </c:pt>
                <c:pt idx="3413">
                  <c:v>-1.4E-3</c:v>
                </c:pt>
                <c:pt idx="3414">
                  <c:v>-1.6000000000000001E-3</c:v>
                </c:pt>
                <c:pt idx="3415">
                  <c:v>-1.6000000000000001E-3</c:v>
                </c:pt>
                <c:pt idx="3416">
                  <c:v>-5.9999999999999995E-4</c:v>
                </c:pt>
                <c:pt idx="3417">
                  <c:v>-1.5E-3</c:v>
                </c:pt>
                <c:pt idx="3418">
                  <c:v>-1.6000000000000001E-3</c:v>
                </c:pt>
                <c:pt idx="3419">
                  <c:v>-1.2999999999999999E-3</c:v>
                </c:pt>
                <c:pt idx="3420">
                  <c:v>-8.9999999999999998E-4</c:v>
                </c:pt>
                <c:pt idx="3421">
                  <c:v>-1.2999999999999999E-3</c:v>
                </c:pt>
                <c:pt idx="3422">
                  <c:v>-1.2999999999999999E-3</c:v>
                </c:pt>
                <c:pt idx="3423">
                  <c:v>-1.1000000000000001E-3</c:v>
                </c:pt>
                <c:pt idx="3424">
                  <c:v>-8.9999999999999998E-4</c:v>
                </c:pt>
                <c:pt idx="3425">
                  <c:v>-1E-3</c:v>
                </c:pt>
                <c:pt idx="3426">
                  <c:v>-8.9999999999999998E-4</c:v>
                </c:pt>
                <c:pt idx="3427">
                  <c:v>-1.1999999999999999E-3</c:v>
                </c:pt>
                <c:pt idx="3428">
                  <c:v>-8.9999999999999998E-4</c:v>
                </c:pt>
                <c:pt idx="3429">
                  <c:v>-1.4E-3</c:v>
                </c:pt>
                <c:pt idx="3430">
                  <c:v>-1.1000000000000001E-3</c:v>
                </c:pt>
                <c:pt idx="3431">
                  <c:v>-6.9999999999999999E-4</c:v>
                </c:pt>
                <c:pt idx="3432">
                  <c:v>-1E-3</c:v>
                </c:pt>
                <c:pt idx="3433">
                  <c:v>-1E-3</c:v>
                </c:pt>
                <c:pt idx="3434">
                  <c:v>-8.0000000000000004E-4</c:v>
                </c:pt>
                <c:pt idx="3435">
                  <c:v>-6.9999999999999999E-4</c:v>
                </c:pt>
                <c:pt idx="3436">
                  <c:v>-6.9999999999999999E-4</c:v>
                </c:pt>
                <c:pt idx="3437">
                  <c:v>-6.9999999999999999E-4</c:v>
                </c:pt>
                <c:pt idx="3438">
                  <c:v>-6.9999999999999999E-4</c:v>
                </c:pt>
                <c:pt idx="3439">
                  <c:v>-8.9999999999999998E-4</c:v>
                </c:pt>
                <c:pt idx="3440">
                  <c:v>-8.9999999999999998E-4</c:v>
                </c:pt>
                <c:pt idx="3441">
                  <c:v>-6.9999999999999999E-4</c:v>
                </c:pt>
                <c:pt idx="3442">
                  <c:v>-2.9999999999999997E-4</c:v>
                </c:pt>
                <c:pt idx="3443">
                  <c:v>-2.9999999999999997E-4</c:v>
                </c:pt>
                <c:pt idx="3444">
                  <c:v>-6.9999999999999999E-4</c:v>
                </c:pt>
                <c:pt idx="3445">
                  <c:v>-5.0000000000000001E-4</c:v>
                </c:pt>
                <c:pt idx="3446">
                  <c:v>-5.9999999999999995E-4</c:v>
                </c:pt>
                <c:pt idx="3447">
                  <c:v>-4.0000000000000002E-4</c:v>
                </c:pt>
                <c:pt idx="3448">
                  <c:v>-5.9999999999999995E-4</c:v>
                </c:pt>
                <c:pt idx="3449">
                  <c:v>0</c:v>
                </c:pt>
                <c:pt idx="3450">
                  <c:v>-4.0000000000000002E-4</c:v>
                </c:pt>
                <c:pt idx="3451">
                  <c:v>-4.0000000000000002E-4</c:v>
                </c:pt>
                <c:pt idx="3452">
                  <c:v>-2.0000000000000001E-4</c:v>
                </c:pt>
                <c:pt idx="3453">
                  <c:v>-2.0000000000000001E-4</c:v>
                </c:pt>
                <c:pt idx="3454">
                  <c:v>0</c:v>
                </c:pt>
                <c:pt idx="3455">
                  <c:v>-2.9999999999999997E-4</c:v>
                </c:pt>
                <c:pt idx="3456">
                  <c:v>-2.9999999999999997E-4</c:v>
                </c:pt>
                <c:pt idx="3457">
                  <c:v>-2.9999999999999997E-4</c:v>
                </c:pt>
                <c:pt idx="3458">
                  <c:v>-1E-4</c:v>
                </c:pt>
                <c:pt idx="3459">
                  <c:v>0</c:v>
                </c:pt>
                <c:pt idx="3460">
                  <c:v>-2.0000000000000001E-4</c:v>
                </c:pt>
                <c:pt idx="3461">
                  <c:v>-5.0000000000000001E-4</c:v>
                </c:pt>
                <c:pt idx="3462">
                  <c:v>-2.0000000000000001E-4</c:v>
                </c:pt>
                <c:pt idx="3463">
                  <c:v>2.0000000000000001E-4</c:v>
                </c:pt>
                <c:pt idx="3464">
                  <c:v>1E-4</c:v>
                </c:pt>
                <c:pt idx="3465">
                  <c:v>2.9999999999999997E-4</c:v>
                </c:pt>
                <c:pt idx="3466">
                  <c:v>-2.9999999999999997E-4</c:v>
                </c:pt>
                <c:pt idx="3467">
                  <c:v>1E-4</c:v>
                </c:pt>
                <c:pt idx="3468">
                  <c:v>2.0000000000000001E-4</c:v>
                </c:pt>
                <c:pt idx="3469">
                  <c:v>5.0000000000000001E-4</c:v>
                </c:pt>
                <c:pt idx="3470">
                  <c:v>2.0000000000000001E-4</c:v>
                </c:pt>
                <c:pt idx="3471">
                  <c:v>2.0000000000000001E-4</c:v>
                </c:pt>
                <c:pt idx="3472">
                  <c:v>2.9999999999999997E-4</c:v>
                </c:pt>
                <c:pt idx="3473">
                  <c:v>2.9999999999999997E-4</c:v>
                </c:pt>
                <c:pt idx="3474">
                  <c:v>1.1000000000000001E-3</c:v>
                </c:pt>
                <c:pt idx="3475">
                  <c:v>8.0000000000000004E-4</c:v>
                </c:pt>
                <c:pt idx="3476">
                  <c:v>1E-3</c:v>
                </c:pt>
                <c:pt idx="3477">
                  <c:v>1E-3</c:v>
                </c:pt>
                <c:pt idx="3478">
                  <c:v>8.9999999999999998E-4</c:v>
                </c:pt>
                <c:pt idx="3479">
                  <c:v>8.9999999999999998E-4</c:v>
                </c:pt>
                <c:pt idx="3480">
                  <c:v>8.9999999999999998E-4</c:v>
                </c:pt>
                <c:pt idx="3481">
                  <c:v>8.9999999999999998E-4</c:v>
                </c:pt>
                <c:pt idx="3482">
                  <c:v>1.1999999999999999E-3</c:v>
                </c:pt>
                <c:pt idx="3483">
                  <c:v>1.2999999999999999E-3</c:v>
                </c:pt>
                <c:pt idx="3484">
                  <c:v>1.2999999999999999E-3</c:v>
                </c:pt>
                <c:pt idx="3485">
                  <c:v>1.4E-3</c:v>
                </c:pt>
                <c:pt idx="3486">
                  <c:v>1.8E-3</c:v>
                </c:pt>
                <c:pt idx="3487">
                  <c:v>1.5E-3</c:v>
                </c:pt>
                <c:pt idx="3488">
                  <c:v>1.6000000000000001E-3</c:v>
                </c:pt>
                <c:pt idx="3489">
                  <c:v>1.6999999999999999E-3</c:v>
                </c:pt>
                <c:pt idx="3490">
                  <c:v>1.6000000000000001E-3</c:v>
                </c:pt>
                <c:pt idx="3491">
                  <c:v>2E-3</c:v>
                </c:pt>
                <c:pt idx="3492">
                  <c:v>1.6999999999999999E-3</c:v>
                </c:pt>
                <c:pt idx="3493">
                  <c:v>1.9E-3</c:v>
                </c:pt>
                <c:pt idx="3494">
                  <c:v>1.6000000000000001E-3</c:v>
                </c:pt>
                <c:pt idx="3495">
                  <c:v>1.9E-3</c:v>
                </c:pt>
                <c:pt idx="3496">
                  <c:v>1.6000000000000001E-3</c:v>
                </c:pt>
                <c:pt idx="3497">
                  <c:v>2.2000000000000001E-3</c:v>
                </c:pt>
                <c:pt idx="3498">
                  <c:v>2.2000000000000001E-3</c:v>
                </c:pt>
                <c:pt idx="3499">
                  <c:v>2.5999999999999999E-3</c:v>
                </c:pt>
                <c:pt idx="3500">
                  <c:v>2.5999999999999999E-3</c:v>
                </c:pt>
              </c:numCache>
            </c:numRef>
          </c:yVal>
          <c:smooth val="0"/>
          <c:extLst>
            <c:ext xmlns:c16="http://schemas.microsoft.com/office/drawing/2014/chart" uri="{C3380CC4-5D6E-409C-BE32-E72D297353CC}">
              <c16:uniqueId val="{00000000-F3E7-4851-A2EA-FC90FF2121D4}"/>
            </c:ext>
          </c:extLst>
        </c:ser>
        <c:ser>
          <c:idx val="1"/>
          <c:order val="1"/>
          <c:tx>
            <c:strRef>
              <c:f>Sheet1!$F$2</c:f>
              <c:strCache>
                <c:ptCount val="1"/>
                <c:pt idx="0">
                  <c:v>pH 10</c:v>
                </c:pt>
              </c:strCache>
            </c:strRef>
          </c:tx>
          <c:spPr>
            <a:ln w="25400" cap="rnd" cmpd="sng">
              <a:solidFill>
                <a:schemeClr val="accent2">
                  <a:lumMod val="60000"/>
                  <a:lumOff val="40000"/>
                </a:schemeClr>
              </a:solidFill>
              <a:prstDash val="dash"/>
              <a:round/>
            </a:ln>
            <a:effectLst/>
          </c:spPr>
          <c:marker>
            <c:symbol val="none"/>
          </c:marker>
          <c:xVal>
            <c:numRef>
              <c:f>Sheet1!$D$3:$D$3503</c:f>
              <c:numCache>
                <c:formatCode>General</c:formatCode>
                <c:ptCount val="3501"/>
                <c:pt idx="0">
                  <c:v>200</c:v>
                </c:pt>
                <c:pt idx="1">
                  <c:v>200.2</c:v>
                </c:pt>
                <c:pt idx="2">
                  <c:v>200.4</c:v>
                </c:pt>
                <c:pt idx="3">
                  <c:v>200.6</c:v>
                </c:pt>
                <c:pt idx="4">
                  <c:v>200.8</c:v>
                </c:pt>
                <c:pt idx="5">
                  <c:v>201</c:v>
                </c:pt>
                <c:pt idx="6">
                  <c:v>201.2</c:v>
                </c:pt>
                <c:pt idx="7">
                  <c:v>201.4</c:v>
                </c:pt>
                <c:pt idx="8">
                  <c:v>201.6</c:v>
                </c:pt>
                <c:pt idx="9">
                  <c:v>201.8</c:v>
                </c:pt>
                <c:pt idx="10">
                  <c:v>202</c:v>
                </c:pt>
                <c:pt idx="11">
                  <c:v>202.2</c:v>
                </c:pt>
                <c:pt idx="12">
                  <c:v>202.4</c:v>
                </c:pt>
                <c:pt idx="13">
                  <c:v>202.6</c:v>
                </c:pt>
                <c:pt idx="14">
                  <c:v>202.8</c:v>
                </c:pt>
                <c:pt idx="15">
                  <c:v>203</c:v>
                </c:pt>
                <c:pt idx="16">
                  <c:v>203.2</c:v>
                </c:pt>
                <c:pt idx="17">
                  <c:v>203.4</c:v>
                </c:pt>
                <c:pt idx="18">
                  <c:v>203.6</c:v>
                </c:pt>
                <c:pt idx="19">
                  <c:v>203.8</c:v>
                </c:pt>
                <c:pt idx="20">
                  <c:v>204</c:v>
                </c:pt>
                <c:pt idx="21">
                  <c:v>204.2</c:v>
                </c:pt>
                <c:pt idx="22">
                  <c:v>204.4</c:v>
                </c:pt>
                <c:pt idx="23">
                  <c:v>204.6</c:v>
                </c:pt>
                <c:pt idx="24">
                  <c:v>204.8</c:v>
                </c:pt>
                <c:pt idx="25">
                  <c:v>205</c:v>
                </c:pt>
                <c:pt idx="26">
                  <c:v>205.2</c:v>
                </c:pt>
                <c:pt idx="27">
                  <c:v>205.4</c:v>
                </c:pt>
                <c:pt idx="28">
                  <c:v>205.6</c:v>
                </c:pt>
                <c:pt idx="29">
                  <c:v>205.8</c:v>
                </c:pt>
                <c:pt idx="30">
                  <c:v>206</c:v>
                </c:pt>
                <c:pt idx="31">
                  <c:v>206.2</c:v>
                </c:pt>
                <c:pt idx="32">
                  <c:v>206.4</c:v>
                </c:pt>
                <c:pt idx="33">
                  <c:v>206.6</c:v>
                </c:pt>
                <c:pt idx="34">
                  <c:v>206.8</c:v>
                </c:pt>
                <c:pt idx="35">
                  <c:v>207</c:v>
                </c:pt>
                <c:pt idx="36">
                  <c:v>207.2</c:v>
                </c:pt>
                <c:pt idx="37">
                  <c:v>207.4</c:v>
                </c:pt>
                <c:pt idx="38">
                  <c:v>207.6</c:v>
                </c:pt>
                <c:pt idx="39">
                  <c:v>207.8</c:v>
                </c:pt>
                <c:pt idx="40">
                  <c:v>208</c:v>
                </c:pt>
                <c:pt idx="41">
                  <c:v>208.2</c:v>
                </c:pt>
                <c:pt idx="42">
                  <c:v>208.4</c:v>
                </c:pt>
                <c:pt idx="43">
                  <c:v>208.6</c:v>
                </c:pt>
                <c:pt idx="44">
                  <c:v>208.8</c:v>
                </c:pt>
                <c:pt idx="45">
                  <c:v>209</c:v>
                </c:pt>
                <c:pt idx="46">
                  <c:v>209.2</c:v>
                </c:pt>
                <c:pt idx="47">
                  <c:v>209.4</c:v>
                </c:pt>
                <c:pt idx="48">
                  <c:v>209.6</c:v>
                </c:pt>
                <c:pt idx="49">
                  <c:v>209.8</c:v>
                </c:pt>
                <c:pt idx="50">
                  <c:v>210</c:v>
                </c:pt>
                <c:pt idx="51">
                  <c:v>210.2</c:v>
                </c:pt>
                <c:pt idx="52">
                  <c:v>210.4</c:v>
                </c:pt>
                <c:pt idx="53">
                  <c:v>210.6</c:v>
                </c:pt>
                <c:pt idx="54">
                  <c:v>210.8</c:v>
                </c:pt>
                <c:pt idx="55">
                  <c:v>211</c:v>
                </c:pt>
                <c:pt idx="56">
                  <c:v>211.2</c:v>
                </c:pt>
                <c:pt idx="57">
                  <c:v>211.4</c:v>
                </c:pt>
                <c:pt idx="58">
                  <c:v>211.6</c:v>
                </c:pt>
                <c:pt idx="59">
                  <c:v>211.8</c:v>
                </c:pt>
                <c:pt idx="60">
                  <c:v>212</c:v>
                </c:pt>
                <c:pt idx="61">
                  <c:v>212.2</c:v>
                </c:pt>
                <c:pt idx="62">
                  <c:v>212.4</c:v>
                </c:pt>
                <c:pt idx="63">
                  <c:v>212.6</c:v>
                </c:pt>
                <c:pt idx="64">
                  <c:v>212.8</c:v>
                </c:pt>
                <c:pt idx="65">
                  <c:v>213</c:v>
                </c:pt>
                <c:pt idx="66">
                  <c:v>213.2</c:v>
                </c:pt>
                <c:pt idx="67">
                  <c:v>213.4</c:v>
                </c:pt>
                <c:pt idx="68">
                  <c:v>213.6</c:v>
                </c:pt>
                <c:pt idx="69">
                  <c:v>213.8</c:v>
                </c:pt>
                <c:pt idx="70">
                  <c:v>214</c:v>
                </c:pt>
                <c:pt idx="71">
                  <c:v>214.2</c:v>
                </c:pt>
                <c:pt idx="72">
                  <c:v>214.4</c:v>
                </c:pt>
                <c:pt idx="73">
                  <c:v>214.6</c:v>
                </c:pt>
                <c:pt idx="74">
                  <c:v>214.8</c:v>
                </c:pt>
                <c:pt idx="75">
                  <c:v>215</c:v>
                </c:pt>
                <c:pt idx="76">
                  <c:v>215.2</c:v>
                </c:pt>
                <c:pt idx="77">
                  <c:v>215.4</c:v>
                </c:pt>
                <c:pt idx="78">
                  <c:v>215.6</c:v>
                </c:pt>
                <c:pt idx="79">
                  <c:v>215.8</c:v>
                </c:pt>
                <c:pt idx="80">
                  <c:v>216</c:v>
                </c:pt>
                <c:pt idx="81">
                  <c:v>216.2</c:v>
                </c:pt>
                <c:pt idx="82">
                  <c:v>216.4</c:v>
                </c:pt>
                <c:pt idx="83">
                  <c:v>216.6</c:v>
                </c:pt>
                <c:pt idx="84">
                  <c:v>216.8</c:v>
                </c:pt>
                <c:pt idx="85">
                  <c:v>217</c:v>
                </c:pt>
                <c:pt idx="86">
                  <c:v>217.2</c:v>
                </c:pt>
                <c:pt idx="87">
                  <c:v>217.4</c:v>
                </c:pt>
                <c:pt idx="88">
                  <c:v>217.6</c:v>
                </c:pt>
                <c:pt idx="89">
                  <c:v>217.8</c:v>
                </c:pt>
                <c:pt idx="90">
                  <c:v>218</c:v>
                </c:pt>
                <c:pt idx="91">
                  <c:v>218.2</c:v>
                </c:pt>
                <c:pt idx="92">
                  <c:v>218.4</c:v>
                </c:pt>
                <c:pt idx="93">
                  <c:v>218.6</c:v>
                </c:pt>
                <c:pt idx="94">
                  <c:v>218.8</c:v>
                </c:pt>
                <c:pt idx="95">
                  <c:v>219</c:v>
                </c:pt>
                <c:pt idx="96">
                  <c:v>219.2</c:v>
                </c:pt>
                <c:pt idx="97">
                  <c:v>219.4</c:v>
                </c:pt>
                <c:pt idx="98">
                  <c:v>219.6</c:v>
                </c:pt>
                <c:pt idx="99">
                  <c:v>219.8</c:v>
                </c:pt>
                <c:pt idx="100">
                  <c:v>220</c:v>
                </c:pt>
                <c:pt idx="101">
                  <c:v>220.2</c:v>
                </c:pt>
                <c:pt idx="102">
                  <c:v>220.4</c:v>
                </c:pt>
                <c:pt idx="103">
                  <c:v>220.6</c:v>
                </c:pt>
                <c:pt idx="104">
                  <c:v>220.8</c:v>
                </c:pt>
                <c:pt idx="105">
                  <c:v>221</c:v>
                </c:pt>
                <c:pt idx="106">
                  <c:v>221.2</c:v>
                </c:pt>
                <c:pt idx="107">
                  <c:v>221.4</c:v>
                </c:pt>
                <c:pt idx="108">
                  <c:v>221.6</c:v>
                </c:pt>
                <c:pt idx="109">
                  <c:v>221.8</c:v>
                </c:pt>
                <c:pt idx="110">
                  <c:v>222</c:v>
                </c:pt>
                <c:pt idx="111">
                  <c:v>222.2</c:v>
                </c:pt>
                <c:pt idx="112">
                  <c:v>222.4</c:v>
                </c:pt>
                <c:pt idx="113">
                  <c:v>222.6</c:v>
                </c:pt>
                <c:pt idx="114">
                  <c:v>222.8</c:v>
                </c:pt>
                <c:pt idx="115">
                  <c:v>223</c:v>
                </c:pt>
                <c:pt idx="116">
                  <c:v>223.2</c:v>
                </c:pt>
                <c:pt idx="117">
                  <c:v>223.4</c:v>
                </c:pt>
                <c:pt idx="118">
                  <c:v>223.6</c:v>
                </c:pt>
                <c:pt idx="119">
                  <c:v>223.8</c:v>
                </c:pt>
                <c:pt idx="120">
                  <c:v>224</c:v>
                </c:pt>
                <c:pt idx="121">
                  <c:v>224.2</c:v>
                </c:pt>
                <c:pt idx="122">
                  <c:v>224.4</c:v>
                </c:pt>
                <c:pt idx="123">
                  <c:v>224.6</c:v>
                </c:pt>
                <c:pt idx="124">
                  <c:v>224.8</c:v>
                </c:pt>
                <c:pt idx="125">
                  <c:v>225</c:v>
                </c:pt>
                <c:pt idx="126">
                  <c:v>225.2</c:v>
                </c:pt>
                <c:pt idx="127">
                  <c:v>225.4</c:v>
                </c:pt>
                <c:pt idx="128">
                  <c:v>225.6</c:v>
                </c:pt>
                <c:pt idx="129">
                  <c:v>225.8</c:v>
                </c:pt>
                <c:pt idx="130">
                  <c:v>226</c:v>
                </c:pt>
                <c:pt idx="131">
                  <c:v>226.2</c:v>
                </c:pt>
                <c:pt idx="132">
                  <c:v>226.4</c:v>
                </c:pt>
                <c:pt idx="133">
                  <c:v>226.6</c:v>
                </c:pt>
                <c:pt idx="134">
                  <c:v>226.8</c:v>
                </c:pt>
                <c:pt idx="135">
                  <c:v>227</c:v>
                </c:pt>
                <c:pt idx="136">
                  <c:v>227.2</c:v>
                </c:pt>
                <c:pt idx="137">
                  <c:v>227.4</c:v>
                </c:pt>
                <c:pt idx="138">
                  <c:v>227.6</c:v>
                </c:pt>
                <c:pt idx="139">
                  <c:v>227.8</c:v>
                </c:pt>
                <c:pt idx="140">
                  <c:v>228</c:v>
                </c:pt>
                <c:pt idx="141">
                  <c:v>228.2</c:v>
                </c:pt>
                <c:pt idx="142">
                  <c:v>228.4</c:v>
                </c:pt>
                <c:pt idx="143">
                  <c:v>228.6</c:v>
                </c:pt>
                <c:pt idx="144">
                  <c:v>228.8</c:v>
                </c:pt>
                <c:pt idx="145">
                  <c:v>229</c:v>
                </c:pt>
                <c:pt idx="146">
                  <c:v>229.2</c:v>
                </c:pt>
                <c:pt idx="147">
                  <c:v>229.4</c:v>
                </c:pt>
                <c:pt idx="148">
                  <c:v>229.6</c:v>
                </c:pt>
                <c:pt idx="149">
                  <c:v>229.8</c:v>
                </c:pt>
                <c:pt idx="150">
                  <c:v>230</c:v>
                </c:pt>
                <c:pt idx="151">
                  <c:v>230.2</c:v>
                </c:pt>
                <c:pt idx="152">
                  <c:v>230.4</c:v>
                </c:pt>
                <c:pt idx="153">
                  <c:v>230.6</c:v>
                </c:pt>
                <c:pt idx="154">
                  <c:v>230.8</c:v>
                </c:pt>
                <c:pt idx="155">
                  <c:v>231</c:v>
                </c:pt>
                <c:pt idx="156">
                  <c:v>231.2</c:v>
                </c:pt>
                <c:pt idx="157">
                  <c:v>231.4</c:v>
                </c:pt>
                <c:pt idx="158">
                  <c:v>231.6</c:v>
                </c:pt>
                <c:pt idx="159">
                  <c:v>231.8</c:v>
                </c:pt>
                <c:pt idx="160">
                  <c:v>232</c:v>
                </c:pt>
                <c:pt idx="161">
                  <c:v>232.2</c:v>
                </c:pt>
                <c:pt idx="162">
                  <c:v>232.4</c:v>
                </c:pt>
                <c:pt idx="163">
                  <c:v>232.6</c:v>
                </c:pt>
                <c:pt idx="164">
                  <c:v>232.8</c:v>
                </c:pt>
                <c:pt idx="165">
                  <c:v>233</c:v>
                </c:pt>
                <c:pt idx="166">
                  <c:v>233.2</c:v>
                </c:pt>
                <c:pt idx="167">
                  <c:v>233.4</c:v>
                </c:pt>
                <c:pt idx="168">
                  <c:v>233.6</c:v>
                </c:pt>
                <c:pt idx="169">
                  <c:v>233.8</c:v>
                </c:pt>
                <c:pt idx="170">
                  <c:v>234</c:v>
                </c:pt>
                <c:pt idx="171">
                  <c:v>234.2</c:v>
                </c:pt>
                <c:pt idx="172">
                  <c:v>234.4</c:v>
                </c:pt>
                <c:pt idx="173">
                  <c:v>234.6</c:v>
                </c:pt>
                <c:pt idx="174">
                  <c:v>234.8</c:v>
                </c:pt>
                <c:pt idx="175">
                  <c:v>235</c:v>
                </c:pt>
                <c:pt idx="176">
                  <c:v>235.2</c:v>
                </c:pt>
                <c:pt idx="177">
                  <c:v>235.4</c:v>
                </c:pt>
                <c:pt idx="178">
                  <c:v>235.6</c:v>
                </c:pt>
                <c:pt idx="179">
                  <c:v>235.8</c:v>
                </c:pt>
                <c:pt idx="180">
                  <c:v>236</c:v>
                </c:pt>
                <c:pt idx="181">
                  <c:v>236.2</c:v>
                </c:pt>
                <c:pt idx="182">
                  <c:v>236.4</c:v>
                </c:pt>
                <c:pt idx="183">
                  <c:v>236.6</c:v>
                </c:pt>
                <c:pt idx="184">
                  <c:v>236.8</c:v>
                </c:pt>
                <c:pt idx="185">
                  <c:v>237</c:v>
                </c:pt>
                <c:pt idx="186">
                  <c:v>237.2</c:v>
                </c:pt>
                <c:pt idx="187">
                  <c:v>237.4</c:v>
                </c:pt>
                <c:pt idx="188">
                  <c:v>237.6</c:v>
                </c:pt>
                <c:pt idx="189">
                  <c:v>237.8</c:v>
                </c:pt>
                <c:pt idx="190">
                  <c:v>238</c:v>
                </c:pt>
                <c:pt idx="191">
                  <c:v>238.2</c:v>
                </c:pt>
                <c:pt idx="192">
                  <c:v>238.4</c:v>
                </c:pt>
                <c:pt idx="193">
                  <c:v>238.6</c:v>
                </c:pt>
                <c:pt idx="194">
                  <c:v>238.8</c:v>
                </c:pt>
                <c:pt idx="195">
                  <c:v>239</c:v>
                </c:pt>
                <c:pt idx="196">
                  <c:v>239.2</c:v>
                </c:pt>
                <c:pt idx="197">
                  <c:v>239.4</c:v>
                </c:pt>
                <c:pt idx="198">
                  <c:v>239.6</c:v>
                </c:pt>
                <c:pt idx="199">
                  <c:v>239.8</c:v>
                </c:pt>
                <c:pt idx="200">
                  <c:v>240</c:v>
                </c:pt>
                <c:pt idx="201">
                  <c:v>240.2</c:v>
                </c:pt>
                <c:pt idx="202">
                  <c:v>240.4</c:v>
                </c:pt>
                <c:pt idx="203">
                  <c:v>240.6</c:v>
                </c:pt>
                <c:pt idx="204">
                  <c:v>240.8</c:v>
                </c:pt>
                <c:pt idx="205">
                  <c:v>241</c:v>
                </c:pt>
                <c:pt idx="206">
                  <c:v>241.2</c:v>
                </c:pt>
                <c:pt idx="207">
                  <c:v>241.4</c:v>
                </c:pt>
                <c:pt idx="208">
                  <c:v>241.6</c:v>
                </c:pt>
                <c:pt idx="209">
                  <c:v>241.8</c:v>
                </c:pt>
                <c:pt idx="210">
                  <c:v>242</c:v>
                </c:pt>
                <c:pt idx="211">
                  <c:v>242.2</c:v>
                </c:pt>
                <c:pt idx="212">
                  <c:v>242.4</c:v>
                </c:pt>
                <c:pt idx="213">
                  <c:v>242.6</c:v>
                </c:pt>
                <c:pt idx="214">
                  <c:v>242.8</c:v>
                </c:pt>
                <c:pt idx="215">
                  <c:v>243</c:v>
                </c:pt>
                <c:pt idx="216">
                  <c:v>243.2</c:v>
                </c:pt>
                <c:pt idx="217">
                  <c:v>243.4</c:v>
                </c:pt>
                <c:pt idx="218">
                  <c:v>243.6</c:v>
                </c:pt>
                <c:pt idx="219">
                  <c:v>243.8</c:v>
                </c:pt>
                <c:pt idx="220">
                  <c:v>244</c:v>
                </c:pt>
                <c:pt idx="221">
                  <c:v>244.2</c:v>
                </c:pt>
                <c:pt idx="222">
                  <c:v>244.4</c:v>
                </c:pt>
                <c:pt idx="223">
                  <c:v>244.6</c:v>
                </c:pt>
                <c:pt idx="224">
                  <c:v>244.8</c:v>
                </c:pt>
                <c:pt idx="225">
                  <c:v>245</c:v>
                </c:pt>
                <c:pt idx="226">
                  <c:v>245.2</c:v>
                </c:pt>
                <c:pt idx="227">
                  <c:v>245.4</c:v>
                </c:pt>
                <c:pt idx="228">
                  <c:v>245.6</c:v>
                </c:pt>
                <c:pt idx="229">
                  <c:v>245.8</c:v>
                </c:pt>
                <c:pt idx="230">
                  <c:v>246</c:v>
                </c:pt>
                <c:pt idx="231">
                  <c:v>246.2</c:v>
                </c:pt>
                <c:pt idx="232">
                  <c:v>246.4</c:v>
                </c:pt>
                <c:pt idx="233">
                  <c:v>246.6</c:v>
                </c:pt>
                <c:pt idx="234">
                  <c:v>246.8</c:v>
                </c:pt>
                <c:pt idx="235">
                  <c:v>247</c:v>
                </c:pt>
                <c:pt idx="236">
                  <c:v>247.2</c:v>
                </c:pt>
                <c:pt idx="237">
                  <c:v>247.4</c:v>
                </c:pt>
                <c:pt idx="238">
                  <c:v>247.6</c:v>
                </c:pt>
                <c:pt idx="239">
                  <c:v>247.8</c:v>
                </c:pt>
                <c:pt idx="240">
                  <c:v>248</c:v>
                </c:pt>
                <c:pt idx="241">
                  <c:v>248.2</c:v>
                </c:pt>
                <c:pt idx="242">
                  <c:v>248.4</c:v>
                </c:pt>
                <c:pt idx="243">
                  <c:v>248.6</c:v>
                </c:pt>
                <c:pt idx="244">
                  <c:v>248.8</c:v>
                </c:pt>
                <c:pt idx="245">
                  <c:v>249</c:v>
                </c:pt>
                <c:pt idx="246">
                  <c:v>249.2</c:v>
                </c:pt>
                <c:pt idx="247">
                  <c:v>249.4</c:v>
                </c:pt>
                <c:pt idx="248">
                  <c:v>249.6</c:v>
                </c:pt>
                <c:pt idx="249">
                  <c:v>249.8</c:v>
                </c:pt>
                <c:pt idx="250">
                  <c:v>250</c:v>
                </c:pt>
                <c:pt idx="251">
                  <c:v>250.2</c:v>
                </c:pt>
                <c:pt idx="252">
                  <c:v>250.4</c:v>
                </c:pt>
                <c:pt idx="253">
                  <c:v>250.6</c:v>
                </c:pt>
                <c:pt idx="254">
                  <c:v>250.8</c:v>
                </c:pt>
                <c:pt idx="255">
                  <c:v>251</c:v>
                </c:pt>
                <c:pt idx="256">
                  <c:v>251.2</c:v>
                </c:pt>
                <c:pt idx="257">
                  <c:v>251.4</c:v>
                </c:pt>
                <c:pt idx="258">
                  <c:v>251.6</c:v>
                </c:pt>
                <c:pt idx="259">
                  <c:v>251.8</c:v>
                </c:pt>
                <c:pt idx="260">
                  <c:v>252</c:v>
                </c:pt>
                <c:pt idx="261">
                  <c:v>252.2</c:v>
                </c:pt>
                <c:pt idx="262">
                  <c:v>252.4</c:v>
                </c:pt>
                <c:pt idx="263">
                  <c:v>252.6</c:v>
                </c:pt>
                <c:pt idx="264">
                  <c:v>252.8</c:v>
                </c:pt>
                <c:pt idx="265">
                  <c:v>253</c:v>
                </c:pt>
                <c:pt idx="266">
                  <c:v>253.2</c:v>
                </c:pt>
                <c:pt idx="267">
                  <c:v>253.4</c:v>
                </c:pt>
                <c:pt idx="268">
                  <c:v>253.6</c:v>
                </c:pt>
                <c:pt idx="269">
                  <c:v>253.8</c:v>
                </c:pt>
                <c:pt idx="270">
                  <c:v>254</c:v>
                </c:pt>
                <c:pt idx="271">
                  <c:v>254.2</c:v>
                </c:pt>
                <c:pt idx="272">
                  <c:v>254.4</c:v>
                </c:pt>
                <c:pt idx="273">
                  <c:v>254.6</c:v>
                </c:pt>
                <c:pt idx="274">
                  <c:v>254.8</c:v>
                </c:pt>
                <c:pt idx="275">
                  <c:v>255</c:v>
                </c:pt>
                <c:pt idx="276">
                  <c:v>255.2</c:v>
                </c:pt>
                <c:pt idx="277">
                  <c:v>255.4</c:v>
                </c:pt>
                <c:pt idx="278">
                  <c:v>255.6</c:v>
                </c:pt>
                <c:pt idx="279">
                  <c:v>255.8</c:v>
                </c:pt>
                <c:pt idx="280">
                  <c:v>256</c:v>
                </c:pt>
                <c:pt idx="281">
                  <c:v>256.2</c:v>
                </c:pt>
                <c:pt idx="282">
                  <c:v>256.39999999999998</c:v>
                </c:pt>
                <c:pt idx="283">
                  <c:v>256.60000000000002</c:v>
                </c:pt>
                <c:pt idx="284">
                  <c:v>256.8</c:v>
                </c:pt>
                <c:pt idx="285">
                  <c:v>257</c:v>
                </c:pt>
                <c:pt idx="286">
                  <c:v>257.2</c:v>
                </c:pt>
                <c:pt idx="287">
                  <c:v>257.39999999999998</c:v>
                </c:pt>
                <c:pt idx="288">
                  <c:v>257.60000000000002</c:v>
                </c:pt>
                <c:pt idx="289">
                  <c:v>257.8</c:v>
                </c:pt>
                <c:pt idx="290">
                  <c:v>258</c:v>
                </c:pt>
                <c:pt idx="291">
                  <c:v>258.2</c:v>
                </c:pt>
                <c:pt idx="292">
                  <c:v>258.39999999999998</c:v>
                </c:pt>
                <c:pt idx="293">
                  <c:v>258.60000000000002</c:v>
                </c:pt>
                <c:pt idx="294">
                  <c:v>258.8</c:v>
                </c:pt>
                <c:pt idx="295">
                  <c:v>259</c:v>
                </c:pt>
                <c:pt idx="296">
                  <c:v>259.2</c:v>
                </c:pt>
                <c:pt idx="297">
                  <c:v>259.39999999999998</c:v>
                </c:pt>
                <c:pt idx="298">
                  <c:v>259.60000000000002</c:v>
                </c:pt>
                <c:pt idx="299">
                  <c:v>259.8</c:v>
                </c:pt>
                <c:pt idx="300">
                  <c:v>260</c:v>
                </c:pt>
                <c:pt idx="301">
                  <c:v>260.2</c:v>
                </c:pt>
                <c:pt idx="302">
                  <c:v>260.39999999999998</c:v>
                </c:pt>
                <c:pt idx="303">
                  <c:v>260.60000000000002</c:v>
                </c:pt>
                <c:pt idx="304">
                  <c:v>260.8</c:v>
                </c:pt>
                <c:pt idx="305">
                  <c:v>261</c:v>
                </c:pt>
                <c:pt idx="306">
                  <c:v>261.2</c:v>
                </c:pt>
                <c:pt idx="307">
                  <c:v>261.39999999999998</c:v>
                </c:pt>
                <c:pt idx="308">
                  <c:v>261.60000000000002</c:v>
                </c:pt>
                <c:pt idx="309">
                  <c:v>261.8</c:v>
                </c:pt>
                <c:pt idx="310">
                  <c:v>262</c:v>
                </c:pt>
                <c:pt idx="311">
                  <c:v>262.2</c:v>
                </c:pt>
                <c:pt idx="312">
                  <c:v>262.39999999999998</c:v>
                </c:pt>
                <c:pt idx="313">
                  <c:v>262.60000000000002</c:v>
                </c:pt>
                <c:pt idx="314">
                  <c:v>262.8</c:v>
                </c:pt>
                <c:pt idx="315">
                  <c:v>263</c:v>
                </c:pt>
                <c:pt idx="316">
                  <c:v>263.2</c:v>
                </c:pt>
                <c:pt idx="317">
                  <c:v>263.39999999999998</c:v>
                </c:pt>
                <c:pt idx="318">
                  <c:v>263.60000000000002</c:v>
                </c:pt>
                <c:pt idx="319">
                  <c:v>263.8</c:v>
                </c:pt>
                <c:pt idx="320">
                  <c:v>264</c:v>
                </c:pt>
                <c:pt idx="321">
                  <c:v>264.2</c:v>
                </c:pt>
                <c:pt idx="322">
                  <c:v>264.39999999999998</c:v>
                </c:pt>
                <c:pt idx="323">
                  <c:v>264.60000000000002</c:v>
                </c:pt>
                <c:pt idx="324">
                  <c:v>264.8</c:v>
                </c:pt>
                <c:pt idx="325">
                  <c:v>265</c:v>
                </c:pt>
                <c:pt idx="326">
                  <c:v>265.2</c:v>
                </c:pt>
                <c:pt idx="327">
                  <c:v>265.39999999999998</c:v>
                </c:pt>
                <c:pt idx="328">
                  <c:v>265.60000000000002</c:v>
                </c:pt>
                <c:pt idx="329">
                  <c:v>265.8</c:v>
                </c:pt>
                <c:pt idx="330">
                  <c:v>266</c:v>
                </c:pt>
                <c:pt idx="331">
                  <c:v>266.2</c:v>
                </c:pt>
                <c:pt idx="332">
                  <c:v>266.39999999999998</c:v>
                </c:pt>
                <c:pt idx="333">
                  <c:v>266.60000000000002</c:v>
                </c:pt>
                <c:pt idx="334">
                  <c:v>266.8</c:v>
                </c:pt>
                <c:pt idx="335">
                  <c:v>267</c:v>
                </c:pt>
                <c:pt idx="336">
                  <c:v>267.2</c:v>
                </c:pt>
                <c:pt idx="337">
                  <c:v>267.39999999999998</c:v>
                </c:pt>
                <c:pt idx="338">
                  <c:v>267.60000000000002</c:v>
                </c:pt>
                <c:pt idx="339">
                  <c:v>267.8</c:v>
                </c:pt>
                <c:pt idx="340">
                  <c:v>268</c:v>
                </c:pt>
                <c:pt idx="341">
                  <c:v>268.2</c:v>
                </c:pt>
                <c:pt idx="342">
                  <c:v>268.39999999999998</c:v>
                </c:pt>
                <c:pt idx="343">
                  <c:v>268.60000000000002</c:v>
                </c:pt>
                <c:pt idx="344">
                  <c:v>268.8</c:v>
                </c:pt>
                <c:pt idx="345">
                  <c:v>269</c:v>
                </c:pt>
                <c:pt idx="346">
                  <c:v>269.2</c:v>
                </c:pt>
                <c:pt idx="347">
                  <c:v>269.39999999999998</c:v>
                </c:pt>
                <c:pt idx="348">
                  <c:v>269.60000000000002</c:v>
                </c:pt>
                <c:pt idx="349">
                  <c:v>269.8</c:v>
                </c:pt>
                <c:pt idx="350">
                  <c:v>270</c:v>
                </c:pt>
                <c:pt idx="351">
                  <c:v>270.2</c:v>
                </c:pt>
                <c:pt idx="352">
                  <c:v>270.39999999999998</c:v>
                </c:pt>
                <c:pt idx="353">
                  <c:v>270.60000000000002</c:v>
                </c:pt>
                <c:pt idx="354">
                  <c:v>270.8</c:v>
                </c:pt>
                <c:pt idx="355">
                  <c:v>271</c:v>
                </c:pt>
                <c:pt idx="356">
                  <c:v>271.2</c:v>
                </c:pt>
                <c:pt idx="357">
                  <c:v>271.39999999999998</c:v>
                </c:pt>
                <c:pt idx="358">
                  <c:v>271.60000000000002</c:v>
                </c:pt>
                <c:pt idx="359">
                  <c:v>271.8</c:v>
                </c:pt>
                <c:pt idx="360">
                  <c:v>272</c:v>
                </c:pt>
                <c:pt idx="361">
                  <c:v>272.2</c:v>
                </c:pt>
                <c:pt idx="362">
                  <c:v>272.39999999999998</c:v>
                </c:pt>
                <c:pt idx="363">
                  <c:v>272.60000000000002</c:v>
                </c:pt>
                <c:pt idx="364">
                  <c:v>272.8</c:v>
                </c:pt>
                <c:pt idx="365">
                  <c:v>273</c:v>
                </c:pt>
                <c:pt idx="366">
                  <c:v>273.2</c:v>
                </c:pt>
                <c:pt idx="367">
                  <c:v>273.39999999999998</c:v>
                </c:pt>
                <c:pt idx="368">
                  <c:v>273.60000000000002</c:v>
                </c:pt>
                <c:pt idx="369">
                  <c:v>273.8</c:v>
                </c:pt>
                <c:pt idx="370">
                  <c:v>274</c:v>
                </c:pt>
                <c:pt idx="371">
                  <c:v>274.2</c:v>
                </c:pt>
                <c:pt idx="372">
                  <c:v>274.39999999999998</c:v>
                </c:pt>
                <c:pt idx="373">
                  <c:v>274.60000000000002</c:v>
                </c:pt>
                <c:pt idx="374">
                  <c:v>274.8</c:v>
                </c:pt>
                <c:pt idx="375">
                  <c:v>275</c:v>
                </c:pt>
                <c:pt idx="376">
                  <c:v>275.2</c:v>
                </c:pt>
                <c:pt idx="377">
                  <c:v>275.39999999999998</c:v>
                </c:pt>
                <c:pt idx="378">
                  <c:v>275.60000000000002</c:v>
                </c:pt>
                <c:pt idx="379">
                  <c:v>275.8</c:v>
                </c:pt>
                <c:pt idx="380">
                  <c:v>276</c:v>
                </c:pt>
                <c:pt idx="381">
                  <c:v>276.2</c:v>
                </c:pt>
                <c:pt idx="382">
                  <c:v>276.39999999999998</c:v>
                </c:pt>
                <c:pt idx="383">
                  <c:v>276.60000000000002</c:v>
                </c:pt>
                <c:pt idx="384">
                  <c:v>276.8</c:v>
                </c:pt>
                <c:pt idx="385">
                  <c:v>277</c:v>
                </c:pt>
                <c:pt idx="386">
                  <c:v>277.2</c:v>
                </c:pt>
                <c:pt idx="387">
                  <c:v>277.39999999999998</c:v>
                </c:pt>
                <c:pt idx="388">
                  <c:v>277.60000000000002</c:v>
                </c:pt>
                <c:pt idx="389">
                  <c:v>277.8</c:v>
                </c:pt>
                <c:pt idx="390">
                  <c:v>278</c:v>
                </c:pt>
                <c:pt idx="391">
                  <c:v>278.2</c:v>
                </c:pt>
                <c:pt idx="392">
                  <c:v>278.39999999999998</c:v>
                </c:pt>
                <c:pt idx="393">
                  <c:v>278.60000000000002</c:v>
                </c:pt>
                <c:pt idx="394">
                  <c:v>278.8</c:v>
                </c:pt>
                <c:pt idx="395">
                  <c:v>279</c:v>
                </c:pt>
                <c:pt idx="396">
                  <c:v>279.2</c:v>
                </c:pt>
                <c:pt idx="397">
                  <c:v>279.39999999999998</c:v>
                </c:pt>
                <c:pt idx="398">
                  <c:v>279.60000000000002</c:v>
                </c:pt>
                <c:pt idx="399">
                  <c:v>279.8</c:v>
                </c:pt>
                <c:pt idx="400">
                  <c:v>280</c:v>
                </c:pt>
                <c:pt idx="401">
                  <c:v>280.2</c:v>
                </c:pt>
                <c:pt idx="402">
                  <c:v>280.39999999999998</c:v>
                </c:pt>
                <c:pt idx="403">
                  <c:v>280.60000000000002</c:v>
                </c:pt>
                <c:pt idx="404">
                  <c:v>280.8</c:v>
                </c:pt>
                <c:pt idx="405">
                  <c:v>281</c:v>
                </c:pt>
                <c:pt idx="406">
                  <c:v>281.2</c:v>
                </c:pt>
                <c:pt idx="407">
                  <c:v>281.39999999999998</c:v>
                </c:pt>
                <c:pt idx="408">
                  <c:v>281.60000000000002</c:v>
                </c:pt>
                <c:pt idx="409">
                  <c:v>281.8</c:v>
                </c:pt>
                <c:pt idx="410">
                  <c:v>282</c:v>
                </c:pt>
                <c:pt idx="411">
                  <c:v>282.2</c:v>
                </c:pt>
                <c:pt idx="412">
                  <c:v>282.39999999999998</c:v>
                </c:pt>
                <c:pt idx="413">
                  <c:v>282.60000000000002</c:v>
                </c:pt>
                <c:pt idx="414">
                  <c:v>282.8</c:v>
                </c:pt>
                <c:pt idx="415">
                  <c:v>283</c:v>
                </c:pt>
                <c:pt idx="416">
                  <c:v>283.2</c:v>
                </c:pt>
                <c:pt idx="417">
                  <c:v>283.39999999999998</c:v>
                </c:pt>
                <c:pt idx="418">
                  <c:v>283.60000000000002</c:v>
                </c:pt>
                <c:pt idx="419">
                  <c:v>283.8</c:v>
                </c:pt>
                <c:pt idx="420">
                  <c:v>284</c:v>
                </c:pt>
                <c:pt idx="421">
                  <c:v>284.2</c:v>
                </c:pt>
                <c:pt idx="422">
                  <c:v>284.39999999999998</c:v>
                </c:pt>
                <c:pt idx="423">
                  <c:v>284.60000000000002</c:v>
                </c:pt>
                <c:pt idx="424">
                  <c:v>284.8</c:v>
                </c:pt>
                <c:pt idx="425">
                  <c:v>285</c:v>
                </c:pt>
                <c:pt idx="426">
                  <c:v>285.2</c:v>
                </c:pt>
                <c:pt idx="427">
                  <c:v>285.39999999999998</c:v>
                </c:pt>
                <c:pt idx="428">
                  <c:v>285.60000000000002</c:v>
                </c:pt>
                <c:pt idx="429">
                  <c:v>285.8</c:v>
                </c:pt>
                <c:pt idx="430">
                  <c:v>286</c:v>
                </c:pt>
                <c:pt idx="431">
                  <c:v>286.2</c:v>
                </c:pt>
                <c:pt idx="432">
                  <c:v>286.39999999999998</c:v>
                </c:pt>
                <c:pt idx="433">
                  <c:v>286.60000000000002</c:v>
                </c:pt>
                <c:pt idx="434">
                  <c:v>286.8</c:v>
                </c:pt>
                <c:pt idx="435">
                  <c:v>287</c:v>
                </c:pt>
                <c:pt idx="436">
                  <c:v>287.2</c:v>
                </c:pt>
                <c:pt idx="437">
                  <c:v>287.39999999999998</c:v>
                </c:pt>
                <c:pt idx="438">
                  <c:v>287.60000000000002</c:v>
                </c:pt>
                <c:pt idx="439">
                  <c:v>287.8</c:v>
                </c:pt>
                <c:pt idx="440">
                  <c:v>288</c:v>
                </c:pt>
                <c:pt idx="441">
                  <c:v>288.2</c:v>
                </c:pt>
                <c:pt idx="442">
                  <c:v>288.39999999999998</c:v>
                </c:pt>
                <c:pt idx="443">
                  <c:v>288.60000000000002</c:v>
                </c:pt>
                <c:pt idx="444">
                  <c:v>288.8</c:v>
                </c:pt>
                <c:pt idx="445">
                  <c:v>289</c:v>
                </c:pt>
                <c:pt idx="446">
                  <c:v>289.2</c:v>
                </c:pt>
                <c:pt idx="447">
                  <c:v>289.39999999999998</c:v>
                </c:pt>
                <c:pt idx="448">
                  <c:v>289.60000000000002</c:v>
                </c:pt>
                <c:pt idx="449">
                  <c:v>289.8</c:v>
                </c:pt>
                <c:pt idx="450">
                  <c:v>290</c:v>
                </c:pt>
                <c:pt idx="451">
                  <c:v>290.2</c:v>
                </c:pt>
                <c:pt idx="452">
                  <c:v>290.39999999999998</c:v>
                </c:pt>
                <c:pt idx="453">
                  <c:v>290.60000000000002</c:v>
                </c:pt>
                <c:pt idx="454">
                  <c:v>290.8</c:v>
                </c:pt>
                <c:pt idx="455">
                  <c:v>291</c:v>
                </c:pt>
                <c:pt idx="456">
                  <c:v>291.2</c:v>
                </c:pt>
                <c:pt idx="457">
                  <c:v>291.39999999999998</c:v>
                </c:pt>
                <c:pt idx="458">
                  <c:v>291.60000000000002</c:v>
                </c:pt>
                <c:pt idx="459">
                  <c:v>291.8</c:v>
                </c:pt>
                <c:pt idx="460">
                  <c:v>292</c:v>
                </c:pt>
                <c:pt idx="461">
                  <c:v>292.2</c:v>
                </c:pt>
                <c:pt idx="462">
                  <c:v>292.39999999999998</c:v>
                </c:pt>
                <c:pt idx="463">
                  <c:v>292.60000000000002</c:v>
                </c:pt>
                <c:pt idx="464">
                  <c:v>292.8</c:v>
                </c:pt>
                <c:pt idx="465">
                  <c:v>293</c:v>
                </c:pt>
                <c:pt idx="466">
                  <c:v>293.2</c:v>
                </c:pt>
                <c:pt idx="467">
                  <c:v>293.39999999999998</c:v>
                </c:pt>
                <c:pt idx="468">
                  <c:v>293.60000000000002</c:v>
                </c:pt>
                <c:pt idx="469">
                  <c:v>293.8</c:v>
                </c:pt>
                <c:pt idx="470">
                  <c:v>294</c:v>
                </c:pt>
                <c:pt idx="471">
                  <c:v>294.2</c:v>
                </c:pt>
                <c:pt idx="472">
                  <c:v>294.39999999999998</c:v>
                </c:pt>
                <c:pt idx="473">
                  <c:v>294.60000000000002</c:v>
                </c:pt>
                <c:pt idx="474">
                  <c:v>294.8</c:v>
                </c:pt>
                <c:pt idx="475">
                  <c:v>295</c:v>
                </c:pt>
                <c:pt idx="476">
                  <c:v>295.2</c:v>
                </c:pt>
                <c:pt idx="477">
                  <c:v>295.39999999999998</c:v>
                </c:pt>
                <c:pt idx="478">
                  <c:v>295.60000000000002</c:v>
                </c:pt>
                <c:pt idx="479">
                  <c:v>295.8</c:v>
                </c:pt>
                <c:pt idx="480">
                  <c:v>296</c:v>
                </c:pt>
                <c:pt idx="481">
                  <c:v>296.2</c:v>
                </c:pt>
                <c:pt idx="482">
                  <c:v>296.39999999999998</c:v>
                </c:pt>
                <c:pt idx="483">
                  <c:v>296.60000000000002</c:v>
                </c:pt>
                <c:pt idx="484">
                  <c:v>296.8</c:v>
                </c:pt>
                <c:pt idx="485">
                  <c:v>297</c:v>
                </c:pt>
                <c:pt idx="486">
                  <c:v>297.2</c:v>
                </c:pt>
                <c:pt idx="487">
                  <c:v>297.39999999999998</c:v>
                </c:pt>
                <c:pt idx="488">
                  <c:v>297.60000000000002</c:v>
                </c:pt>
                <c:pt idx="489">
                  <c:v>297.8</c:v>
                </c:pt>
                <c:pt idx="490">
                  <c:v>298</c:v>
                </c:pt>
                <c:pt idx="491">
                  <c:v>298.2</c:v>
                </c:pt>
                <c:pt idx="492">
                  <c:v>298.39999999999998</c:v>
                </c:pt>
                <c:pt idx="493">
                  <c:v>298.60000000000002</c:v>
                </c:pt>
                <c:pt idx="494">
                  <c:v>298.8</c:v>
                </c:pt>
                <c:pt idx="495">
                  <c:v>299</c:v>
                </c:pt>
                <c:pt idx="496">
                  <c:v>299.2</c:v>
                </c:pt>
                <c:pt idx="497">
                  <c:v>299.39999999999998</c:v>
                </c:pt>
                <c:pt idx="498">
                  <c:v>299.60000000000002</c:v>
                </c:pt>
                <c:pt idx="499">
                  <c:v>299.8</c:v>
                </c:pt>
                <c:pt idx="500">
                  <c:v>300</c:v>
                </c:pt>
                <c:pt idx="501">
                  <c:v>300.2</c:v>
                </c:pt>
                <c:pt idx="502">
                  <c:v>300.39999999999998</c:v>
                </c:pt>
                <c:pt idx="503">
                  <c:v>300.60000000000002</c:v>
                </c:pt>
                <c:pt idx="504">
                  <c:v>300.8</c:v>
                </c:pt>
                <c:pt idx="505">
                  <c:v>301</c:v>
                </c:pt>
                <c:pt idx="506">
                  <c:v>301.2</c:v>
                </c:pt>
                <c:pt idx="507">
                  <c:v>301.39999999999998</c:v>
                </c:pt>
                <c:pt idx="508">
                  <c:v>301.60000000000002</c:v>
                </c:pt>
                <c:pt idx="509">
                  <c:v>301.8</c:v>
                </c:pt>
                <c:pt idx="510">
                  <c:v>302</c:v>
                </c:pt>
                <c:pt idx="511">
                  <c:v>302.2</c:v>
                </c:pt>
                <c:pt idx="512">
                  <c:v>302.39999999999998</c:v>
                </c:pt>
                <c:pt idx="513">
                  <c:v>302.60000000000002</c:v>
                </c:pt>
                <c:pt idx="514">
                  <c:v>302.8</c:v>
                </c:pt>
                <c:pt idx="515">
                  <c:v>303</c:v>
                </c:pt>
                <c:pt idx="516">
                  <c:v>303.2</c:v>
                </c:pt>
                <c:pt idx="517">
                  <c:v>303.39999999999998</c:v>
                </c:pt>
                <c:pt idx="518">
                  <c:v>303.60000000000002</c:v>
                </c:pt>
                <c:pt idx="519">
                  <c:v>303.8</c:v>
                </c:pt>
                <c:pt idx="520">
                  <c:v>304</c:v>
                </c:pt>
                <c:pt idx="521">
                  <c:v>304.2</c:v>
                </c:pt>
                <c:pt idx="522">
                  <c:v>304.39999999999998</c:v>
                </c:pt>
                <c:pt idx="523">
                  <c:v>304.60000000000002</c:v>
                </c:pt>
                <c:pt idx="524">
                  <c:v>304.8</c:v>
                </c:pt>
                <c:pt idx="525">
                  <c:v>305</c:v>
                </c:pt>
                <c:pt idx="526">
                  <c:v>305.2</c:v>
                </c:pt>
                <c:pt idx="527">
                  <c:v>305.39999999999998</c:v>
                </c:pt>
                <c:pt idx="528">
                  <c:v>305.60000000000002</c:v>
                </c:pt>
                <c:pt idx="529">
                  <c:v>305.8</c:v>
                </c:pt>
                <c:pt idx="530">
                  <c:v>306</c:v>
                </c:pt>
                <c:pt idx="531">
                  <c:v>306.2</c:v>
                </c:pt>
                <c:pt idx="532">
                  <c:v>306.39999999999998</c:v>
                </c:pt>
                <c:pt idx="533">
                  <c:v>306.60000000000002</c:v>
                </c:pt>
                <c:pt idx="534">
                  <c:v>306.8</c:v>
                </c:pt>
                <c:pt idx="535">
                  <c:v>307</c:v>
                </c:pt>
                <c:pt idx="536">
                  <c:v>307.2</c:v>
                </c:pt>
                <c:pt idx="537">
                  <c:v>307.39999999999998</c:v>
                </c:pt>
                <c:pt idx="538">
                  <c:v>307.60000000000002</c:v>
                </c:pt>
                <c:pt idx="539">
                  <c:v>307.8</c:v>
                </c:pt>
                <c:pt idx="540">
                  <c:v>308</c:v>
                </c:pt>
                <c:pt idx="541">
                  <c:v>308.2</c:v>
                </c:pt>
                <c:pt idx="542">
                  <c:v>308.39999999999998</c:v>
                </c:pt>
                <c:pt idx="543">
                  <c:v>308.60000000000002</c:v>
                </c:pt>
                <c:pt idx="544">
                  <c:v>308.8</c:v>
                </c:pt>
                <c:pt idx="545">
                  <c:v>309</c:v>
                </c:pt>
                <c:pt idx="546">
                  <c:v>309.2</c:v>
                </c:pt>
                <c:pt idx="547">
                  <c:v>309.39999999999998</c:v>
                </c:pt>
                <c:pt idx="548">
                  <c:v>309.60000000000002</c:v>
                </c:pt>
                <c:pt idx="549">
                  <c:v>309.8</c:v>
                </c:pt>
                <c:pt idx="550">
                  <c:v>310</c:v>
                </c:pt>
                <c:pt idx="551">
                  <c:v>310.2</c:v>
                </c:pt>
                <c:pt idx="552">
                  <c:v>310.39999999999998</c:v>
                </c:pt>
                <c:pt idx="553">
                  <c:v>310.60000000000002</c:v>
                </c:pt>
                <c:pt idx="554">
                  <c:v>310.8</c:v>
                </c:pt>
                <c:pt idx="555">
                  <c:v>311</c:v>
                </c:pt>
                <c:pt idx="556">
                  <c:v>311.2</c:v>
                </c:pt>
                <c:pt idx="557">
                  <c:v>311.39999999999998</c:v>
                </c:pt>
                <c:pt idx="558">
                  <c:v>311.60000000000002</c:v>
                </c:pt>
                <c:pt idx="559">
                  <c:v>311.8</c:v>
                </c:pt>
                <c:pt idx="560">
                  <c:v>312</c:v>
                </c:pt>
                <c:pt idx="561">
                  <c:v>312.2</c:v>
                </c:pt>
                <c:pt idx="562">
                  <c:v>312.39999999999998</c:v>
                </c:pt>
                <c:pt idx="563">
                  <c:v>312.60000000000002</c:v>
                </c:pt>
                <c:pt idx="564">
                  <c:v>312.8</c:v>
                </c:pt>
                <c:pt idx="565">
                  <c:v>313</c:v>
                </c:pt>
                <c:pt idx="566">
                  <c:v>313.2</c:v>
                </c:pt>
                <c:pt idx="567">
                  <c:v>313.39999999999998</c:v>
                </c:pt>
                <c:pt idx="568">
                  <c:v>313.60000000000002</c:v>
                </c:pt>
                <c:pt idx="569">
                  <c:v>313.8</c:v>
                </c:pt>
                <c:pt idx="570">
                  <c:v>314</c:v>
                </c:pt>
                <c:pt idx="571">
                  <c:v>314.2</c:v>
                </c:pt>
                <c:pt idx="572">
                  <c:v>314.39999999999998</c:v>
                </c:pt>
                <c:pt idx="573">
                  <c:v>314.60000000000002</c:v>
                </c:pt>
                <c:pt idx="574">
                  <c:v>314.8</c:v>
                </c:pt>
                <c:pt idx="575">
                  <c:v>315</c:v>
                </c:pt>
                <c:pt idx="576">
                  <c:v>315.2</c:v>
                </c:pt>
                <c:pt idx="577">
                  <c:v>315.39999999999998</c:v>
                </c:pt>
                <c:pt idx="578">
                  <c:v>315.60000000000002</c:v>
                </c:pt>
                <c:pt idx="579">
                  <c:v>315.8</c:v>
                </c:pt>
                <c:pt idx="580">
                  <c:v>316</c:v>
                </c:pt>
                <c:pt idx="581">
                  <c:v>316.2</c:v>
                </c:pt>
                <c:pt idx="582">
                  <c:v>316.39999999999998</c:v>
                </c:pt>
                <c:pt idx="583">
                  <c:v>316.60000000000002</c:v>
                </c:pt>
                <c:pt idx="584">
                  <c:v>316.8</c:v>
                </c:pt>
                <c:pt idx="585">
                  <c:v>317</c:v>
                </c:pt>
                <c:pt idx="586">
                  <c:v>317.2</c:v>
                </c:pt>
                <c:pt idx="587">
                  <c:v>317.39999999999998</c:v>
                </c:pt>
                <c:pt idx="588">
                  <c:v>317.60000000000002</c:v>
                </c:pt>
                <c:pt idx="589">
                  <c:v>317.8</c:v>
                </c:pt>
                <c:pt idx="590">
                  <c:v>318</c:v>
                </c:pt>
                <c:pt idx="591">
                  <c:v>318.2</c:v>
                </c:pt>
                <c:pt idx="592">
                  <c:v>318.39999999999998</c:v>
                </c:pt>
                <c:pt idx="593">
                  <c:v>318.60000000000002</c:v>
                </c:pt>
                <c:pt idx="594">
                  <c:v>318.8</c:v>
                </c:pt>
                <c:pt idx="595">
                  <c:v>319</c:v>
                </c:pt>
                <c:pt idx="596">
                  <c:v>319.2</c:v>
                </c:pt>
                <c:pt idx="597">
                  <c:v>319.39999999999998</c:v>
                </c:pt>
                <c:pt idx="598">
                  <c:v>319.60000000000002</c:v>
                </c:pt>
                <c:pt idx="599">
                  <c:v>319.8</c:v>
                </c:pt>
                <c:pt idx="600">
                  <c:v>320</c:v>
                </c:pt>
                <c:pt idx="601">
                  <c:v>320.2</c:v>
                </c:pt>
                <c:pt idx="602">
                  <c:v>320.39999999999998</c:v>
                </c:pt>
                <c:pt idx="603">
                  <c:v>320.60000000000002</c:v>
                </c:pt>
                <c:pt idx="604">
                  <c:v>320.8</c:v>
                </c:pt>
                <c:pt idx="605">
                  <c:v>321</c:v>
                </c:pt>
                <c:pt idx="606">
                  <c:v>321.2</c:v>
                </c:pt>
                <c:pt idx="607">
                  <c:v>321.39999999999998</c:v>
                </c:pt>
                <c:pt idx="608">
                  <c:v>321.60000000000002</c:v>
                </c:pt>
                <c:pt idx="609">
                  <c:v>321.8</c:v>
                </c:pt>
                <c:pt idx="610">
                  <c:v>322</c:v>
                </c:pt>
                <c:pt idx="611">
                  <c:v>322.2</c:v>
                </c:pt>
                <c:pt idx="612">
                  <c:v>322.39999999999998</c:v>
                </c:pt>
                <c:pt idx="613">
                  <c:v>322.60000000000002</c:v>
                </c:pt>
                <c:pt idx="614">
                  <c:v>322.8</c:v>
                </c:pt>
                <c:pt idx="615">
                  <c:v>323</c:v>
                </c:pt>
                <c:pt idx="616">
                  <c:v>323.2</c:v>
                </c:pt>
                <c:pt idx="617">
                  <c:v>323.39999999999998</c:v>
                </c:pt>
                <c:pt idx="618">
                  <c:v>323.60000000000002</c:v>
                </c:pt>
                <c:pt idx="619">
                  <c:v>323.8</c:v>
                </c:pt>
                <c:pt idx="620">
                  <c:v>324</c:v>
                </c:pt>
                <c:pt idx="621">
                  <c:v>324.2</c:v>
                </c:pt>
                <c:pt idx="622">
                  <c:v>324.39999999999998</c:v>
                </c:pt>
                <c:pt idx="623">
                  <c:v>324.60000000000002</c:v>
                </c:pt>
                <c:pt idx="624">
                  <c:v>324.8</c:v>
                </c:pt>
                <c:pt idx="625">
                  <c:v>325</c:v>
                </c:pt>
                <c:pt idx="626">
                  <c:v>325.2</c:v>
                </c:pt>
                <c:pt idx="627">
                  <c:v>325.39999999999998</c:v>
                </c:pt>
                <c:pt idx="628">
                  <c:v>325.60000000000002</c:v>
                </c:pt>
                <c:pt idx="629">
                  <c:v>325.8</c:v>
                </c:pt>
                <c:pt idx="630">
                  <c:v>326</c:v>
                </c:pt>
                <c:pt idx="631">
                  <c:v>326.2</c:v>
                </c:pt>
                <c:pt idx="632">
                  <c:v>326.39999999999998</c:v>
                </c:pt>
                <c:pt idx="633">
                  <c:v>326.60000000000002</c:v>
                </c:pt>
                <c:pt idx="634">
                  <c:v>326.8</c:v>
                </c:pt>
                <c:pt idx="635">
                  <c:v>327</c:v>
                </c:pt>
                <c:pt idx="636">
                  <c:v>327.2</c:v>
                </c:pt>
                <c:pt idx="637">
                  <c:v>327.39999999999998</c:v>
                </c:pt>
                <c:pt idx="638">
                  <c:v>327.60000000000002</c:v>
                </c:pt>
                <c:pt idx="639">
                  <c:v>327.8</c:v>
                </c:pt>
                <c:pt idx="640">
                  <c:v>328</c:v>
                </c:pt>
                <c:pt idx="641">
                  <c:v>328.2</c:v>
                </c:pt>
                <c:pt idx="642">
                  <c:v>328.4</c:v>
                </c:pt>
                <c:pt idx="643">
                  <c:v>328.6</c:v>
                </c:pt>
                <c:pt idx="644">
                  <c:v>328.8</c:v>
                </c:pt>
                <c:pt idx="645">
                  <c:v>329</c:v>
                </c:pt>
                <c:pt idx="646">
                  <c:v>329.2</c:v>
                </c:pt>
                <c:pt idx="647">
                  <c:v>329.4</c:v>
                </c:pt>
                <c:pt idx="648">
                  <c:v>329.6</c:v>
                </c:pt>
                <c:pt idx="649">
                  <c:v>329.8</c:v>
                </c:pt>
                <c:pt idx="650">
                  <c:v>330</c:v>
                </c:pt>
                <c:pt idx="651">
                  <c:v>330.2</c:v>
                </c:pt>
                <c:pt idx="652">
                  <c:v>330.4</c:v>
                </c:pt>
                <c:pt idx="653">
                  <c:v>330.6</c:v>
                </c:pt>
                <c:pt idx="654">
                  <c:v>330.8</c:v>
                </c:pt>
                <c:pt idx="655">
                  <c:v>331</c:v>
                </c:pt>
                <c:pt idx="656">
                  <c:v>331.2</c:v>
                </c:pt>
                <c:pt idx="657">
                  <c:v>331.4</c:v>
                </c:pt>
                <c:pt idx="658">
                  <c:v>331.6</c:v>
                </c:pt>
                <c:pt idx="659">
                  <c:v>331.8</c:v>
                </c:pt>
                <c:pt idx="660">
                  <c:v>332</c:v>
                </c:pt>
                <c:pt idx="661">
                  <c:v>332.2</c:v>
                </c:pt>
                <c:pt idx="662">
                  <c:v>332.4</c:v>
                </c:pt>
                <c:pt idx="663">
                  <c:v>332.6</c:v>
                </c:pt>
                <c:pt idx="664">
                  <c:v>332.8</c:v>
                </c:pt>
                <c:pt idx="665">
                  <c:v>333</c:v>
                </c:pt>
                <c:pt idx="666">
                  <c:v>333.2</c:v>
                </c:pt>
                <c:pt idx="667">
                  <c:v>333.4</c:v>
                </c:pt>
                <c:pt idx="668">
                  <c:v>333.6</c:v>
                </c:pt>
                <c:pt idx="669">
                  <c:v>333.8</c:v>
                </c:pt>
                <c:pt idx="670">
                  <c:v>334</c:v>
                </c:pt>
                <c:pt idx="671">
                  <c:v>334.2</c:v>
                </c:pt>
                <c:pt idx="672">
                  <c:v>334.4</c:v>
                </c:pt>
                <c:pt idx="673">
                  <c:v>334.6</c:v>
                </c:pt>
                <c:pt idx="674">
                  <c:v>334.8</c:v>
                </c:pt>
                <c:pt idx="675">
                  <c:v>335</c:v>
                </c:pt>
                <c:pt idx="676">
                  <c:v>335.2</c:v>
                </c:pt>
                <c:pt idx="677">
                  <c:v>335.4</c:v>
                </c:pt>
                <c:pt idx="678">
                  <c:v>335.6</c:v>
                </c:pt>
                <c:pt idx="679">
                  <c:v>335.8</c:v>
                </c:pt>
                <c:pt idx="680">
                  <c:v>336</c:v>
                </c:pt>
                <c:pt idx="681">
                  <c:v>336.2</c:v>
                </c:pt>
                <c:pt idx="682">
                  <c:v>336.4</c:v>
                </c:pt>
                <c:pt idx="683">
                  <c:v>336.6</c:v>
                </c:pt>
                <c:pt idx="684">
                  <c:v>336.8</c:v>
                </c:pt>
                <c:pt idx="685">
                  <c:v>337</c:v>
                </c:pt>
                <c:pt idx="686">
                  <c:v>337.2</c:v>
                </c:pt>
                <c:pt idx="687">
                  <c:v>337.4</c:v>
                </c:pt>
                <c:pt idx="688">
                  <c:v>337.6</c:v>
                </c:pt>
                <c:pt idx="689">
                  <c:v>337.8</c:v>
                </c:pt>
                <c:pt idx="690">
                  <c:v>338</c:v>
                </c:pt>
                <c:pt idx="691">
                  <c:v>338.2</c:v>
                </c:pt>
                <c:pt idx="692">
                  <c:v>338.4</c:v>
                </c:pt>
                <c:pt idx="693">
                  <c:v>338.6</c:v>
                </c:pt>
                <c:pt idx="694">
                  <c:v>338.8</c:v>
                </c:pt>
                <c:pt idx="695">
                  <c:v>339</c:v>
                </c:pt>
                <c:pt idx="696">
                  <c:v>339.2</c:v>
                </c:pt>
                <c:pt idx="697">
                  <c:v>339.4</c:v>
                </c:pt>
                <c:pt idx="698">
                  <c:v>339.6</c:v>
                </c:pt>
                <c:pt idx="699">
                  <c:v>339.8</c:v>
                </c:pt>
                <c:pt idx="700">
                  <c:v>340</c:v>
                </c:pt>
                <c:pt idx="701">
                  <c:v>340.2</c:v>
                </c:pt>
                <c:pt idx="702">
                  <c:v>340.4</c:v>
                </c:pt>
                <c:pt idx="703">
                  <c:v>340.6</c:v>
                </c:pt>
                <c:pt idx="704">
                  <c:v>340.8</c:v>
                </c:pt>
                <c:pt idx="705">
                  <c:v>341</c:v>
                </c:pt>
                <c:pt idx="706">
                  <c:v>341.2</c:v>
                </c:pt>
                <c:pt idx="707">
                  <c:v>341.4</c:v>
                </c:pt>
                <c:pt idx="708">
                  <c:v>341.6</c:v>
                </c:pt>
                <c:pt idx="709">
                  <c:v>341.8</c:v>
                </c:pt>
                <c:pt idx="710">
                  <c:v>342</c:v>
                </c:pt>
                <c:pt idx="711">
                  <c:v>342.2</c:v>
                </c:pt>
                <c:pt idx="712">
                  <c:v>342.4</c:v>
                </c:pt>
                <c:pt idx="713">
                  <c:v>342.6</c:v>
                </c:pt>
                <c:pt idx="714">
                  <c:v>342.8</c:v>
                </c:pt>
                <c:pt idx="715">
                  <c:v>343</c:v>
                </c:pt>
                <c:pt idx="716">
                  <c:v>343.2</c:v>
                </c:pt>
                <c:pt idx="717">
                  <c:v>343.4</c:v>
                </c:pt>
                <c:pt idx="718">
                  <c:v>343.6</c:v>
                </c:pt>
                <c:pt idx="719">
                  <c:v>343.8</c:v>
                </c:pt>
                <c:pt idx="720">
                  <c:v>344</c:v>
                </c:pt>
                <c:pt idx="721">
                  <c:v>344.2</c:v>
                </c:pt>
                <c:pt idx="722">
                  <c:v>344.4</c:v>
                </c:pt>
                <c:pt idx="723">
                  <c:v>344.6</c:v>
                </c:pt>
                <c:pt idx="724">
                  <c:v>344.8</c:v>
                </c:pt>
                <c:pt idx="725">
                  <c:v>345</c:v>
                </c:pt>
                <c:pt idx="726">
                  <c:v>345.2</c:v>
                </c:pt>
                <c:pt idx="727">
                  <c:v>345.4</c:v>
                </c:pt>
                <c:pt idx="728">
                  <c:v>345.6</c:v>
                </c:pt>
                <c:pt idx="729">
                  <c:v>345.8</c:v>
                </c:pt>
                <c:pt idx="730">
                  <c:v>346</c:v>
                </c:pt>
                <c:pt idx="731">
                  <c:v>346.2</c:v>
                </c:pt>
                <c:pt idx="732">
                  <c:v>346.4</c:v>
                </c:pt>
                <c:pt idx="733">
                  <c:v>346.6</c:v>
                </c:pt>
                <c:pt idx="734">
                  <c:v>346.8</c:v>
                </c:pt>
                <c:pt idx="735">
                  <c:v>347</c:v>
                </c:pt>
                <c:pt idx="736">
                  <c:v>347.2</c:v>
                </c:pt>
                <c:pt idx="737">
                  <c:v>347.4</c:v>
                </c:pt>
                <c:pt idx="738">
                  <c:v>347.6</c:v>
                </c:pt>
                <c:pt idx="739">
                  <c:v>347.8</c:v>
                </c:pt>
                <c:pt idx="740">
                  <c:v>348</c:v>
                </c:pt>
                <c:pt idx="741">
                  <c:v>348.2</c:v>
                </c:pt>
                <c:pt idx="742">
                  <c:v>348.4</c:v>
                </c:pt>
                <c:pt idx="743">
                  <c:v>348.6</c:v>
                </c:pt>
                <c:pt idx="744">
                  <c:v>348.8</c:v>
                </c:pt>
                <c:pt idx="745">
                  <c:v>349</c:v>
                </c:pt>
                <c:pt idx="746">
                  <c:v>349.2</c:v>
                </c:pt>
                <c:pt idx="747">
                  <c:v>349.4</c:v>
                </c:pt>
                <c:pt idx="748">
                  <c:v>349.6</c:v>
                </c:pt>
                <c:pt idx="749">
                  <c:v>349.8</c:v>
                </c:pt>
                <c:pt idx="750">
                  <c:v>350</c:v>
                </c:pt>
                <c:pt idx="751">
                  <c:v>350.2</c:v>
                </c:pt>
                <c:pt idx="752">
                  <c:v>350.4</c:v>
                </c:pt>
                <c:pt idx="753">
                  <c:v>350.6</c:v>
                </c:pt>
                <c:pt idx="754">
                  <c:v>350.8</c:v>
                </c:pt>
                <c:pt idx="755">
                  <c:v>351</c:v>
                </c:pt>
                <c:pt idx="756">
                  <c:v>351.2</c:v>
                </c:pt>
                <c:pt idx="757">
                  <c:v>351.4</c:v>
                </c:pt>
                <c:pt idx="758">
                  <c:v>351.6</c:v>
                </c:pt>
                <c:pt idx="759">
                  <c:v>351.8</c:v>
                </c:pt>
                <c:pt idx="760">
                  <c:v>352</c:v>
                </c:pt>
                <c:pt idx="761">
                  <c:v>352.2</c:v>
                </c:pt>
                <c:pt idx="762">
                  <c:v>352.4</c:v>
                </c:pt>
                <c:pt idx="763">
                  <c:v>352.6</c:v>
                </c:pt>
                <c:pt idx="764">
                  <c:v>352.8</c:v>
                </c:pt>
                <c:pt idx="765">
                  <c:v>353</c:v>
                </c:pt>
                <c:pt idx="766">
                  <c:v>353.2</c:v>
                </c:pt>
                <c:pt idx="767">
                  <c:v>353.4</c:v>
                </c:pt>
                <c:pt idx="768">
                  <c:v>353.6</c:v>
                </c:pt>
                <c:pt idx="769">
                  <c:v>353.8</c:v>
                </c:pt>
                <c:pt idx="770">
                  <c:v>354</c:v>
                </c:pt>
                <c:pt idx="771">
                  <c:v>354.2</c:v>
                </c:pt>
                <c:pt idx="772">
                  <c:v>354.4</c:v>
                </c:pt>
                <c:pt idx="773">
                  <c:v>354.6</c:v>
                </c:pt>
                <c:pt idx="774">
                  <c:v>354.8</c:v>
                </c:pt>
                <c:pt idx="775">
                  <c:v>355</c:v>
                </c:pt>
                <c:pt idx="776">
                  <c:v>355.2</c:v>
                </c:pt>
                <c:pt idx="777">
                  <c:v>355.4</c:v>
                </c:pt>
                <c:pt idx="778">
                  <c:v>355.6</c:v>
                </c:pt>
                <c:pt idx="779">
                  <c:v>355.8</c:v>
                </c:pt>
                <c:pt idx="780">
                  <c:v>356</c:v>
                </c:pt>
                <c:pt idx="781">
                  <c:v>356.2</c:v>
                </c:pt>
                <c:pt idx="782">
                  <c:v>356.4</c:v>
                </c:pt>
                <c:pt idx="783">
                  <c:v>356.6</c:v>
                </c:pt>
                <c:pt idx="784">
                  <c:v>356.8</c:v>
                </c:pt>
                <c:pt idx="785">
                  <c:v>357</c:v>
                </c:pt>
                <c:pt idx="786">
                  <c:v>357.2</c:v>
                </c:pt>
                <c:pt idx="787">
                  <c:v>357.4</c:v>
                </c:pt>
                <c:pt idx="788">
                  <c:v>357.6</c:v>
                </c:pt>
                <c:pt idx="789">
                  <c:v>357.8</c:v>
                </c:pt>
                <c:pt idx="790">
                  <c:v>358</c:v>
                </c:pt>
                <c:pt idx="791">
                  <c:v>358.2</c:v>
                </c:pt>
                <c:pt idx="792">
                  <c:v>358.4</c:v>
                </c:pt>
                <c:pt idx="793">
                  <c:v>358.6</c:v>
                </c:pt>
                <c:pt idx="794">
                  <c:v>358.8</c:v>
                </c:pt>
                <c:pt idx="795">
                  <c:v>359</c:v>
                </c:pt>
                <c:pt idx="796">
                  <c:v>359.2</c:v>
                </c:pt>
                <c:pt idx="797">
                  <c:v>359.4</c:v>
                </c:pt>
                <c:pt idx="798">
                  <c:v>359.6</c:v>
                </c:pt>
                <c:pt idx="799">
                  <c:v>359.8</c:v>
                </c:pt>
                <c:pt idx="800">
                  <c:v>360</c:v>
                </c:pt>
                <c:pt idx="801">
                  <c:v>360.2</c:v>
                </c:pt>
                <c:pt idx="802">
                  <c:v>360.4</c:v>
                </c:pt>
                <c:pt idx="803">
                  <c:v>360.6</c:v>
                </c:pt>
                <c:pt idx="804">
                  <c:v>360.8</c:v>
                </c:pt>
                <c:pt idx="805">
                  <c:v>361</c:v>
                </c:pt>
                <c:pt idx="806">
                  <c:v>361.2</c:v>
                </c:pt>
                <c:pt idx="807">
                  <c:v>361.4</c:v>
                </c:pt>
                <c:pt idx="808">
                  <c:v>361.6</c:v>
                </c:pt>
                <c:pt idx="809">
                  <c:v>361.8</c:v>
                </c:pt>
                <c:pt idx="810">
                  <c:v>362</c:v>
                </c:pt>
                <c:pt idx="811">
                  <c:v>362.2</c:v>
                </c:pt>
                <c:pt idx="812">
                  <c:v>362.4</c:v>
                </c:pt>
                <c:pt idx="813">
                  <c:v>362.6</c:v>
                </c:pt>
                <c:pt idx="814">
                  <c:v>362.8</c:v>
                </c:pt>
                <c:pt idx="815">
                  <c:v>363</c:v>
                </c:pt>
                <c:pt idx="816">
                  <c:v>363.2</c:v>
                </c:pt>
                <c:pt idx="817">
                  <c:v>363.4</c:v>
                </c:pt>
                <c:pt idx="818">
                  <c:v>363.6</c:v>
                </c:pt>
                <c:pt idx="819">
                  <c:v>363.8</c:v>
                </c:pt>
                <c:pt idx="820">
                  <c:v>364</c:v>
                </c:pt>
                <c:pt idx="821">
                  <c:v>364.2</c:v>
                </c:pt>
                <c:pt idx="822">
                  <c:v>364.4</c:v>
                </c:pt>
                <c:pt idx="823">
                  <c:v>364.6</c:v>
                </c:pt>
                <c:pt idx="824">
                  <c:v>364.8</c:v>
                </c:pt>
                <c:pt idx="825">
                  <c:v>365</c:v>
                </c:pt>
                <c:pt idx="826">
                  <c:v>365.2</c:v>
                </c:pt>
                <c:pt idx="827">
                  <c:v>365.4</c:v>
                </c:pt>
                <c:pt idx="828">
                  <c:v>365.6</c:v>
                </c:pt>
                <c:pt idx="829">
                  <c:v>365.8</c:v>
                </c:pt>
                <c:pt idx="830">
                  <c:v>366</c:v>
                </c:pt>
                <c:pt idx="831">
                  <c:v>366.2</c:v>
                </c:pt>
                <c:pt idx="832">
                  <c:v>366.4</c:v>
                </c:pt>
                <c:pt idx="833">
                  <c:v>366.6</c:v>
                </c:pt>
                <c:pt idx="834">
                  <c:v>366.8</c:v>
                </c:pt>
                <c:pt idx="835">
                  <c:v>367</c:v>
                </c:pt>
                <c:pt idx="836">
                  <c:v>367.2</c:v>
                </c:pt>
                <c:pt idx="837">
                  <c:v>367.4</c:v>
                </c:pt>
                <c:pt idx="838">
                  <c:v>367.6</c:v>
                </c:pt>
                <c:pt idx="839">
                  <c:v>367.8</c:v>
                </c:pt>
                <c:pt idx="840">
                  <c:v>368</c:v>
                </c:pt>
                <c:pt idx="841">
                  <c:v>368.2</c:v>
                </c:pt>
                <c:pt idx="842">
                  <c:v>368.4</c:v>
                </c:pt>
                <c:pt idx="843">
                  <c:v>368.6</c:v>
                </c:pt>
                <c:pt idx="844">
                  <c:v>368.8</c:v>
                </c:pt>
                <c:pt idx="845">
                  <c:v>369</c:v>
                </c:pt>
                <c:pt idx="846">
                  <c:v>369.2</c:v>
                </c:pt>
                <c:pt idx="847">
                  <c:v>369.4</c:v>
                </c:pt>
                <c:pt idx="848">
                  <c:v>369.6</c:v>
                </c:pt>
                <c:pt idx="849">
                  <c:v>369.8</c:v>
                </c:pt>
                <c:pt idx="850">
                  <c:v>370</c:v>
                </c:pt>
                <c:pt idx="851">
                  <c:v>370.2</c:v>
                </c:pt>
                <c:pt idx="852">
                  <c:v>370.4</c:v>
                </c:pt>
                <c:pt idx="853">
                  <c:v>370.6</c:v>
                </c:pt>
                <c:pt idx="854">
                  <c:v>370.8</c:v>
                </c:pt>
                <c:pt idx="855">
                  <c:v>371</c:v>
                </c:pt>
                <c:pt idx="856">
                  <c:v>371.2</c:v>
                </c:pt>
                <c:pt idx="857">
                  <c:v>371.4</c:v>
                </c:pt>
                <c:pt idx="858">
                  <c:v>371.6</c:v>
                </c:pt>
                <c:pt idx="859">
                  <c:v>371.8</c:v>
                </c:pt>
                <c:pt idx="860">
                  <c:v>372</c:v>
                </c:pt>
                <c:pt idx="861">
                  <c:v>372.2</c:v>
                </c:pt>
                <c:pt idx="862">
                  <c:v>372.4</c:v>
                </c:pt>
                <c:pt idx="863">
                  <c:v>372.6</c:v>
                </c:pt>
                <c:pt idx="864">
                  <c:v>372.8</c:v>
                </c:pt>
                <c:pt idx="865">
                  <c:v>373</c:v>
                </c:pt>
                <c:pt idx="866">
                  <c:v>373.2</c:v>
                </c:pt>
                <c:pt idx="867">
                  <c:v>373.4</c:v>
                </c:pt>
                <c:pt idx="868">
                  <c:v>373.6</c:v>
                </c:pt>
                <c:pt idx="869">
                  <c:v>373.8</c:v>
                </c:pt>
                <c:pt idx="870">
                  <c:v>374</c:v>
                </c:pt>
                <c:pt idx="871">
                  <c:v>374.2</c:v>
                </c:pt>
                <c:pt idx="872">
                  <c:v>374.4</c:v>
                </c:pt>
                <c:pt idx="873">
                  <c:v>374.6</c:v>
                </c:pt>
                <c:pt idx="874">
                  <c:v>374.8</c:v>
                </c:pt>
                <c:pt idx="875">
                  <c:v>375</c:v>
                </c:pt>
                <c:pt idx="876">
                  <c:v>375.2</c:v>
                </c:pt>
                <c:pt idx="877">
                  <c:v>375.4</c:v>
                </c:pt>
                <c:pt idx="878">
                  <c:v>375.6</c:v>
                </c:pt>
                <c:pt idx="879">
                  <c:v>375.8</c:v>
                </c:pt>
                <c:pt idx="880">
                  <c:v>376</c:v>
                </c:pt>
                <c:pt idx="881">
                  <c:v>376.2</c:v>
                </c:pt>
                <c:pt idx="882">
                  <c:v>376.4</c:v>
                </c:pt>
                <c:pt idx="883">
                  <c:v>376.6</c:v>
                </c:pt>
                <c:pt idx="884">
                  <c:v>376.8</c:v>
                </c:pt>
                <c:pt idx="885">
                  <c:v>377</c:v>
                </c:pt>
                <c:pt idx="886">
                  <c:v>377.2</c:v>
                </c:pt>
                <c:pt idx="887">
                  <c:v>377.4</c:v>
                </c:pt>
                <c:pt idx="888">
                  <c:v>377.6</c:v>
                </c:pt>
                <c:pt idx="889">
                  <c:v>377.8</c:v>
                </c:pt>
                <c:pt idx="890">
                  <c:v>378</c:v>
                </c:pt>
                <c:pt idx="891">
                  <c:v>378.2</c:v>
                </c:pt>
                <c:pt idx="892">
                  <c:v>378.4</c:v>
                </c:pt>
                <c:pt idx="893">
                  <c:v>378.6</c:v>
                </c:pt>
                <c:pt idx="894">
                  <c:v>378.8</c:v>
                </c:pt>
                <c:pt idx="895">
                  <c:v>379</c:v>
                </c:pt>
                <c:pt idx="896">
                  <c:v>379.2</c:v>
                </c:pt>
                <c:pt idx="897">
                  <c:v>379.4</c:v>
                </c:pt>
                <c:pt idx="898">
                  <c:v>379.6</c:v>
                </c:pt>
                <c:pt idx="899">
                  <c:v>379.8</c:v>
                </c:pt>
                <c:pt idx="900">
                  <c:v>380</c:v>
                </c:pt>
                <c:pt idx="901">
                  <c:v>380.2</c:v>
                </c:pt>
                <c:pt idx="902">
                  <c:v>380.4</c:v>
                </c:pt>
                <c:pt idx="903">
                  <c:v>380.6</c:v>
                </c:pt>
                <c:pt idx="904">
                  <c:v>380.8</c:v>
                </c:pt>
                <c:pt idx="905">
                  <c:v>381</c:v>
                </c:pt>
                <c:pt idx="906">
                  <c:v>381.2</c:v>
                </c:pt>
                <c:pt idx="907">
                  <c:v>381.4</c:v>
                </c:pt>
                <c:pt idx="908">
                  <c:v>381.6</c:v>
                </c:pt>
                <c:pt idx="909">
                  <c:v>381.8</c:v>
                </c:pt>
                <c:pt idx="910">
                  <c:v>382</c:v>
                </c:pt>
                <c:pt idx="911">
                  <c:v>382.2</c:v>
                </c:pt>
                <c:pt idx="912">
                  <c:v>382.4</c:v>
                </c:pt>
                <c:pt idx="913">
                  <c:v>382.6</c:v>
                </c:pt>
                <c:pt idx="914">
                  <c:v>382.8</c:v>
                </c:pt>
                <c:pt idx="915">
                  <c:v>383</c:v>
                </c:pt>
                <c:pt idx="916">
                  <c:v>383.2</c:v>
                </c:pt>
                <c:pt idx="917">
                  <c:v>383.4</c:v>
                </c:pt>
                <c:pt idx="918">
                  <c:v>383.6</c:v>
                </c:pt>
                <c:pt idx="919">
                  <c:v>383.8</c:v>
                </c:pt>
                <c:pt idx="920">
                  <c:v>384</c:v>
                </c:pt>
                <c:pt idx="921">
                  <c:v>384.2</c:v>
                </c:pt>
                <c:pt idx="922">
                  <c:v>384.4</c:v>
                </c:pt>
                <c:pt idx="923">
                  <c:v>384.6</c:v>
                </c:pt>
                <c:pt idx="924">
                  <c:v>384.8</c:v>
                </c:pt>
                <c:pt idx="925">
                  <c:v>385</c:v>
                </c:pt>
                <c:pt idx="926">
                  <c:v>385.2</c:v>
                </c:pt>
                <c:pt idx="927">
                  <c:v>385.4</c:v>
                </c:pt>
                <c:pt idx="928">
                  <c:v>385.6</c:v>
                </c:pt>
                <c:pt idx="929">
                  <c:v>385.8</c:v>
                </c:pt>
                <c:pt idx="930">
                  <c:v>386</c:v>
                </c:pt>
                <c:pt idx="931">
                  <c:v>386.2</c:v>
                </c:pt>
                <c:pt idx="932">
                  <c:v>386.4</c:v>
                </c:pt>
                <c:pt idx="933">
                  <c:v>386.6</c:v>
                </c:pt>
                <c:pt idx="934">
                  <c:v>386.8</c:v>
                </c:pt>
                <c:pt idx="935">
                  <c:v>387</c:v>
                </c:pt>
                <c:pt idx="936">
                  <c:v>387.2</c:v>
                </c:pt>
                <c:pt idx="937">
                  <c:v>387.4</c:v>
                </c:pt>
                <c:pt idx="938">
                  <c:v>387.6</c:v>
                </c:pt>
                <c:pt idx="939">
                  <c:v>387.8</c:v>
                </c:pt>
                <c:pt idx="940">
                  <c:v>388</c:v>
                </c:pt>
                <c:pt idx="941">
                  <c:v>388.2</c:v>
                </c:pt>
                <c:pt idx="942">
                  <c:v>388.4</c:v>
                </c:pt>
                <c:pt idx="943">
                  <c:v>388.6</c:v>
                </c:pt>
                <c:pt idx="944">
                  <c:v>388.8</c:v>
                </c:pt>
                <c:pt idx="945">
                  <c:v>389</c:v>
                </c:pt>
                <c:pt idx="946">
                  <c:v>389.2</c:v>
                </c:pt>
                <c:pt idx="947">
                  <c:v>389.4</c:v>
                </c:pt>
                <c:pt idx="948">
                  <c:v>389.6</c:v>
                </c:pt>
                <c:pt idx="949">
                  <c:v>389.8</c:v>
                </c:pt>
                <c:pt idx="950">
                  <c:v>390</c:v>
                </c:pt>
                <c:pt idx="951">
                  <c:v>390.2</c:v>
                </c:pt>
                <c:pt idx="952">
                  <c:v>390.4</c:v>
                </c:pt>
                <c:pt idx="953">
                  <c:v>390.6</c:v>
                </c:pt>
                <c:pt idx="954">
                  <c:v>390.8</c:v>
                </c:pt>
                <c:pt idx="955">
                  <c:v>391</c:v>
                </c:pt>
                <c:pt idx="956">
                  <c:v>391.2</c:v>
                </c:pt>
                <c:pt idx="957">
                  <c:v>391.4</c:v>
                </c:pt>
                <c:pt idx="958">
                  <c:v>391.6</c:v>
                </c:pt>
                <c:pt idx="959">
                  <c:v>391.8</c:v>
                </c:pt>
                <c:pt idx="960">
                  <c:v>392</c:v>
                </c:pt>
                <c:pt idx="961">
                  <c:v>392.2</c:v>
                </c:pt>
                <c:pt idx="962">
                  <c:v>392.4</c:v>
                </c:pt>
                <c:pt idx="963">
                  <c:v>392.6</c:v>
                </c:pt>
                <c:pt idx="964">
                  <c:v>392.8</c:v>
                </c:pt>
                <c:pt idx="965">
                  <c:v>393</c:v>
                </c:pt>
                <c:pt idx="966">
                  <c:v>393.2</c:v>
                </c:pt>
                <c:pt idx="967">
                  <c:v>393.4</c:v>
                </c:pt>
                <c:pt idx="968">
                  <c:v>393.6</c:v>
                </c:pt>
                <c:pt idx="969">
                  <c:v>393.8</c:v>
                </c:pt>
                <c:pt idx="970">
                  <c:v>394</c:v>
                </c:pt>
                <c:pt idx="971">
                  <c:v>394.2</c:v>
                </c:pt>
                <c:pt idx="972">
                  <c:v>394.4</c:v>
                </c:pt>
                <c:pt idx="973">
                  <c:v>394.6</c:v>
                </c:pt>
                <c:pt idx="974">
                  <c:v>394.8</c:v>
                </c:pt>
                <c:pt idx="975">
                  <c:v>395</c:v>
                </c:pt>
                <c:pt idx="976">
                  <c:v>395.2</c:v>
                </c:pt>
                <c:pt idx="977">
                  <c:v>395.4</c:v>
                </c:pt>
                <c:pt idx="978">
                  <c:v>395.6</c:v>
                </c:pt>
                <c:pt idx="979">
                  <c:v>395.8</c:v>
                </c:pt>
                <c:pt idx="980">
                  <c:v>396</c:v>
                </c:pt>
                <c:pt idx="981">
                  <c:v>396.2</c:v>
                </c:pt>
                <c:pt idx="982">
                  <c:v>396.4</c:v>
                </c:pt>
                <c:pt idx="983">
                  <c:v>396.6</c:v>
                </c:pt>
                <c:pt idx="984">
                  <c:v>396.8</c:v>
                </c:pt>
                <c:pt idx="985">
                  <c:v>397</c:v>
                </c:pt>
                <c:pt idx="986">
                  <c:v>397.2</c:v>
                </c:pt>
                <c:pt idx="987">
                  <c:v>397.4</c:v>
                </c:pt>
                <c:pt idx="988">
                  <c:v>397.6</c:v>
                </c:pt>
                <c:pt idx="989">
                  <c:v>397.8</c:v>
                </c:pt>
                <c:pt idx="990">
                  <c:v>398</c:v>
                </c:pt>
                <c:pt idx="991">
                  <c:v>398.2</c:v>
                </c:pt>
                <c:pt idx="992">
                  <c:v>398.4</c:v>
                </c:pt>
                <c:pt idx="993">
                  <c:v>398.6</c:v>
                </c:pt>
                <c:pt idx="994">
                  <c:v>398.8</c:v>
                </c:pt>
                <c:pt idx="995">
                  <c:v>399</c:v>
                </c:pt>
                <c:pt idx="996">
                  <c:v>399.2</c:v>
                </c:pt>
                <c:pt idx="997">
                  <c:v>399.4</c:v>
                </c:pt>
                <c:pt idx="998">
                  <c:v>399.6</c:v>
                </c:pt>
                <c:pt idx="999">
                  <c:v>399.8</c:v>
                </c:pt>
                <c:pt idx="1000">
                  <c:v>400</c:v>
                </c:pt>
                <c:pt idx="1001">
                  <c:v>400.2</c:v>
                </c:pt>
                <c:pt idx="1002">
                  <c:v>400.4</c:v>
                </c:pt>
                <c:pt idx="1003">
                  <c:v>400.6</c:v>
                </c:pt>
                <c:pt idx="1004">
                  <c:v>400.8</c:v>
                </c:pt>
                <c:pt idx="1005">
                  <c:v>401</c:v>
                </c:pt>
                <c:pt idx="1006">
                  <c:v>401.2</c:v>
                </c:pt>
                <c:pt idx="1007">
                  <c:v>401.4</c:v>
                </c:pt>
                <c:pt idx="1008">
                  <c:v>401.6</c:v>
                </c:pt>
                <c:pt idx="1009">
                  <c:v>401.8</c:v>
                </c:pt>
                <c:pt idx="1010">
                  <c:v>402</c:v>
                </c:pt>
                <c:pt idx="1011">
                  <c:v>402.2</c:v>
                </c:pt>
                <c:pt idx="1012">
                  <c:v>402.4</c:v>
                </c:pt>
                <c:pt idx="1013">
                  <c:v>402.6</c:v>
                </c:pt>
                <c:pt idx="1014">
                  <c:v>402.8</c:v>
                </c:pt>
                <c:pt idx="1015">
                  <c:v>403</c:v>
                </c:pt>
                <c:pt idx="1016">
                  <c:v>403.2</c:v>
                </c:pt>
                <c:pt idx="1017">
                  <c:v>403.4</c:v>
                </c:pt>
                <c:pt idx="1018">
                  <c:v>403.6</c:v>
                </c:pt>
                <c:pt idx="1019">
                  <c:v>403.8</c:v>
                </c:pt>
                <c:pt idx="1020">
                  <c:v>404</c:v>
                </c:pt>
                <c:pt idx="1021">
                  <c:v>404.2</c:v>
                </c:pt>
                <c:pt idx="1022">
                  <c:v>404.4</c:v>
                </c:pt>
                <c:pt idx="1023">
                  <c:v>404.6</c:v>
                </c:pt>
                <c:pt idx="1024">
                  <c:v>404.8</c:v>
                </c:pt>
                <c:pt idx="1025">
                  <c:v>405</c:v>
                </c:pt>
                <c:pt idx="1026">
                  <c:v>405.2</c:v>
                </c:pt>
                <c:pt idx="1027">
                  <c:v>405.4</c:v>
                </c:pt>
                <c:pt idx="1028">
                  <c:v>405.6</c:v>
                </c:pt>
                <c:pt idx="1029">
                  <c:v>405.8</c:v>
                </c:pt>
                <c:pt idx="1030">
                  <c:v>406</c:v>
                </c:pt>
                <c:pt idx="1031">
                  <c:v>406.2</c:v>
                </c:pt>
                <c:pt idx="1032">
                  <c:v>406.4</c:v>
                </c:pt>
                <c:pt idx="1033">
                  <c:v>406.6</c:v>
                </c:pt>
                <c:pt idx="1034">
                  <c:v>406.8</c:v>
                </c:pt>
                <c:pt idx="1035">
                  <c:v>407</c:v>
                </c:pt>
                <c:pt idx="1036">
                  <c:v>407.2</c:v>
                </c:pt>
                <c:pt idx="1037">
                  <c:v>407.4</c:v>
                </c:pt>
                <c:pt idx="1038">
                  <c:v>407.6</c:v>
                </c:pt>
                <c:pt idx="1039">
                  <c:v>407.8</c:v>
                </c:pt>
                <c:pt idx="1040">
                  <c:v>408</c:v>
                </c:pt>
                <c:pt idx="1041">
                  <c:v>408.2</c:v>
                </c:pt>
                <c:pt idx="1042">
                  <c:v>408.4</c:v>
                </c:pt>
                <c:pt idx="1043">
                  <c:v>408.6</c:v>
                </c:pt>
                <c:pt idx="1044">
                  <c:v>408.8</c:v>
                </c:pt>
                <c:pt idx="1045">
                  <c:v>409</c:v>
                </c:pt>
                <c:pt idx="1046">
                  <c:v>409.2</c:v>
                </c:pt>
                <c:pt idx="1047">
                  <c:v>409.4</c:v>
                </c:pt>
                <c:pt idx="1048">
                  <c:v>409.6</c:v>
                </c:pt>
                <c:pt idx="1049">
                  <c:v>409.8</c:v>
                </c:pt>
                <c:pt idx="1050">
                  <c:v>410</c:v>
                </c:pt>
                <c:pt idx="1051">
                  <c:v>410.2</c:v>
                </c:pt>
                <c:pt idx="1052">
                  <c:v>410.4</c:v>
                </c:pt>
                <c:pt idx="1053">
                  <c:v>410.6</c:v>
                </c:pt>
                <c:pt idx="1054">
                  <c:v>410.8</c:v>
                </c:pt>
                <c:pt idx="1055">
                  <c:v>411</c:v>
                </c:pt>
                <c:pt idx="1056">
                  <c:v>411.2</c:v>
                </c:pt>
                <c:pt idx="1057">
                  <c:v>411.4</c:v>
                </c:pt>
                <c:pt idx="1058">
                  <c:v>411.6</c:v>
                </c:pt>
                <c:pt idx="1059">
                  <c:v>411.8</c:v>
                </c:pt>
                <c:pt idx="1060">
                  <c:v>412</c:v>
                </c:pt>
                <c:pt idx="1061">
                  <c:v>412.2</c:v>
                </c:pt>
                <c:pt idx="1062">
                  <c:v>412.4</c:v>
                </c:pt>
                <c:pt idx="1063">
                  <c:v>412.6</c:v>
                </c:pt>
                <c:pt idx="1064">
                  <c:v>412.8</c:v>
                </c:pt>
                <c:pt idx="1065">
                  <c:v>413</c:v>
                </c:pt>
                <c:pt idx="1066">
                  <c:v>413.2</c:v>
                </c:pt>
                <c:pt idx="1067">
                  <c:v>413.4</c:v>
                </c:pt>
                <c:pt idx="1068">
                  <c:v>413.6</c:v>
                </c:pt>
                <c:pt idx="1069">
                  <c:v>413.8</c:v>
                </c:pt>
                <c:pt idx="1070">
                  <c:v>414</c:v>
                </c:pt>
                <c:pt idx="1071">
                  <c:v>414.2</c:v>
                </c:pt>
                <c:pt idx="1072">
                  <c:v>414.4</c:v>
                </c:pt>
                <c:pt idx="1073">
                  <c:v>414.6</c:v>
                </c:pt>
                <c:pt idx="1074">
                  <c:v>414.8</c:v>
                </c:pt>
                <c:pt idx="1075">
                  <c:v>415</c:v>
                </c:pt>
                <c:pt idx="1076">
                  <c:v>415.2</c:v>
                </c:pt>
                <c:pt idx="1077">
                  <c:v>415.4</c:v>
                </c:pt>
                <c:pt idx="1078">
                  <c:v>415.6</c:v>
                </c:pt>
                <c:pt idx="1079">
                  <c:v>415.8</c:v>
                </c:pt>
                <c:pt idx="1080">
                  <c:v>416</c:v>
                </c:pt>
                <c:pt idx="1081">
                  <c:v>416.2</c:v>
                </c:pt>
                <c:pt idx="1082">
                  <c:v>416.4</c:v>
                </c:pt>
                <c:pt idx="1083">
                  <c:v>416.6</c:v>
                </c:pt>
                <c:pt idx="1084">
                  <c:v>416.8</c:v>
                </c:pt>
                <c:pt idx="1085">
                  <c:v>417</c:v>
                </c:pt>
                <c:pt idx="1086">
                  <c:v>417.2</c:v>
                </c:pt>
                <c:pt idx="1087">
                  <c:v>417.4</c:v>
                </c:pt>
                <c:pt idx="1088">
                  <c:v>417.6</c:v>
                </c:pt>
                <c:pt idx="1089">
                  <c:v>417.8</c:v>
                </c:pt>
                <c:pt idx="1090">
                  <c:v>418</c:v>
                </c:pt>
                <c:pt idx="1091">
                  <c:v>418.2</c:v>
                </c:pt>
                <c:pt idx="1092">
                  <c:v>418.4</c:v>
                </c:pt>
                <c:pt idx="1093">
                  <c:v>418.6</c:v>
                </c:pt>
                <c:pt idx="1094">
                  <c:v>418.8</c:v>
                </c:pt>
                <c:pt idx="1095">
                  <c:v>419</c:v>
                </c:pt>
                <c:pt idx="1096">
                  <c:v>419.2</c:v>
                </c:pt>
                <c:pt idx="1097">
                  <c:v>419.4</c:v>
                </c:pt>
                <c:pt idx="1098">
                  <c:v>419.6</c:v>
                </c:pt>
                <c:pt idx="1099">
                  <c:v>419.8</c:v>
                </c:pt>
                <c:pt idx="1100">
                  <c:v>420</c:v>
                </c:pt>
                <c:pt idx="1101">
                  <c:v>420.2</c:v>
                </c:pt>
                <c:pt idx="1102">
                  <c:v>420.4</c:v>
                </c:pt>
                <c:pt idx="1103">
                  <c:v>420.6</c:v>
                </c:pt>
                <c:pt idx="1104">
                  <c:v>420.8</c:v>
                </c:pt>
                <c:pt idx="1105">
                  <c:v>421</c:v>
                </c:pt>
                <c:pt idx="1106">
                  <c:v>421.2</c:v>
                </c:pt>
                <c:pt idx="1107">
                  <c:v>421.4</c:v>
                </c:pt>
                <c:pt idx="1108">
                  <c:v>421.6</c:v>
                </c:pt>
                <c:pt idx="1109">
                  <c:v>421.8</c:v>
                </c:pt>
                <c:pt idx="1110">
                  <c:v>422</c:v>
                </c:pt>
                <c:pt idx="1111">
                  <c:v>422.2</c:v>
                </c:pt>
                <c:pt idx="1112">
                  <c:v>422.4</c:v>
                </c:pt>
                <c:pt idx="1113">
                  <c:v>422.6</c:v>
                </c:pt>
                <c:pt idx="1114">
                  <c:v>422.8</c:v>
                </c:pt>
                <c:pt idx="1115">
                  <c:v>423</c:v>
                </c:pt>
                <c:pt idx="1116">
                  <c:v>423.2</c:v>
                </c:pt>
                <c:pt idx="1117">
                  <c:v>423.4</c:v>
                </c:pt>
                <c:pt idx="1118">
                  <c:v>423.6</c:v>
                </c:pt>
                <c:pt idx="1119">
                  <c:v>423.8</c:v>
                </c:pt>
                <c:pt idx="1120">
                  <c:v>424</c:v>
                </c:pt>
                <c:pt idx="1121">
                  <c:v>424.2</c:v>
                </c:pt>
                <c:pt idx="1122">
                  <c:v>424.4</c:v>
                </c:pt>
                <c:pt idx="1123">
                  <c:v>424.6</c:v>
                </c:pt>
                <c:pt idx="1124">
                  <c:v>424.8</c:v>
                </c:pt>
                <c:pt idx="1125">
                  <c:v>425</c:v>
                </c:pt>
                <c:pt idx="1126">
                  <c:v>425.2</c:v>
                </c:pt>
                <c:pt idx="1127">
                  <c:v>425.4</c:v>
                </c:pt>
                <c:pt idx="1128">
                  <c:v>425.6</c:v>
                </c:pt>
                <c:pt idx="1129">
                  <c:v>425.8</c:v>
                </c:pt>
                <c:pt idx="1130">
                  <c:v>426</c:v>
                </c:pt>
                <c:pt idx="1131">
                  <c:v>426.2</c:v>
                </c:pt>
                <c:pt idx="1132">
                  <c:v>426.4</c:v>
                </c:pt>
                <c:pt idx="1133">
                  <c:v>426.6</c:v>
                </c:pt>
                <c:pt idx="1134">
                  <c:v>426.8</c:v>
                </c:pt>
                <c:pt idx="1135">
                  <c:v>427</c:v>
                </c:pt>
                <c:pt idx="1136">
                  <c:v>427.2</c:v>
                </c:pt>
                <c:pt idx="1137">
                  <c:v>427.4</c:v>
                </c:pt>
                <c:pt idx="1138">
                  <c:v>427.6</c:v>
                </c:pt>
                <c:pt idx="1139">
                  <c:v>427.8</c:v>
                </c:pt>
                <c:pt idx="1140">
                  <c:v>428</c:v>
                </c:pt>
                <c:pt idx="1141">
                  <c:v>428.2</c:v>
                </c:pt>
                <c:pt idx="1142">
                  <c:v>428.4</c:v>
                </c:pt>
                <c:pt idx="1143">
                  <c:v>428.6</c:v>
                </c:pt>
                <c:pt idx="1144">
                  <c:v>428.8</c:v>
                </c:pt>
                <c:pt idx="1145">
                  <c:v>429</c:v>
                </c:pt>
                <c:pt idx="1146">
                  <c:v>429.2</c:v>
                </c:pt>
                <c:pt idx="1147">
                  <c:v>429.4</c:v>
                </c:pt>
                <c:pt idx="1148">
                  <c:v>429.6</c:v>
                </c:pt>
                <c:pt idx="1149">
                  <c:v>429.8</c:v>
                </c:pt>
                <c:pt idx="1150">
                  <c:v>430</c:v>
                </c:pt>
                <c:pt idx="1151">
                  <c:v>430.2</c:v>
                </c:pt>
                <c:pt idx="1152">
                  <c:v>430.4</c:v>
                </c:pt>
                <c:pt idx="1153">
                  <c:v>430.6</c:v>
                </c:pt>
                <c:pt idx="1154">
                  <c:v>430.8</c:v>
                </c:pt>
                <c:pt idx="1155">
                  <c:v>431</c:v>
                </c:pt>
                <c:pt idx="1156">
                  <c:v>431.2</c:v>
                </c:pt>
                <c:pt idx="1157">
                  <c:v>431.4</c:v>
                </c:pt>
                <c:pt idx="1158">
                  <c:v>431.6</c:v>
                </c:pt>
                <c:pt idx="1159">
                  <c:v>431.8</c:v>
                </c:pt>
                <c:pt idx="1160">
                  <c:v>432</c:v>
                </c:pt>
                <c:pt idx="1161">
                  <c:v>432.2</c:v>
                </c:pt>
                <c:pt idx="1162">
                  <c:v>432.4</c:v>
                </c:pt>
                <c:pt idx="1163">
                  <c:v>432.6</c:v>
                </c:pt>
                <c:pt idx="1164">
                  <c:v>432.8</c:v>
                </c:pt>
                <c:pt idx="1165">
                  <c:v>433</c:v>
                </c:pt>
                <c:pt idx="1166">
                  <c:v>433.2</c:v>
                </c:pt>
                <c:pt idx="1167">
                  <c:v>433.4</c:v>
                </c:pt>
                <c:pt idx="1168">
                  <c:v>433.6</c:v>
                </c:pt>
                <c:pt idx="1169">
                  <c:v>433.8</c:v>
                </c:pt>
                <c:pt idx="1170">
                  <c:v>434</c:v>
                </c:pt>
                <c:pt idx="1171">
                  <c:v>434.2</c:v>
                </c:pt>
                <c:pt idx="1172">
                  <c:v>434.4</c:v>
                </c:pt>
                <c:pt idx="1173">
                  <c:v>434.6</c:v>
                </c:pt>
                <c:pt idx="1174">
                  <c:v>434.8</c:v>
                </c:pt>
                <c:pt idx="1175">
                  <c:v>435</c:v>
                </c:pt>
                <c:pt idx="1176">
                  <c:v>435.2</c:v>
                </c:pt>
                <c:pt idx="1177">
                  <c:v>435.4</c:v>
                </c:pt>
                <c:pt idx="1178">
                  <c:v>435.6</c:v>
                </c:pt>
                <c:pt idx="1179">
                  <c:v>435.8</c:v>
                </c:pt>
                <c:pt idx="1180">
                  <c:v>436</c:v>
                </c:pt>
                <c:pt idx="1181">
                  <c:v>436.2</c:v>
                </c:pt>
                <c:pt idx="1182">
                  <c:v>436.4</c:v>
                </c:pt>
                <c:pt idx="1183">
                  <c:v>436.6</c:v>
                </c:pt>
                <c:pt idx="1184">
                  <c:v>436.8</c:v>
                </c:pt>
                <c:pt idx="1185">
                  <c:v>437</c:v>
                </c:pt>
                <c:pt idx="1186">
                  <c:v>437.2</c:v>
                </c:pt>
                <c:pt idx="1187">
                  <c:v>437.4</c:v>
                </c:pt>
                <c:pt idx="1188">
                  <c:v>437.6</c:v>
                </c:pt>
                <c:pt idx="1189">
                  <c:v>437.8</c:v>
                </c:pt>
                <c:pt idx="1190">
                  <c:v>438</c:v>
                </c:pt>
                <c:pt idx="1191">
                  <c:v>438.2</c:v>
                </c:pt>
                <c:pt idx="1192">
                  <c:v>438.4</c:v>
                </c:pt>
                <c:pt idx="1193">
                  <c:v>438.6</c:v>
                </c:pt>
                <c:pt idx="1194">
                  <c:v>438.8</c:v>
                </c:pt>
                <c:pt idx="1195">
                  <c:v>439</c:v>
                </c:pt>
                <c:pt idx="1196">
                  <c:v>439.2</c:v>
                </c:pt>
                <c:pt idx="1197">
                  <c:v>439.4</c:v>
                </c:pt>
                <c:pt idx="1198">
                  <c:v>439.6</c:v>
                </c:pt>
                <c:pt idx="1199">
                  <c:v>439.8</c:v>
                </c:pt>
                <c:pt idx="1200">
                  <c:v>440</c:v>
                </c:pt>
                <c:pt idx="1201">
                  <c:v>440.2</c:v>
                </c:pt>
                <c:pt idx="1202">
                  <c:v>440.4</c:v>
                </c:pt>
                <c:pt idx="1203">
                  <c:v>440.6</c:v>
                </c:pt>
                <c:pt idx="1204">
                  <c:v>440.8</c:v>
                </c:pt>
                <c:pt idx="1205">
                  <c:v>441</c:v>
                </c:pt>
                <c:pt idx="1206">
                  <c:v>441.2</c:v>
                </c:pt>
                <c:pt idx="1207">
                  <c:v>441.4</c:v>
                </c:pt>
                <c:pt idx="1208">
                  <c:v>441.6</c:v>
                </c:pt>
                <c:pt idx="1209">
                  <c:v>441.8</c:v>
                </c:pt>
                <c:pt idx="1210">
                  <c:v>442</c:v>
                </c:pt>
                <c:pt idx="1211">
                  <c:v>442.2</c:v>
                </c:pt>
                <c:pt idx="1212">
                  <c:v>442.4</c:v>
                </c:pt>
                <c:pt idx="1213">
                  <c:v>442.6</c:v>
                </c:pt>
                <c:pt idx="1214">
                  <c:v>442.8</c:v>
                </c:pt>
                <c:pt idx="1215">
                  <c:v>443</c:v>
                </c:pt>
                <c:pt idx="1216">
                  <c:v>443.2</c:v>
                </c:pt>
                <c:pt idx="1217">
                  <c:v>443.4</c:v>
                </c:pt>
                <c:pt idx="1218">
                  <c:v>443.6</c:v>
                </c:pt>
                <c:pt idx="1219">
                  <c:v>443.8</c:v>
                </c:pt>
                <c:pt idx="1220">
                  <c:v>444</c:v>
                </c:pt>
                <c:pt idx="1221">
                  <c:v>444.2</c:v>
                </c:pt>
                <c:pt idx="1222">
                  <c:v>444.4</c:v>
                </c:pt>
                <c:pt idx="1223">
                  <c:v>444.6</c:v>
                </c:pt>
                <c:pt idx="1224">
                  <c:v>444.8</c:v>
                </c:pt>
                <c:pt idx="1225">
                  <c:v>445</c:v>
                </c:pt>
                <c:pt idx="1226">
                  <c:v>445.2</c:v>
                </c:pt>
                <c:pt idx="1227">
                  <c:v>445.4</c:v>
                </c:pt>
                <c:pt idx="1228">
                  <c:v>445.6</c:v>
                </c:pt>
                <c:pt idx="1229">
                  <c:v>445.8</c:v>
                </c:pt>
                <c:pt idx="1230">
                  <c:v>446</c:v>
                </c:pt>
                <c:pt idx="1231">
                  <c:v>446.2</c:v>
                </c:pt>
                <c:pt idx="1232">
                  <c:v>446.4</c:v>
                </c:pt>
                <c:pt idx="1233">
                  <c:v>446.6</c:v>
                </c:pt>
                <c:pt idx="1234">
                  <c:v>446.8</c:v>
                </c:pt>
                <c:pt idx="1235">
                  <c:v>447</c:v>
                </c:pt>
                <c:pt idx="1236">
                  <c:v>447.2</c:v>
                </c:pt>
                <c:pt idx="1237">
                  <c:v>447.4</c:v>
                </c:pt>
                <c:pt idx="1238">
                  <c:v>447.6</c:v>
                </c:pt>
                <c:pt idx="1239">
                  <c:v>447.8</c:v>
                </c:pt>
                <c:pt idx="1240">
                  <c:v>448</c:v>
                </c:pt>
                <c:pt idx="1241">
                  <c:v>448.2</c:v>
                </c:pt>
                <c:pt idx="1242">
                  <c:v>448.4</c:v>
                </c:pt>
                <c:pt idx="1243">
                  <c:v>448.6</c:v>
                </c:pt>
                <c:pt idx="1244">
                  <c:v>448.8</c:v>
                </c:pt>
                <c:pt idx="1245">
                  <c:v>449</c:v>
                </c:pt>
                <c:pt idx="1246">
                  <c:v>449.2</c:v>
                </c:pt>
                <c:pt idx="1247">
                  <c:v>449.4</c:v>
                </c:pt>
                <c:pt idx="1248">
                  <c:v>449.6</c:v>
                </c:pt>
                <c:pt idx="1249">
                  <c:v>449.8</c:v>
                </c:pt>
                <c:pt idx="1250">
                  <c:v>450</c:v>
                </c:pt>
                <c:pt idx="1251">
                  <c:v>450.2</c:v>
                </c:pt>
                <c:pt idx="1252">
                  <c:v>450.4</c:v>
                </c:pt>
                <c:pt idx="1253">
                  <c:v>450.6</c:v>
                </c:pt>
                <c:pt idx="1254">
                  <c:v>450.8</c:v>
                </c:pt>
                <c:pt idx="1255">
                  <c:v>451</c:v>
                </c:pt>
                <c:pt idx="1256">
                  <c:v>451.2</c:v>
                </c:pt>
                <c:pt idx="1257">
                  <c:v>451.4</c:v>
                </c:pt>
                <c:pt idx="1258">
                  <c:v>451.6</c:v>
                </c:pt>
                <c:pt idx="1259">
                  <c:v>451.8</c:v>
                </c:pt>
                <c:pt idx="1260">
                  <c:v>452</c:v>
                </c:pt>
                <c:pt idx="1261">
                  <c:v>452.2</c:v>
                </c:pt>
                <c:pt idx="1262">
                  <c:v>452.4</c:v>
                </c:pt>
                <c:pt idx="1263">
                  <c:v>452.6</c:v>
                </c:pt>
                <c:pt idx="1264">
                  <c:v>452.8</c:v>
                </c:pt>
                <c:pt idx="1265">
                  <c:v>453</c:v>
                </c:pt>
                <c:pt idx="1266">
                  <c:v>453.2</c:v>
                </c:pt>
                <c:pt idx="1267">
                  <c:v>453.4</c:v>
                </c:pt>
                <c:pt idx="1268">
                  <c:v>453.6</c:v>
                </c:pt>
                <c:pt idx="1269">
                  <c:v>453.8</c:v>
                </c:pt>
                <c:pt idx="1270">
                  <c:v>454</c:v>
                </c:pt>
                <c:pt idx="1271">
                  <c:v>454.2</c:v>
                </c:pt>
                <c:pt idx="1272">
                  <c:v>454.4</c:v>
                </c:pt>
                <c:pt idx="1273">
                  <c:v>454.6</c:v>
                </c:pt>
                <c:pt idx="1274">
                  <c:v>454.8</c:v>
                </c:pt>
                <c:pt idx="1275">
                  <c:v>455</c:v>
                </c:pt>
                <c:pt idx="1276">
                  <c:v>455.2</c:v>
                </c:pt>
                <c:pt idx="1277">
                  <c:v>455.4</c:v>
                </c:pt>
                <c:pt idx="1278">
                  <c:v>455.6</c:v>
                </c:pt>
                <c:pt idx="1279">
                  <c:v>455.8</c:v>
                </c:pt>
                <c:pt idx="1280">
                  <c:v>456</c:v>
                </c:pt>
                <c:pt idx="1281">
                  <c:v>456.2</c:v>
                </c:pt>
                <c:pt idx="1282">
                  <c:v>456.4</c:v>
                </c:pt>
                <c:pt idx="1283">
                  <c:v>456.6</c:v>
                </c:pt>
                <c:pt idx="1284">
                  <c:v>456.8</c:v>
                </c:pt>
                <c:pt idx="1285">
                  <c:v>457</c:v>
                </c:pt>
                <c:pt idx="1286">
                  <c:v>457.2</c:v>
                </c:pt>
                <c:pt idx="1287">
                  <c:v>457.4</c:v>
                </c:pt>
                <c:pt idx="1288">
                  <c:v>457.6</c:v>
                </c:pt>
                <c:pt idx="1289">
                  <c:v>457.8</c:v>
                </c:pt>
                <c:pt idx="1290">
                  <c:v>458</c:v>
                </c:pt>
                <c:pt idx="1291">
                  <c:v>458.2</c:v>
                </c:pt>
                <c:pt idx="1292">
                  <c:v>458.4</c:v>
                </c:pt>
                <c:pt idx="1293">
                  <c:v>458.6</c:v>
                </c:pt>
                <c:pt idx="1294">
                  <c:v>458.8</c:v>
                </c:pt>
                <c:pt idx="1295">
                  <c:v>459</c:v>
                </c:pt>
                <c:pt idx="1296">
                  <c:v>459.2</c:v>
                </c:pt>
                <c:pt idx="1297">
                  <c:v>459.4</c:v>
                </c:pt>
                <c:pt idx="1298">
                  <c:v>459.6</c:v>
                </c:pt>
                <c:pt idx="1299">
                  <c:v>459.8</c:v>
                </c:pt>
                <c:pt idx="1300">
                  <c:v>460</c:v>
                </c:pt>
                <c:pt idx="1301">
                  <c:v>460.2</c:v>
                </c:pt>
                <c:pt idx="1302">
                  <c:v>460.4</c:v>
                </c:pt>
                <c:pt idx="1303">
                  <c:v>460.6</c:v>
                </c:pt>
                <c:pt idx="1304">
                  <c:v>460.8</c:v>
                </c:pt>
                <c:pt idx="1305">
                  <c:v>461</c:v>
                </c:pt>
                <c:pt idx="1306">
                  <c:v>461.2</c:v>
                </c:pt>
                <c:pt idx="1307">
                  <c:v>461.4</c:v>
                </c:pt>
                <c:pt idx="1308">
                  <c:v>461.6</c:v>
                </c:pt>
                <c:pt idx="1309">
                  <c:v>461.8</c:v>
                </c:pt>
                <c:pt idx="1310">
                  <c:v>462</c:v>
                </c:pt>
                <c:pt idx="1311">
                  <c:v>462.2</c:v>
                </c:pt>
                <c:pt idx="1312">
                  <c:v>462.4</c:v>
                </c:pt>
                <c:pt idx="1313">
                  <c:v>462.6</c:v>
                </c:pt>
                <c:pt idx="1314">
                  <c:v>462.8</c:v>
                </c:pt>
                <c:pt idx="1315">
                  <c:v>463</c:v>
                </c:pt>
                <c:pt idx="1316">
                  <c:v>463.2</c:v>
                </c:pt>
                <c:pt idx="1317">
                  <c:v>463.4</c:v>
                </c:pt>
                <c:pt idx="1318">
                  <c:v>463.6</c:v>
                </c:pt>
                <c:pt idx="1319">
                  <c:v>463.8</c:v>
                </c:pt>
                <c:pt idx="1320">
                  <c:v>464</c:v>
                </c:pt>
                <c:pt idx="1321">
                  <c:v>464.2</c:v>
                </c:pt>
                <c:pt idx="1322">
                  <c:v>464.4</c:v>
                </c:pt>
                <c:pt idx="1323">
                  <c:v>464.6</c:v>
                </c:pt>
                <c:pt idx="1324">
                  <c:v>464.8</c:v>
                </c:pt>
                <c:pt idx="1325">
                  <c:v>465</c:v>
                </c:pt>
                <c:pt idx="1326">
                  <c:v>465.2</c:v>
                </c:pt>
                <c:pt idx="1327">
                  <c:v>465.4</c:v>
                </c:pt>
                <c:pt idx="1328">
                  <c:v>465.6</c:v>
                </c:pt>
                <c:pt idx="1329">
                  <c:v>465.8</c:v>
                </c:pt>
                <c:pt idx="1330">
                  <c:v>466</c:v>
                </c:pt>
                <c:pt idx="1331">
                  <c:v>466.2</c:v>
                </c:pt>
                <c:pt idx="1332">
                  <c:v>466.4</c:v>
                </c:pt>
                <c:pt idx="1333">
                  <c:v>466.6</c:v>
                </c:pt>
                <c:pt idx="1334">
                  <c:v>466.8</c:v>
                </c:pt>
                <c:pt idx="1335">
                  <c:v>467</c:v>
                </c:pt>
                <c:pt idx="1336">
                  <c:v>467.2</c:v>
                </c:pt>
                <c:pt idx="1337">
                  <c:v>467.4</c:v>
                </c:pt>
                <c:pt idx="1338">
                  <c:v>467.6</c:v>
                </c:pt>
                <c:pt idx="1339">
                  <c:v>467.8</c:v>
                </c:pt>
                <c:pt idx="1340">
                  <c:v>468</c:v>
                </c:pt>
                <c:pt idx="1341">
                  <c:v>468.2</c:v>
                </c:pt>
                <c:pt idx="1342">
                  <c:v>468.4</c:v>
                </c:pt>
                <c:pt idx="1343">
                  <c:v>468.6</c:v>
                </c:pt>
                <c:pt idx="1344">
                  <c:v>468.8</c:v>
                </c:pt>
                <c:pt idx="1345">
                  <c:v>469</c:v>
                </c:pt>
                <c:pt idx="1346">
                  <c:v>469.2</c:v>
                </c:pt>
                <c:pt idx="1347">
                  <c:v>469.4</c:v>
                </c:pt>
                <c:pt idx="1348">
                  <c:v>469.6</c:v>
                </c:pt>
                <c:pt idx="1349">
                  <c:v>469.8</c:v>
                </c:pt>
                <c:pt idx="1350">
                  <c:v>470</c:v>
                </c:pt>
                <c:pt idx="1351">
                  <c:v>470.2</c:v>
                </c:pt>
                <c:pt idx="1352">
                  <c:v>470.4</c:v>
                </c:pt>
                <c:pt idx="1353">
                  <c:v>470.6</c:v>
                </c:pt>
                <c:pt idx="1354">
                  <c:v>470.8</c:v>
                </c:pt>
                <c:pt idx="1355">
                  <c:v>471</c:v>
                </c:pt>
                <c:pt idx="1356">
                  <c:v>471.2</c:v>
                </c:pt>
                <c:pt idx="1357">
                  <c:v>471.4</c:v>
                </c:pt>
                <c:pt idx="1358">
                  <c:v>471.6</c:v>
                </c:pt>
                <c:pt idx="1359">
                  <c:v>471.8</c:v>
                </c:pt>
                <c:pt idx="1360">
                  <c:v>472</c:v>
                </c:pt>
                <c:pt idx="1361">
                  <c:v>472.2</c:v>
                </c:pt>
                <c:pt idx="1362">
                  <c:v>472.4</c:v>
                </c:pt>
                <c:pt idx="1363">
                  <c:v>472.6</c:v>
                </c:pt>
                <c:pt idx="1364">
                  <c:v>472.8</c:v>
                </c:pt>
                <c:pt idx="1365">
                  <c:v>473</c:v>
                </c:pt>
                <c:pt idx="1366">
                  <c:v>473.2</c:v>
                </c:pt>
                <c:pt idx="1367">
                  <c:v>473.4</c:v>
                </c:pt>
                <c:pt idx="1368">
                  <c:v>473.6</c:v>
                </c:pt>
                <c:pt idx="1369">
                  <c:v>473.8</c:v>
                </c:pt>
                <c:pt idx="1370">
                  <c:v>474</c:v>
                </c:pt>
                <c:pt idx="1371">
                  <c:v>474.2</c:v>
                </c:pt>
                <c:pt idx="1372">
                  <c:v>474.4</c:v>
                </c:pt>
                <c:pt idx="1373">
                  <c:v>474.6</c:v>
                </c:pt>
                <c:pt idx="1374">
                  <c:v>474.8</c:v>
                </c:pt>
                <c:pt idx="1375">
                  <c:v>475</c:v>
                </c:pt>
                <c:pt idx="1376">
                  <c:v>475.2</c:v>
                </c:pt>
                <c:pt idx="1377">
                  <c:v>475.4</c:v>
                </c:pt>
                <c:pt idx="1378">
                  <c:v>475.6</c:v>
                </c:pt>
                <c:pt idx="1379">
                  <c:v>475.8</c:v>
                </c:pt>
                <c:pt idx="1380">
                  <c:v>476</c:v>
                </c:pt>
                <c:pt idx="1381">
                  <c:v>476.2</c:v>
                </c:pt>
                <c:pt idx="1382">
                  <c:v>476.4</c:v>
                </c:pt>
                <c:pt idx="1383">
                  <c:v>476.6</c:v>
                </c:pt>
                <c:pt idx="1384">
                  <c:v>476.8</c:v>
                </c:pt>
                <c:pt idx="1385">
                  <c:v>477</c:v>
                </c:pt>
                <c:pt idx="1386">
                  <c:v>477.2</c:v>
                </c:pt>
                <c:pt idx="1387">
                  <c:v>477.4</c:v>
                </c:pt>
                <c:pt idx="1388">
                  <c:v>477.6</c:v>
                </c:pt>
                <c:pt idx="1389">
                  <c:v>477.8</c:v>
                </c:pt>
                <c:pt idx="1390">
                  <c:v>478</c:v>
                </c:pt>
                <c:pt idx="1391">
                  <c:v>478.2</c:v>
                </c:pt>
                <c:pt idx="1392">
                  <c:v>478.4</c:v>
                </c:pt>
                <c:pt idx="1393">
                  <c:v>478.6</c:v>
                </c:pt>
                <c:pt idx="1394">
                  <c:v>478.8</c:v>
                </c:pt>
                <c:pt idx="1395">
                  <c:v>479</c:v>
                </c:pt>
                <c:pt idx="1396">
                  <c:v>479.2</c:v>
                </c:pt>
                <c:pt idx="1397">
                  <c:v>479.4</c:v>
                </c:pt>
                <c:pt idx="1398">
                  <c:v>479.6</c:v>
                </c:pt>
                <c:pt idx="1399">
                  <c:v>479.8</c:v>
                </c:pt>
                <c:pt idx="1400">
                  <c:v>480</c:v>
                </c:pt>
                <c:pt idx="1401">
                  <c:v>480.2</c:v>
                </c:pt>
                <c:pt idx="1402">
                  <c:v>480.4</c:v>
                </c:pt>
                <c:pt idx="1403">
                  <c:v>480.6</c:v>
                </c:pt>
                <c:pt idx="1404">
                  <c:v>480.8</c:v>
                </c:pt>
                <c:pt idx="1405">
                  <c:v>481</c:v>
                </c:pt>
                <c:pt idx="1406">
                  <c:v>481.2</c:v>
                </c:pt>
                <c:pt idx="1407">
                  <c:v>481.4</c:v>
                </c:pt>
                <c:pt idx="1408">
                  <c:v>481.6</c:v>
                </c:pt>
                <c:pt idx="1409">
                  <c:v>481.8</c:v>
                </c:pt>
                <c:pt idx="1410">
                  <c:v>482</c:v>
                </c:pt>
                <c:pt idx="1411">
                  <c:v>482.2</c:v>
                </c:pt>
                <c:pt idx="1412">
                  <c:v>482.4</c:v>
                </c:pt>
                <c:pt idx="1413">
                  <c:v>482.6</c:v>
                </c:pt>
                <c:pt idx="1414">
                  <c:v>482.8</c:v>
                </c:pt>
                <c:pt idx="1415">
                  <c:v>483</c:v>
                </c:pt>
                <c:pt idx="1416">
                  <c:v>483.2</c:v>
                </c:pt>
                <c:pt idx="1417">
                  <c:v>483.4</c:v>
                </c:pt>
                <c:pt idx="1418">
                  <c:v>483.6</c:v>
                </c:pt>
                <c:pt idx="1419">
                  <c:v>483.8</c:v>
                </c:pt>
                <c:pt idx="1420">
                  <c:v>484</c:v>
                </c:pt>
                <c:pt idx="1421">
                  <c:v>484.2</c:v>
                </c:pt>
                <c:pt idx="1422">
                  <c:v>484.4</c:v>
                </c:pt>
                <c:pt idx="1423">
                  <c:v>484.6</c:v>
                </c:pt>
                <c:pt idx="1424">
                  <c:v>484.8</c:v>
                </c:pt>
                <c:pt idx="1425">
                  <c:v>485</c:v>
                </c:pt>
                <c:pt idx="1426">
                  <c:v>485.2</c:v>
                </c:pt>
                <c:pt idx="1427">
                  <c:v>485.4</c:v>
                </c:pt>
                <c:pt idx="1428">
                  <c:v>485.6</c:v>
                </c:pt>
                <c:pt idx="1429">
                  <c:v>485.8</c:v>
                </c:pt>
                <c:pt idx="1430">
                  <c:v>486</c:v>
                </c:pt>
                <c:pt idx="1431">
                  <c:v>486.2</c:v>
                </c:pt>
                <c:pt idx="1432">
                  <c:v>486.4</c:v>
                </c:pt>
                <c:pt idx="1433">
                  <c:v>486.6</c:v>
                </c:pt>
                <c:pt idx="1434">
                  <c:v>486.8</c:v>
                </c:pt>
                <c:pt idx="1435">
                  <c:v>487</c:v>
                </c:pt>
                <c:pt idx="1436">
                  <c:v>487.2</c:v>
                </c:pt>
                <c:pt idx="1437">
                  <c:v>487.4</c:v>
                </c:pt>
                <c:pt idx="1438">
                  <c:v>487.6</c:v>
                </c:pt>
                <c:pt idx="1439">
                  <c:v>487.8</c:v>
                </c:pt>
                <c:pt idx="1440">
                  <c:v>488</c:v>
                </c:pt>
                <c:pt idx="1441">
                  <c:v>488.2</c:v>
                </c:pt>
                <c:pt idx="1442">
                  <c:v>488.4</c:v>
                </c:pt>
                <c:pt idx="1443">
                  <c:v>488.6</c:v>
                </c:pt>
                <c:pt idx="1444">
                  <c:v>488.8</c:v>
                </c:pt>
                <c:pt idx="1445">
                  <c:v>489</c:v>
                </c:pt>
                <c:pt idx="1446">
                  <c:v>489.2</c:v>
                </c:pt>
                <c:pt idx="1447">
                  <c:v>489.4</c:v>
                </c:pt>
                <c:pt idx="1448">
                  <c:v>489.6</c:v>
                </c:pt>
                <c:pt idx="1449">
                  <c:v>489.8</c:v>
                </c:pt>
                <c:pt idx="1450">
                  <c:v>490</c:v>
                </c:pt>
                <c:pt idx="1451">
                  <c:v>490.2</c:v>
                </c:pt>
                <c:pt idx="1452">
                  <c:v>490.4</c:v>
                </c:pt>
                <c:pt idx="1453">
                  <c:v>490.6</c:v>
                </c:pt>
                <c:pt idx="1454">
                  <c:v>490.8</c:v>
                </c:pt>
                <c:pt idx="1455">
                  <c:v>491</c:v>
                </c:pt>
                <c:pt idx="1456">
                  <c:v>491.2</c:v>
                </c:pt>
                <c:pt idx="1457">
                  <c:v>491.4</c:v>
                </c:pt>
                <c:pt idx="1458">
                  <c:v>491.6</c:v>
                </c:pt>
                <c:pt idx="1459">
                  <c:v>491.8</c:v>
                </c:pt>
                <c:pt idx="1460">
                  <c:v>492</c:v>
                </c:pt>
                <c:pt idx="1461">
                  <c:v>492.2</c:v>
                </c:pt>
                <c:pt idx="1462">
                  <c:v>492.4</c:v>
                </c:pt>
                <c:pt idx="1463">
                  <c:v>492.6</c:v>
                </c:pt>
                <c:pt idx="1464">
                  <c:v>492.8</c:v>
                </c:pt>
                <c:pt idx="1465">
                  <c:v>493</c:v>
                </c:pt>
                <c:pt idx="1466">
                  <c:v>493.2</c:v>
                </c:pt>
                <c:pt idx="1467">
                  <c:v>493.4</c:v>
                </c:pt>
                <c:pt idx="1468">
                  <c:v>493.6</c:v>
                </c:pt>
                <c:pt idx="1469">
                  <c:v>493.8</c:v>
                </c:pt>
                <c:pt idx="1470">
                  <c:v>494</c:v>
                </c:pt>
                <c:pt idx="1471">
                  <c:v>494.2</c:v>
                </c:pt>
                <c:pt idx="1472">
                  <c:v>494.4</c:v>
                </c:pt>
                <c:pt idx="1473">
                  <c:v>494.6</c:v>
                </c:pt>
                <c:pt idx="1474">
                  <c:v>494.8</c:v>
                </c:pt>
                <c:pt idx="1475">
                  <c:v>495</c:v>
                </c:pt>
                <c:pt idx="1476">
                  <c:v>495.2</c:v>
                </c:pt>
                <c:pt idx="1477">
                  <c:v>495.4</c:v>
                </c:pt>
                <c:pt idx="1478">
                  <c:v>495.6</c:v>
                </c:pt>
                <c:pt idx="1479">
                  <c:v>495.8</c:v>
                </c:pt>
                <c:pt idx="1480">
                  <c:v>496</c:v>
                </c:pt>
                <c:pt idx="1481">
                  <c:v>496.2</c:v>
                </c:pt>
                <c:pt idx="1482">
                  <c:v>496.4</c:v>
                </c:pt>
                <c:pt idx="1483">
                  <c:v>496.6</c:v>
                </c:pt>
                <c:pt idx="1484">
                  <c:v>496.8</c:v>
                </c:pt>
                <c:pt idx="1485">
                  <c:v>497</c:v>
                </c:pt>
                <c:pt idx="1486">
                  <c:v>497.2</c:v>
                </c:pt>
                <c:pt idx="1487">
                  <c:v>497.4</c:v>
                </c:pt>
                <c:pt idx="1488">
                  <c:v>497.6</c:v>
                </c:pt>
                <c:pt idx="1489">
                  <c:v>497.8</c:v>
                </c:pt>
                <c:pt idx="1490">
                  <c:v>498</c:v>
                </c:pt>
                <c:pt idx="1491">
                  <c:v>498.2</c:v>
                </c:pt>
                <c:pt idx="1492">
                  <c:v>498.4</c:v>
                </c:pt>
                <c:pt idx="1493">
                  <c:v>498.6</c:v>
                </c:pt>
                <c:pt idx="1494">
                  <c:v>498.8</c:v>
                </c:pt>
                <c:pt idx="1495">
                  <c:v>499</c:v>
                </c:pt>
                <c:pt idx="1496">
                  <c:v>499.2</c:v>
                </c:pt>
                <c:pt idx="1497">
                  <c:v>499.4</c:v>
                </c:pt>
                <c:pt idx="1498">
                  <c:v>499.6</c:v>
                </c:pt>
                <c:pt idx="1499">
                  <c:v>499.8</c:v>
                </c:pt>
                <c:pt idx="1500">
                  <c:v>500</c:v>
                </c:pt>
                <c:pt idx="1501">
                  <c:v>500.2</c:v>
                </c:pt>
                <c:pt idx="1502">
                  <c:v>500.4</c:v>
                </c:pt>
                <c:pt idx="1503">
                  <c:v>500.6</c:v>
                </c:pt>
                <c:pt idx="1504">
                  <c:v>500.8</c:v>
                </c:pt>
                <c:pt idx="1505">
                  <c:v>501</c:v>
                </c:pt>
                <c:pt idx="1506">
                  <c:v>501.2</c:v>
                </c:pt>
                <c:pt idx="1507">
                  <c:v>501.4</c:v>
                </c:pt>
                <c:pt idx="1508">
                  <c:v>501.6</c:v>
                </c:pt>
                <c:pt idx="1509">
                  <c:v>501.8</c:v>
                </c:pt>
                <c:pt idx="1510">
                  <c:v>502</c:v>
                </c:pt>
                <c:pt idx="1511">
                  <c:v>502.2</c:v>
                </c:pt>
                <c:pt idx="1512">
                  <c:v>502.4</c:v>
                </c:pt>
                <c:pt idx="1513">
                  <c:v>502.6</c:v>
                </c:pt>
                <c:pt idx="1514">
                  <c:v>502.8</c:v>
                </c:pt>
                <c:pt idx="1515">
                  <c:v>503</c:v>
                </c:pt>
                <c:pt idx="1516">
                  <c:v>503.2</c:v>
                </c:pt>
                <c:pt idx="1517">
                  <c:v>503.4</c:v>
                </c:pt>
                <c:pt idx="1518">
                  <c:v>503.6</c:v>
                </c:pt>
                <c:pt idx="1519">
                  <c:v>503.8</c:v>
                </c:pt>
                <c:pt idx="1520">
                  <c:v>504</c:v>
                </c:pt>
                <c:pt idx="1521">
                  <c:v>504.2</c:v>
                </c:pt>
                <c:pt idx="1522">
                  <c:v>504.4</c:v>
                </c:pt>
                <c:pt idx="1523">
                  <c:v>504.6</c:v>
                </c:pt>
                <c:pt idx="1524">
                  <c:v>504.8</c:v>
                </c:pt>
                <c:pt idx="1525">
                  <c:v>505</c:v>
                </c:pt>
                <c:pt idx="1526">
                  <c:v>505.2</c:v>
                </c:pt>
                <c:pt idx="1527">
                  <c:v>505.4</c:v>
                </c:pt>
                <c:pt idx="1528">
                  <c:v>505.6</c:v>
                </c:pt>
                <c:pt idx="1529">
                  <c:v>505.8</c:v>
                </c:pt>
                <c:pt idx="1530">
                  <c:v>506</c:v>
                </c:pt>
                <c:pt idx="1531">
                  <c:v>506.2</c:v>
                </c:pt>
                <c:pt idx="1532">
                  <c:v>506.4</c:v>
                </c:pt>
                <c:pt idx="1533">
                  <c:v>506.6</c:v>
                </c:pt>
                <c:pt idx="1534">
                  <c:v>506.8</c:v>
                </c:pt>
                <c:pt idx="1535">
                  <c:v>507</c:v>
                </c:pt>
                <c:pt idx="1536">
                  <c:v>507.2</c:v>
                </c:pt>
                <c:pt idx="1537">
                  <c:v>507.4</c:v>
                </c:pt>
                <c:pt idx="1538">
                  <c:v>507.6</c:v>
                </c:pt>
                <c:pt idx="1539">
                  <c:v>507.8</c:v>
                </c:pt>
                <c:pt idx="1540">
                  <c:v>508</c:v>
                </c:pt>
                <c:pt idx="1541">
                  <c:v>508.2</c:v>
                </c:pt>
                <c:pt idx="1542">
                  <c:v>508.4</c:v>
                </c:pt>
                <c:pt idx="1543">
                  <c:v>508.6</c:v>
                </c:pt>
                <c:pt idx="1544">
                  <c:v>508.8</c:v>
                </c:pt>
                <c:pt idx="1545">
                  <c:v>509</c:v>
                </c:pt>
                <c:pt idx="1546">
                  <c:v>509.2</c:v>
                </c:pt>
                <c:pt idx="1547">
                  <c:v>509.4</c:v>
                </c:pt>
                <c:pt idx="1548">
                  <c:v>509.6</c:v>
                </c:pt>
                <c:pt idx="1549">
                  <c:v>509.8</c:v>
                </c:pt>
                <c:pt idx="1550">
                  <c:v>510</c:v>
                </c:pt>
                <c:pt idx="1551">
                  <c:v>510.2</c:v>
                </c:pt>
                <c:pt idx="1552">
                  <c:v>510.4</c:v>
                </c:pt>
                <c:pt idx="1553">
                  <c:v>510.6</c:v>
                </c:pt>
                <c:pt idx="1554">
                  <c:v>510.8</c:v>
                </c:pt>
                <c:pt idx="1555">
                  <c:v>511</c:v>
                </c:pt>
                <c:pt idx="1556">
                  <c:v>511.2</c:v>
                </c:pt>
                <c:pt idx="1557">
                  <c:v>511.4</c:v>
                </c:pt>
                <c:pt idx="1558">
                  <c:v>511.6</c:v>
                </c:pt>
                <c:pt idx="1559">
                  <c:v>511.8</c:v>
                </c:pt>
                <c:pt idx="1560">
                  <c:v>512</c:v>
                </c:pt>
                <c:pt idx="1561">
                  <c:v>512.20000000000005</c:v>
                </c:pt>
                <c:pt idx="1562">
                  <c:v>512.4</c:v>
                </c:pt>
                <c:pt idx="1563">
                  <c:v>512.6</c:v>
                </c:pt>
                <c:pt idx="1564">
                  <c:v>512.79999999999995</c:v>
                </c:pt>
                <c:pt idx="1565">
                  <c:v>513</c:v>
                </c:pt>
                <c:pt idx="1566">
                  <c:v>513.20000000000005</c:v>
                </c:pt>
                <c:pt idx="1567">
                  <c:v>513.4</c:v>
                </c:pt>
                <c:pt idx="1568">
                  <c:v>513.6</c:v>
                </c:pt>
                <c:pt idx="1569">
                  <c:v>513.79999999999995</c:v>
                </c:pt>
                <c:pt idx="1570">
                  <c:v>514</c:v>
                </c:pt>
                <c:pt idx="1571">
                  <c:v>514.20000000000005</c:v>
                </c:pt>
                <c:pt idx="1572">
                  <c:v>514.4</c:v>
                </c:pt>
                <c:pt idx="1573">
                  <c:v>514.6</c:v>
                </c:pt>
                <c:pt idx="1574">
                  <c:v>514.79999999999995</c:v>
                </c:pt>
                <c:pt idx="1575">
                  <c:v>515</c:v>
                </c:pt>
                <c:pt idx="1576">
                  <c:v>515.20000000000005</c:v>
                </c:pt>
                <c:pt idx="1577">
                  <c:v>515.4</c:v>
                </c:pt>
                <c:pt idx="1578">
                  <c:v>515.6</c:v>
                </c:pt>
                <c:pt idx="1579">
                  <c:v>515.79999999999995</c:v>
                </c:pt>
                <c:pt idx="1580">
                  <c:v>516</c:v>
                </c:pt>
                <c:pt idx="1581">
                  <c:v>516.20000000000005</c:v>
                </c:pt>
                <c:pt idx="1582">
                  <c:v>516.4</c:v>
                </c:pt>
                <c:pt idx="1583">
                  <c:v>516.6</c:v>
                </c:pt>
                <c:pt idx="1584">
                  <c:v>516.79999999999995</c:v>
                </c:pt>
                <c:pt idx="1585">
                  <c:v>517</c:v>
                </c:pt>
                <c:pt idx="1586">
                  <c:v>517.20000000000005</c:v>
                </c:pt>
                <c:pt idx="1587">
                  <c:v>517.4</c:v>
                </c:pt>
                <c:pt idx="1588">
                  <c:v>517.6</c:v>
                </c:pt>
                <c:pt idx="1589">
                  <c:v>517.79999999999995</c:v>
                </c:pt>
                <c:pt idx="1590">
                  <c:v>518</c:v>
                </c:pt>
                <c:pt idx="1591">
                  <c:v>518.20000000000005</c:v>
                </c:pt>
                <c:pt idx="1592">
                  <c:v>518.4</c:v>
                </c:pt>
                <c:pt idx="1593">
                  <c:v>518.6</c:v>
                </c:pt>
                <c:pt idx="1594">
                  <c:v>518.79999999999995</c:v>
                </c:pt>
                <c:pt idx="1595">
                  <c:v>519</c:v>
                </c:pt>
                <c:pt idx="1596">
                  <c:v>519.20000000000005</c:v>
                </c:pt>
                <c:pt idx="1597">
                  <c:v>519.4</c:v>
                </c:pt>
                <c:pt idx="1598">
                  <c:v>519.6</c:v>
                </c:pt>
                <c:pt idx="1599">
                  <c:v>519.79999999999995</c:v>
                </c:pt>
                <c:pt idx="1600">
                  <c:v>520</c:v>
                </c:pt>
                <c:pt idx="1601">
                  <c:v>520.20000000000005</c:v>
                </c:pt>
                <c:pt idx="1602">
                  <c:v>520.4</c:v>
                </c:pt>
                <c:pt idx="1603">
                  <c:v>520.6</c:v>
                </c:pt>
                <c:pt idx="1604">
                  <c:v>520.79999999999995</c:v>
                </c:pt>
                <c:pt idx="1605">
                  <c:v>521</c:v>
                </c:pt>
                <c:pt idx="1606">
                  <c:v>521.20000000000005</c:v>
                </c:pt>
                <c:pt idx="1607">
                  <c:v>521.4</c:v>
                </c:pt>
                <c:pt idx="1608">
                  <c:v>521.6</c:v>
                </c:pt>
                <c:pt idx="1609">
                  <c:v>521.79999999999995</c:v>
                </c:pt>
                <c:pt idx="1610">
                  <c:v>522</c:v>
                </c:pt>
                <c:pt idx="1611">
                  <c:v>522.20000000000005</c:v>
                </c:pt>
                <c:pt idx="1612">
                  <c:v>522.4</c:v>
                </c:pt>
                <c:pt idx="1613">
                  <c:v>522.6</c:v>
                </c:pt>
                <c:pt idx="1614">
                  <c:v>522.79999999999995</c:v>
                </c:pt>
                <c:pt idx="1615">
                  <c:v>523</c:v>
                </c:pt>
                <c:pt idx="1616">
                  <c:v>523.20000000000005</c:v>
                </c:pt>
                <c:pt idx="1617">
                  <c:v>523.4</c:v>
                </c:pt>
                <c:pt idx="1618">
                  <c:v>523.6</c:v>
                </c:pt>
                <c:pt idx="1619">
                  <c:v>523.79999999999995</c:v>
                </c:pt>
                <c:pt idx="1620">
                  <c:v>524</c:v>
                </c:pt>
                <c:pt idx="1621">
                  <c:v>524.20000000000005</c:v>
                </c:pt>
                <c:pt idx="1622">
                  <c:v>524.4</c:v>
                </c:pt>
                <c:pt idx="1623">
                  <c:v>524.6</c:v>
                </c:pt>
                <c:pt idx="1624">
                  <c:v>524.79999999999995</c:v>
                </c:pt>
                <c:pt idx="1625">
                  <c:v>525</c:v>
                </c:pt>
                <c:pt idx="1626">
                  <c:v>525.20000000000005</c:v>
                </c:pt>
                <c:pt idx="1627">
                  <c:v>525.4</c:v>
                </c:pt>
                <c:pt idx="1628">
                  <c:v>525.6</c:v>
                </c:pt>
                <c:pt idx="1629">
                  <c:v>525.79999999999995</c:v>
                </c:pt>
                <c:pt idx="1630">
                  <c:v>526</c:v>
                </c:pt>
                <c:pt idx="1631">
                  <c:v>526.20000000000005</c:v>
                </c:pt>
                <c:pt idx="1632">
                  <c:v>526.4</c:v>
                </c:pt>
                <c:pt idx="1633">
                  <c:v>526.6</c:v>
                </c:pt>
                <c:pt idx="1634">
                  <c:v>526.79999999999995</c:v>
                </c:pt>
                <c:pt idx="1635">
                  <c:v>527</c:v>
                </c:pt>
                <c:pt idx="1636">
                  <c:v>527.20000000000005</c:v>
                </c:pt>
                <c:pt idx="1637">
                  <c:v>527.4</c:v>
                </c:pt>
                <c:pt idx="1638">
                  <c:v>527.6</c:v>
                </c:pt>
                <c:pt idx="1639">
                  <c:v>527.79999999999995</c:v>
                </c:pt>
                <c:pt idx="1640">
                  <c:v>528</c:v>
                </c:pt>
                <c:pt idx="1641">
                  <c:v>528.20000000000005</c:v>
                </c:pt>
                <c:pt idx="1642">
                  <c:v>528.4</c:v>
                </c:pt>
                <c:pt idx="1643">
                  <c:v>528.6</c:v>
                </c:pt>
                <c:pt idx="1644">
                  <c:v>528.79999999999995</c:v>
                </c:pt>
                <c:pt idx="1645">
                  <c:v>529</c:v>
                </c:pt>
                <c:pt idx="1646">
                  <c:v>529.20000000000005</c:v>
                </c:pt>
                <c:pt idx="1647">
                  <c:v>529.4</c:v>
                </c:pt>
                <c:pt idx="1648">
                  <c:v>529.6</c:v>
                </c:pt>
                <c:pt idx="1649">
                  <c:v>529.79999999999995</c:v>
                </c:pt>
                <c:pt idx="1650">
                  <c:v>530</c:v>
                </c:pt>
                <c:pt idx="1651">
                  <c:v>530.20000000000005</c:v>
                </c:pt>
                <c:pt idx="1652">
                  <c:v>530.4</c:v>
                </c:pt>
                <c:pt idx="1653">
                  <c:v>530.6</c:v>
                </c:pt>
                <c:pt idx="1654">
                  <c:v>530.79999999999995</c:v>
                </c:pt>
                <c:pt idx="1655">
                  <c:v>531</c:v>
                </c:pt>
                <c:pt idx="1656">
                  <c:v>531.20000000000005</c:v>
                </c:pt>
                <c:pt idx="1657">
                  <c:v>531.4</c:v>
                </c:pt>
                <c:pt idx="1658">
                  <c:v>531.6</c:v>
                </c:pt>
                <c:pt idx="1659">
                  <c:v>531.79999999999995</c:v>
                </c:pt>
                <c:pt idx="1660">
                  <c:v>532</c:v>
                </c:pt>
                <c:pt idx="1661">
                  <c:v>532.20000000000005</c:v>
                </c:pt>
                <c:pt idx="1662">
                  <c:v>532.4</c:v>
                </c:pt>
                <c:pt idx="1663">
                  <c:v>532.6</c:v>
                </c:pt>
                <c:pt idx="1664">
                  <c:v>532.79999999999995</c:v>
                </c:pt>
                <c:pt idx="1665">
                  <c:v>533</c:v>
                </c:pt>
                <c:pt idx="1666">
                  <c:v>533.20000000000005</c:v>
                </c:pt>
                <c:pt idx="1667">
                  <c:v>533.4</c:v>
                </c:pt>
                <c:pt idx="1668">
                  <c:v>533.6</c:v>
                </c:pt>
                <c:pt idx="1669">
                  <c:v>533.79999999999995</c:v>
                </c:pt>
                <c:pt idx="1670">
                  <c:v>534</c:v>
                </c:pt>
                <c:pt idx="1671">
                  <c:v>534.20000000000005</c:v>
                </c:pt>
                <c:pt idx="1672">
                  <c:v>534.4</c:v>
                </c:pt>
                <c:pt idx="1673">
                  <c:v>534.6</c:v>
                </c:pt>
                <c:pt idx="1674">
                  <c:v>534.79999999999995</c:v>
                </c:pt>
                <c:pt idx="1675">
                  <c:v>535</c:v>
                </c:pt>
                <c:pt idx="1676">
                  <c:v>535.20000000000005</c:v>
                </c:pt>
                <c:pt idx="1677">
                  <c:v>535.4</c:v>
                </c:pt>
                <c:pt idx="1678">
                  <c:v>535.6</c:v>
                </c:pt>
                <c:pt idx="1679">
                  <c:v>535.79999999999995</c:v>
                </c:pt>
                <c:pt idx="1680">
                  <c:v>536</c:v>
                </c:pt>
                <c:pt idx="1681">
                  <c:v>536.20000000000005</c:v>
                </c:pt>
                <c:pt idx="1682">
                  <c:v>536.4</c:v>
                </c:pt>
                <c:pt idx="1683">
                  <c:v>536.6</c:v>
                </c:pt>
                <c:pt idx="1684">
                  <c:v>536.79999999999995</c:v>
                </c:pt>
                <c:pt idx="1685">
                  <c:v>537</c:v>
                </c:pt>
                <c:pt idx="1686">
                  <c:v>537.20000000000005</c:v>
                </c:pt>
                <c:pt idx="1687">
                  <c:v>537.4</c:v>
                </c:pt>
                <c:pt idx="1688">
                  <c:v>537.6</c:v>
                </c:pt>
                <c:pt idx="1689">
                  <c:v>537.79999999999995</c:v>
                </c:pt>
                <c:pt idx="1690">
                  <c:v>538</c:v>
                </c:pt>
                <c:pt idx="1691">
                  <c:v>538.20000000000005</c:v>
                </c:pt>
                <c:pt idx="1692">
                  <c:v>538.4</c:v>
                </c:pt>
                <c:pt idx="1693">
                  <c:v>538.6</c:v>
                </c:pt>
                <c:pt idx="1694">
                  <c:v>538.79999999999995</c:v>
                </c:pt>
                <c:pt idx="1695">
                  <c:v>539</c:v>
                </c:pt>
                <c:pt idx="1696">
                  <c:v>539.20000000000005</c:v>
                </c:pt>
                <c:pt idx="1697">
                  <c:v>539.4</c:v>
                </c:pt>
                <c:pt idx="1698">
                  <c:v>539.6</c:v>
                </c:pt>
                <c:pt idx="1699">
                  <c:v>539.79999999999995</c:v>
                </c:pt>
                <c:pt idx="1700">
                  <c:v>540</c:v>
                </c:pt>
                <c:pt idx="1701">
                  <c:v>540.20000000000005</c:v>
                </c:pt>
                <c:pt idx="1702">
                  <c:v>540.4</c:v>
                </c:pt>
                <c:pt idx="1703">
                  <c:v>540.6</c:v>
                </c:pt>
                <c:pt idx="1704">
                  <c:v>540.79999999999995</c:v>
                </c:pt>
                <c:pt idx="1705">
                  <c:v>541</c:v>
                </c:pt>
                <c:pt idx="1706">
                  <c:v>541.20000000000005</c:v>
                </c:pt>
                <c:pt idx="1707">
                  <c:v>541.4</c:v>
                </c:pt>
                <c:pt idx="1708">
                  <c:v>541.6</c:v>
                </c:pt>
                <c:pt idx="1709">
                  <c:v>541.79999999999995</c:v>
                </c:pt>
                <c:pt idx="1710">
                  <c:v>542</c:v>
                </c:pt>
                <c:pt idx="1711">
                  <c:v>542.20000000000005</c:v>
                </c:pt>
                <c:pt idx="1712">
                  <c:v>542.4</c:v>
                </c:pt>
                <c:pt idx="1713">
                  <c:v>542.6</c:v>
                </c:pt>
                <c:pt idx="1714">
                  <c:v>542.79999999999995</c:v>
                </c:pt>
                <c:pt idx="1715">
                  <c:v>543</c:v>
                </c:pt>
                <c:pt idx="1716">
                  <c:v>543.20000000000005</c:v>
                </c:pt>
                <c:pt idx="1717">
                  <c:v>543.4</c:v>
                </c:pt>
                <c:pt idx="1718">
                  <c:v>543.6</c:v>
                </c:pt>
                <c:pt idx="1719">
                  <c:v>543.79999999999995</c:v>
                </c:pt>
                <c:pt idx="1720">
                  <c:v>544</c:v>
                </c:pt>
                <c:pt idx="1721">
                  <c:v>544.20000000000005</c:v>
                </c:pt>
                <c:pt idx="1722">
                  <c:v>544.4</c:v>
                </c:pt>
                <c:pt idx="1723">
                  <c:v>544.6</c:v>
                </c:pt>
                <c:pt idx="1724">
                  <c:v>544.79999999999995</c:v>
                </c:pt>
                <c:pt idx="1725">
                  <c:v>545</c:v>
                </c:pt>
                <c:pt idx="1726">
                  <c:v>545.20000000000005</c:v>
                </c:pt>
                <c:pt idx="1727">
                  <c:v>545.4</c:v>
                </c:pt>
                <c:pt idx="1728">
                  <c:v>545.6</c:v>
                </c:pt>
                <c:pt idx="1729">
                  <c:v>545.79999999999995</c:v>
                </c:pt>
                <c:pt idx="1730">
                  <c:v>546</c:v>
                </c:pt>
                <c:pt idx="1731">
                  <c:v>546.20000000000005</c:v>
                </c:pt>
                <c:pt idx="1732">
                  <c:v>546.4</c:v>
                </c:pt>
                <c:pt idx="1733">
                  <c:v>546.6</c:v>
                </c:pt>
                <c:pt idx="1734">
                  <c:v>546.79999999999995</c:v>
                </c:pt>
                <c:pt idx="1735">
                  <c:v>547</c:v>
                </c:pt>
                <c:pt idx="1736">
                  <c:v>547.20000000000005</c:v>
                </c:pt>
                <c:pt idx="1737">
                  <c:v>547.4</c:v>
                </c:pt>
                <c:pt idx="1738">
                  <c:v>547.6</c:v>
                </c:pt>
                <c:pt idx="1739">
                  <c:v>547.79999999999995</c:v>
                </c:pt>
                <c:pt idx="1740">
                  <c:v>548</c:v>
                </c:pt>
                <c:pt idx="1741">
                  <c:v>548.20000000000005</c:v>
                </c:pt>
                <c:pt idx="1742">
                  <c:v>548.4</c:v>
                </c:pt>
                <c:pt idx="1743">
                  <c:v>548.6</c:v>
                </c:pt>
                <c:pt idx="1744">
                  <c:v>548.79999999999995</c:v>
                </c:pt>
                <c:pt idx="1745">
                  <c:v>549</c:v>
                </c:pt>
                <c:pt idx="1746">
                  <c:v>549.20000000000005</c:v>
                </c:pt>
                <c:pt idx="1747">
                  <c:v>549.4</c:v>
                </c:pt>
                <c:pt idx="1748">
                  <c:v>549.6</c:v>
                </c:pt>
                <c:pt idx="1749">
                  <c:v>549.79999999999995</c:v>
                </c:pt>
                <c:pt idx="1750">
                  <c:v>550</c:v>
                </c:pt>
                <c:pt idx="1751">
                  <c:v>550.20000000000005</c:v>
                </c:pt>
                <c:pt idx="1752">
                  <c:v>550.4</c:v>
                </c:pt>
                <c:pt idx="1753">
                  <c:v>550.6</c:v>
                </c:pt>
                <c:pt idx="1754">
                  <c:v>550.79999999999995</c:v>
                </c:pt>
                <c:pt idx="1755">
                  <c:v>551</c:v>
                </c:pt>
                <c:pt idx="1756">
                  <c:v>551.20000000000005</c:v>
                </c:pt>
                <c:pt idx="1757">
                  <c:v>551.4</c:v>
                </c:pt>
                <c:pt idx="1758">
                  <c:v>551.6</c:v>
                </c:pt>
                <c:pt idx="1759">
                  <c:v>551.79999999999995</c:v>
                </c:pt>
                <c:pt idx="1760">
                  <c:v>552</c:v>
                </c:pt>
                <c:pt idx="1761">
                  <c:v>552.20000000000005</c:v>
                </c:pt>
                <c:pt idx="1762">
                  <c:v>552.4</c:v>
                </c:pt>
                <c:pt idx="1763">
                  <c:v>552.6</c:v>
                </c:pt>
                <c:pt idx="1764">
                  <c:v>552.79999999999995</c:v>
                </c:pt>
                <c:pt idx="1765">
                  <c:v>553</c:v>
                </c:pt>
                <c:pt idx="1766">
                  <c:v>553.20000000000005</c:v>
                </c:pt>
                <c:pt idx="1767">
                  <c:v>553.4</c:v>
                </c:pt>
                <c:pt idx="1768">
                  <c:v>553.6</c:v>
                </c:pt>
                <c:pt idx="1769">
                  <c:v>553.79999999999995</c:v>
                </c:pt>
                <c:pt idx="1770">
                  <c:v>554</c:v>
                </c:pt>
                <c:pt idx="1771">
                  <c:v>554.20000000000005</c:v>
                </c:pt>
                <c:pt idx="1772">
                  <c:v>554.4</c:v>
                </c:pt>
                <c:pt idx="1773">
                  <c:v>554.6</c:v>
                </c:pt>
                <c:pt idx="1774">
                  <c:v>554.79999999999995</c:v>
                </c:pt>
                <c:pt idx="1775">
                  <c:v>555</c:v>
                </c:pt>
                <c:pt idx="1776">
                  <c:v>555.20000000000005</c:v>
                </c:pt>
                <c:pt idx="1777">
                  <c:v>555.4</c:v>
                </c:pt>
                <c:pt idx="1778">
                  <c:v>555.6</c:v>
                </c:pt>
                <c:pt idx="1779">
                  <c:v>555.79999999999995</c:v>
                </c:pt>
                <c:pt idx="1780">
                  <c:v>556</c:v>
                </c:pt>
                <c:pt idx="1781">
                  <c:v>556.20000000000005</c:v>
                </c:pt>
                <c:pt idx="1782">
                  <c:v>556.4</c:v>
                </c:pt>
                <c:pt idx="1783">
                  <c:v>556.6</c:v>
                </c:pt>
                <c:pt idx="1784">
                  <c:v>556.79999999999995</c:v>
                </c:pt>
                <c:pt idx="1785">
                  <c:v>557</c:v>
                </c:pt>
                <c:pt idx="1786">
                  <c:v>557.20000000000005</c:v>
                </c:pt>
                <c:pt idx="1787">
                  <c:v>557.4</c:v>
                </c:pt>
                <c:pt idx="1788">
                  <c:v>557.6</c:v>
                </c:pt>
                <c:pt idx="1789">
                  <c:v>557.79999999999995</c:v>
                </c:pt>
                <c:pt idx="1790">
                  <c:v>558</c:v>
                </c:pt>
                <c:pt idx="1791">
                  <c:v>558.20000000000005</c:v>
                </c:pt>
                <c:pt idx="1792">
                  <c:v>558.4</c:v>
                </c:pt>
                <c:pt idx="1793">
                  <c:v>558.6</c:v>
                </c:pt>
                <c:pt idx="1794">
                  <c:v>558.79999999999995</c:v>
                </c:pt>
                <c:pt idx="1795">
                  <c:v>559</c:v>
                </c:pt>
                <c:pt idx="1796">
                  <c:v>559.20000000000005</c:v>
                </c:pt>
                <c:pt idx="1797">
                  <c:v>559.4</c:v>
                </c:pt>
                <c:pt idx="1798">
                  <c:v>559.6</c:v>
                </c:pt>
                <c:pt idx="1799">
                  <c:v>559.79999999999995</c:v>
                </c:pt>
                <c:pt idx="1800">
                  <c:v>560</c:v>
                </c:pt>
                <c:pt idx="1801">
                  <c:v>560.20000000000005</c:v>
                </c:pt>
                <c:pt idx="1802">
                  <c:v>560.4</c:v>
                </c:pt>
                <c:pt idx="1803">
                  <c:v>560.6</c:v>
                </c:pt>
                <c:pt idx="1804">
                  <c:v>560.79999999999995</c:v>
                </c:pt>
                <c:pt idx="1805">
                  <c:v>561</c:v>
                </c:pt>
                <c:pt idx="1806">
                  <c:v>561.20000000000005</c:v>
                </c:pt>
                <c:pt idx="1807">
                  <c:v>561.4</c:v>
                </c:pt>
                <c:pt idx="1808">
                  <c:v>561.6</c:v>
                </c:pt>
                <c:pt idx="1809">
                  <c:v>561.79999999999995</c:v>
                </c:pt>
                <c:pt idx="1810">
                  <c:v>562</c:v>
                </c:pt>
                <c:pt idx="1811">
                  <c:v>562.20000000000005</c:v>
                </c:pt>
                <c:pt idx="1812">
                  <c:v>562.4</c:v>
                </c:pt>
                <c:pt idx="1813">
                  <c:v>562.6</c:v>
                </c:pt>
                <c:pt idx="1814">
                  <c:v>562.79999999999995</c:v>
                </c:pt>
                <c:pt idx="1815">
                  <c:v>563</c:v>
                </c:pt>
                <c:pt idx="1816">
                  <c:v>563.20000000000005</c:v>
                </c:pt>
                <c:pt idx="1817">
                  <c:v>563.4</c:v>
                </c:pt>
                <c:pt idx="1818">
                  <c:v>563.6</c:v>
                </c:pt>
                <c:pt idx="1819">
                  <c:v>563.79999999999995</c:v>
                </c:pt>
                <c:pt idx="1820">
                  <c:v>564</c:v>
                </c:pt>
                <c:pt idx="1821">
                  <c:v>564.20000000000005</c:v>
                </c:pt>
                <c:pt idx="1822">
                  <c:v>564.4</c:v>
                </c:pt>
                <c:pt idx="1823">
                  <c:v>564.6</c:v>
                </c:pt>
                <c:pt idx="1824">
                  <c:v>564.79999999999995</c:v>
                </c:pt>
                <c:pt idx="1825">
                  <c:v>565</c:v>
                </c:pt>
                <c:pt idx="1826">
                  <c:v>565.20000000000005</c:v>
                </c:pt>
                <c:pt idx="1827">
                  <c:v>565.4</c:v>
                </c:pt>
                <c:pt idx="1828">
                  <c:v>565.6</c:v>
                </c:pt>
                <c:pt idx="1829">
                  <c:v>565.79999999999995</c:v>
                </c:pt>
                <c:pt idx="1830">
                  <c:v>566</c:v>
                </c:pt>
                <c:pt idx="1831">
                  <c:v>566.20000000000005</c:v>
                </c:pt>
                <c:pt idx="1832">
                  <c:v>566.4</c:v>
                </c:pt>
                <c:pt idx="1833">
                  <c:v>566.6</c:v>
                </c:pt>
                <c:pt idx="1834">
                  <c:v>566.79999999999995</c:v>
                </c:pt>
                <c:pt idx="1835">
                  <c:v>567</c:v>
                </c:pt>
                <c:pt idx="1836">
                  <c:v>567.20000000000005</c:v>
                </c:pt>
                <c:pt idx="1837">
                  <c:v>567.4</c:v>
                </c:pt>
                <c:pt idx="1838">
                  <c:v>567.6</c:v>
                </c:pt>
                <c:pt idx="1839">
                  <c:v>567.79999999999995</c:v>
                </c:pt>
                <c:pt idx="1840">
                  <c:v>568</c:v>
                </c:pt>
                <c:pt idx="1841">
                  <c:v>568.20000000000005</c:v>
                </c:pt>
                <c:pt idx="1842">
                  <c:v>568.4</c:v>
                </c:pt>
                <c:pt idx="1843">
                  <c:v>568.6</c:v>
                </c:pt>
                <c:pt idx="1844">
                  <c:v>568.79999999999995</c:v>
                </c:pt>
                <c:pt idx="1845">
                  <c:v>569</c:v>
                </c:pt>
                <c:pt idx="1846">
                  <c:v>569.20000000000005</c:v>
                </c:pt>
                <c:pt idx="1847">
                  <c:v>569.4</c:v>
                </c:pt>
                <c:pt idx="1848">
                  <c:v>569.6</c:v>
                </c:pt>
                <c:pt idx="1849">
                  <c:v>569.79999999999995</c:v>
                </c:pt>
                <c:pt idx="1850">
                  <c:v>570</c:v>
                </c:pt>
                <c:pt idx="1851">
                  <c:v>570.20000000000005</c:v>
                </c:pt>
                <c:pt idx="1852">
                  <c:v>570.4</c:v>
                </c:pt>
                <c:pt idx="1853">
                  <c:v>570.6</c:v>
                </c:pt>
                <c:pt idx="1854">
                  <c:v>570.79999999999995</c:v>
                </c:pt>
                <c:pt idx="1855">
                  <c:v>571</c:v>
                </c:pt>
                <c:pt idx="1856">
                  <c:v>571.20000000000005</c:v>
                </c:pt>
                <c:pt idx="1857">
                  <c:v>571.4</c:v>
                </c:pt>
                <c:pt idx="1858">
                  <c:v>571.6</c:v>
                </c:pt>
                <c:pt idx="1859">
                  <c:v>571.79999999999995</c:v>
                </c:pt>
                <c:pt idx="1860">
                  <c:v>572</c:v>
                </c:pt>
                <c:pt idx="1861">
                  <c:v>572.20000000000005</c:v>
                </c:pt>
                <c:pt idx="1862">
                  <c:v>572.4</c:v>
                </c:pt>
                <c:pt idx="1863">
                  <c:v>572.6</c:v>
                </c:pt>
                <c:pt idx="1864">
                  <c:v>572.79999999999995</c:v>
                </c:pt>
                <c:pt idx="1865">
                  <c:v>573</c:v>
                </c:pt>
                <c:pt idx="1866">
                  <c:v>573.20000000000005</c:v>
                </c:pt>
                <c:pt idx="1867">
                  <c:v>573.4</c:v>
                </c:pt>
                <c:pt idx="1868">
                  <c:v>573.6</c:v>
                </c:pt>
                <c:pt idx="1869">
                  <c:v>573.79999999999995</c:v>
                </c:pt>
                <c:pt idx="1870">
                  <c:v>574</c:v>
                </c:pt>
                <c:pt idx="1871">
                  <c:v>574.20000000000005</c:v>
                </c:pt>
                <c:pt idx="1872">
                  <c:v>574.4</c:v>
                </c:pt>
                <c:pt idx="1873">
                  <c:v>574.6</c:v>
                </c:pt>
                <c:pt idx="1874">
                  <c:v>574.79999999999995</c:v>
                </c:pt>
                <c:pt idx="1875">
                  <c:v>575</c:v>
                </c:pt>
                <c:pt idx="1876">
                  <c:v>575.20000000000005</c:v>
                </c:pt>
                <c:pt idx="1877">
                  <c:v>575.4</c:v>
                </c:pt>
                <c:pt idx="1878">
                  <c:v>575.6</c:v>
                </c:pt>
                <c:pt idx="1879">
                  <c:v>575.79999999999995</c:v>
                </c:pt>
                <c:pt idx="1880">
                  <c:v>576</c:v>
                </c:pt>
                <c:pt idx="1881">
                  <c:v>576.20000000000005</c:v>
                </c:pt>
                <c:pt idx="1882">
                  <c:v>576.4</c:v>
                </c:pt>
                <c:pt idx="1883">
                  <c:v>576.6</c:v>
                </c:pt>
                <c:pt idx="1884">
                  <c:v>576.79999999999995</c:v>
                </c:pt>
                <c:pt idx="1885">
                  <c:v>577</c:v>
                </c:pt>
                <c:pt idx="1886">
                  <c:v>577.20000000000005</c:v>
                </c:pt>
                <c:pt idx="1887">
                  <c:v>577.4</c:v>
                </c:pt>
                <c:pt idx="1888">
                  <c:v>577.6</c:v>
                </c:pt>
                <c:pt idx="1889">
                  <c:v>577.79999999999995</c:v>
                </c:pt>
                <c:pt idx="1890">
                  <c:v>578</c:v>
                </c:pt>
                <c:pt idx="1891">
                  <c:v>578.20000000000005</c:v>
                </c:pt>
                <c:pt idx="1892">
                  <c:v>578.4</c:v>
                </c:pt>
                <c:pt idx="1893">
                  <c:v>578.6</c:v>
                </c:pt>
                <c:pt idx="1894">
                  <c:v>578.79999999999995</c:v>
                </c:pt>
                <c:pt idx="1895">
                  <c:v>579</c:v>
                </c:pt>
                <c:pt idx="1896">
                  <c:v>579.20000000000005</c:v>
                </c:pt>
                <c:pt idx="1897">
                  <c:v>579.4</c:v>
                </c:pt>
                <c:pt idx="1898">
                  <c:v>579.6</c:v>
                </c:pt>
                <c:pt idx="1899">
                  <c:v>579.79999999999995</c:v>
                </c:pt>
                <c:pt idx="1900">
                  <c:v>580</c:v>
                </c:pt>
                <c:pt idx="1901">
                  <c:v>580.20000000000005</c:v>
                </c:pt>
                <c:pt idx="1902">
                  <c:v>580.4</c:v>
                </c:pt>
                <c:pt idx="1903">
                  <c:v>580.6</c:v>
                </c:pt>
                <c:pt idx="1904">
                  <c:v>580.79999999999995</c:v>
                </c:pt>
                <c:pt idx="1905">
                  <c:v>581</c:v>
                </c:pt>
                <c:pt idx="1906">
                  <c:v>581.20000000000005</c:v>
                </c:pt>
                <c:pt idx="1907">
                  <c:v>581.4</c:v>
                </c:pt>
                <c:pt idx="1908">
                  <c:v>581.6</c:v>
                </c:pt>
                <c:pt idx="1909">
                  <c:v>581.79999999999995</c:v>
                </c:pt>
                <c:pt idx="1910">
                  <c:v>582</c:v>
                </c:pt>
                <c:pt idx="1911">
                  <c:v>582.20000000000005</c:v>
                </c:pt>
                <c:pt idx="1912">
                  <c:v>582.4</c:v>
                </c:pt>
                <c:pt idx="1913">
                  <c:v>582.6</c:v>
                </c:pt>
                <c:pt idx="1914">
                  <c:v>582.79999999999995</c:v>
                </c:pt>
                <c:pt idx="1915">
                  <c:v>583</c:v>
                </c:pt>
                <c:pt idx="1916">
                  <c:v>583.20000000000005</c:v>
                </c:pt>
                <c:pt idx="1917">
                  <c:v>583.4</c:v>
                </c:pt>
                <c:pt idx="1918">
                  <c:v>583.6</c:v>
                </c:pt>
                <c:pt idx="1919">
                  <c:v>583.79999999999995</c:v>
                </c:pt>
                <c:pt idx="1920">
                  <c:v>584</c:v>
                </c:pt>
                <c:pt idx="1921">
                  <c:v>584.20000000000005</c:v>
                </c:pt>
                <c:pt idx="1922">
                  <c:v>584.4</c:v>
                </c:pt>
                <c:pt idx="1923">
                  <c:v>584.6</c:v>
                </c:pt>
                <c:pt idx="1924">
                  <c:v>584.79999999999995</c:v>
                </c:pt>
                <c:pt idx="1925">
                  <c:v>585</c:v>
                </c:pt>
                <c:pt idx="1926">
                  <c:v>585.20000000000005</c:v>
                </c:pt>
                <c:pt idx="1927">
                  <c:v>585.4</c:v>
                </c:pt>
                <c:pt idx="1928">
                  <c:v>585.6</c:v>
                </c:pt>
                <c:pt idx="1929">
                  <c:v>585.79999999999995</c:v>
                </c:pt>
                <c:pt idx="1930">
                  <c:v>586</c:v>
                </c:pt>
                <c:pt idx="1931">
                  <c:v>586.20000000000005</c:v>
                </c:pt>
                <c:pt idx="1932">
                  <c:v>586.4</c:v>
                </c:pt>
                <c:pt idx="1933">
                  <c:v>586.6</c:v>
                </c:pt>
                <c:pt idx="1934">
                  <c:v>586.79999999999995</c:v>
                </c:pt>
                <c:pt idx="1935">
                  <c:v>587</c:v>
                </c:pt>
                <c:pt idx="1936">
                  <c:v>587.20000000000005</c:v>
                </c:pt>
                <c:pt idx="1937">
                  <c:v>587.4</c:v>
                </c:pt>
                <c:pt idx="1938">
                  <c:v>587.6</c:v>
                </c:pt>
                <c:pt idx="1939">
                  <c:v>587.79999999999995</c:v>
                </c:pt>
                <c:pt idx="1940">
                  <c:v>588</c:v>
                </c:pt>
                <c:pt idx="1941">
                  <c:v>588.20000000000005</c:v>
                </c:pt>
                <c:pt idx="1942">
                  <c:v>588.4</c:v>
                </c:pt>
                <c:pt idx="1943">
                  <c:v>588.6</c:v>
                </c:pt>
                <c:pt idx="1944">
                  <c:v>588.79999999999995</c:v>
                </c:pt>
                <c:pt idx="1945">
                  <c:v>589</c:v>
                </c:pt>
                <c:pt idx="1946">
                  <c:v>589.20000000000005</c:v>
                </c:pt>
                <c:pt idx="1947">
                  <c:v>589.4</c:v>
                </c:pt>
                <c:pt idx="1948">
                  <c:v>589.6</c:v>
                </c:pt>
                <c:pt idx="1949">
                  <c:v>589.79999999999995</c:v>
                </c:pt>
                <c:pt idx="1950">
                  <c:v>590</c:v>
                </c:pt>
                <c:pt idx="1951">
                  <c:v>590.20000000000005</c:v>
                </c:pt>
                <c:pt idx="1952">
                  <c:v>590.4</c:v>
                </c:pt>
                <c:pt idx="1953">
                  <c:v>590.6</c:v>
                </c:pt>
                <c:pt idx="1954">
                  <c:v>590.79999999999995</c:v>
                </c:pt>
                <c:pt idx="1955">
                  <c:v>591</c:v>
                </c:pt>
                <c:pt idx="1956">
                  <c:v>591.20000000000005</c:v>
                </c:pt>
                <c:pt idx="1957">
                  <c:v>591.4</c:v>
                </c:pt>
                <c:pt idx="1958">
                  <c:v>591.6</c:v>
                </c:pt>
                <c:pt idx="1959">
                  <c:v>591.79999999999995</c:v>
                </c:pt>
                <c:pt idx="1960">
                  <c:v>592</c:v>
                </c:pt>
                <c:pt idx="1961">
                  <c:v>592.20000000000005</c:v>
                </c:pt>
                <c:pt idx="1962">
                  <c:v>592.4</c:v>
                </c:pt>
                <c:pt idx="1963">
                  <c:v>592.6</c:v>
                </c:pt>
                <c:pt idx="1964">
                  <c:v>592.79999999999995</c:v>
                </c:pt>
                <c:pt idx="1965">
                  <c:v>593</c:v>
                </c:pt>
                <c:pt idx="1966">
                  <c:v>593.20000000000005</c:v>
                </c:pt>
                <c:pt idx="1967">
                  <c:v>593.4</c:v>
                </c:pt>
                <c:pt idx="1968">
                  <c:v>593.6</c:v>
                </c:pt>
                <c:pt idx="1969">
                  <c:v>593.79999999999995</c:v>
                </c:pt>
                <c:pt idx="1970">
                  <c:v>594</c:v>
                </c:pt>
                <c:pt idx="1971">
                  <c:v>594.20000000000005</c:v>
                </c:pt>
                <c:pt idx="1972">
                  <c:v>594.4</c:v>
                </c:pt>
                <c:pt idx="1973">
                  <c:v>594.6</c:v>
                </c:pt>
                <c:pt idx="1974">
                  <c:v>594.79999999999995</c:v>
                </c:pt>
                <c:pt idx="1975">
                  <c:v>595</c:v>
                </c:pt>
                <c:pt idx="1976">
                  <c:v>595.20000000000005</c:v>
                </c:pt>
                <c:pt idx="1977">
                  <c:v>595.4</c:v>
                </c:pt>
                <c:pt idx="1978">
                  <c:v>595.6</c:v>
                </c:pt>
                <c:pt idx="1979">
                  <c:v>595.79999999999995</c:v>
                </c:pt>
                <c:pt idx="1980">
                  <c:v>596</c:v>
                </c:pt>
                <c:pt idx="1981">
                  <c:v>596.20000000000005</c:v>
                </c:pt>
                <c:pt idx="1982">
                  <c:v>596.4</c:v>
                </c:pt>
                <c:pt idx="1983">
                  <c:v>596.6</c:v>
                </c:pt>
                <c:pt idx="1984">
                  <c:v>596.79999999999995</c:v>
                </c:pt>
                <c:pt idx="1985">
                  <c:v>597</c:v>
                </c:pt>
                <c:pt idx="1986">
                  <c:v>597.20000000000005</c:v>
                </c:pt>
                <c:pt idx="1987">
                  <c:v>597.4</c:v>
                </c:pt>
                <c:pt idx="1988">
                  <c:v>597.6</c:v>
                </c:pt>
                <c:pt idx="1989">
                  <c:v>597.79999999999995</c:v>
                </c:pt>
                <c:pt idx="1990">
                  <c:v>598</c:v>
                </c:pt>
                <c:pt idx="1991">
                  <c:v>598.20000000000005</c:v>
                </c:pt>
                <c:pt idx="1992">
                  <c:v>598.4</c:v>
                </c:pt>
                <c:pt idx="1993">
                  <c:v>598.6</c:v>
                </c:pt>
                <c:pt idx="1994">
                  <c:v>598.79999999999995</c:v>
                </c:pt>
                <c:pt idx="1995">
                  <c:v>599</c:v>
                </c:pt>
                <c:pt idx="1996">
                  <c:v>599.20000000000005</c:v>
                </c:pt>
                <c:pt idx="1997">
                  <c:v>599.4</c:v>
                </c:pt>
                <c:pt idx="1998">
                  <c:v>599.6</c:v>
                </c:pt>
                <c:pt idx="1999">
                  <c:v>599.79999999999995</c:v>
                </c:pt>
                <c:pt idx="2000">
                  <c:v>600</c:v>
                </c:pt>
                <c:pt idx="2001">
                  <c:v>600.20000000000005</c:v>
                </c:pt>
                <c:pt idx="2002">
                  <c:v>600.4</c:v>
                </c:pt>
                <c:pt idx="2003">
                  <c:v>600.6</c:v>
                </c:pt>
                <c:pt idx="2004">
                  <c:v>600.79999999999995</c:v>
                </c:pt>
                <c:pt idx="2005">
                  <c:v>601</c:v>
                </c:pt>
                <c:pt idx="2006">
                  <c:v>601.20000000000005</c:v>
                </c:pt>
                <c:pt idx="2007">
                  <c:v>601.4</c:v>
                </c:pt>
                <c:pt idx="2008">
                  <c:v>601.6</c:v>
                </c:pt>
                <c:pt idx="2009">
                  <c:v>601.79999999999995</c:v>
                </c:pt>
                <c:pt idx="2010">
                  <c:v>602</c:v>
                </c:pt>
                <c:pt idx="2011">
                  <c:v>602.20000000000005</c:v>
                </c:pt>
                <c:pt idx="2012">
                  <c:v>602.4</c:v>
                </c:pt>
                <c:pt idx="2013">
                  <c:v>602.6</c:v>
                </c:pt>
                <c:pt idx="2014">
                  <c:v>602.79999999999995</c:v>
                </c:pt>
                <c:pt idx="2015">
                  <c:v>603</c:v>
                </c:pt>
                <c:pt idx="2016">
                  <c:v>603.20000000000005</c:v>
                </c:pt>
                <c:pt idx="2017">
                  <c:v>603.4</c:v>
                </c:pt>
                <c:pt idx="2018">
                  <c:v>603.6</c:v>
                </c:pt>
                <c:pt idx="2019">
                  <c:v>603.79999999999995</c:v>
                </c:pt>
                <c:pt idx="2020">
                  <c:v>604</c:v>
                </c:pt>
                <c:pt idx="2021">
                  <c:v>604.20000000000005</c:v>
                </c:pt>
                <c:pt idx="2022">
                  <c:v>604.4</c:v>
                </c:pt>
                <c:pt idx="2023">
                  <c:v>604.6</c:v>
                </c:pt>
                <c:pt idx="2024">
                  <c:v>604.79999999999995</c:v>
                </c:pt>
                <c:pt idx="2025">
                  <c:v>605</c:v>
                </c:pt>
                <c:pt idx="2026">
                  <c:v>605.20000000000005</c:v>
                </c:pt>
                <c:pt idx="2027">
                  <c:v>605.4</c:v>
                </c:pt>
                <c:pt idx="2028">
                  <c:v>605.6</c:v>
                </c:pt>
                <c:pt idx="2029">
                  <c:v>605.79999999999995</c:v>
                </c:pt>
                <c:pt idx="2030">
                  <c:v>606</c:v>
                </c:pt>
                <c:pt idx="2031">
                  <c:v>606.20000000000005</c:v>
                </c:pt>
                <c:pt idx="2032">
                  <c:v>606.4</c:v>
                </c:pt>
                <c:pt idx="2033">
                  <c:v>606.6</c:v>
                </c:pt>
                <c:pt idx="2034">
                  <c:v>606.79999999999995</c:v>
                </c:pt>
                <c:pt idx="2035">
                  <c:v>607</c:v>
                </c:pt>
                <c:pt idx="2036">
                  <c:v>607.20000000000005</c:v>
                </c:pt>
                <c:pt idx="2037">
                  <c:v>607.4</c:v>
                </c:pt>
                <c:pt idx="2038">
                  <c:v>607.6</c:v>
                </c:pt>
                <c:pt idx="2039">
                  <c:v>607.79999999999995</c:v>
                </c:pt>
                <c:pt idx="2040">
                  <c:v>608</c:v>
                </c:pt>
                <c:pt idx="2041">
                  <c:v>608.20000000000005</c:v>
                </c:pt>
                <c:pt idx="2042">
                  <c:v>608.4</c:v>
                </c:pt>
                <c:pt idx="2043">
                  <c:v>608.6</c:v>
                </c:pt>
                <c:pt idx="2044">
                  <c:v>608.79999999999995</c:v>
                </c:pt>
                <c:pt idx="2045">
                  <c:v>609</c:v>
                </c:pt>
                <c:pt idx="2046">
                  <c:v>609.20000000000005</c:v>
                </c:pt>
                <c:pt idx="2047">
                  <c:v>609.4</c:v>
                </c:pt>
                <c:pt idx="2048">
                  <c:v>609.6</c:v>
                </c:pt>
                <c:pt idx="2049">
                  <c:v>609.79999999999995</c:v>
                </c:pt>
                <c:pt idx="2050">
                  <c:v>610</c:v>
                </c:pt>
                <c:pt idx="2051">
                  <c:v>610.20000000000005</c:v>
                </c:pt>
                <c:pt idx="2052">
                  <c:v>610.4</c:v>
                </c:pt>
                <c:pt idx="2053">
                  <c:v>610.6</c:v>
                </c:pt>
                <c:pt idx="2054">
                  <c:v>610.79999999999995</c:v>
                </c:pt>
                <c:pt idx="2055">
                  <c:v>611</c:v>
                </c:pt>
                <c:pt idx="2056">
                  <c:v>611.20000000000005</c:v>
                </c:pt>
                <c:pt idx="2057">
                  <c:v>611.4</c:v>
                </c:pt>
                <c:pt idx="2058">
                  <c:v>611.6</c:v>
                </c:pt>
                <c:pt idx="2059">
                  <c:v>611.79999999999995</c:v>
                </c:pt>
                <c:pt idx="2060">
                  <c:v>612</c:v>
                </c:pt>
                <c:pt idx="2061">
                  <c:v>612.20000000000005</c:v>
                </c:pt>
                <c:pt idx="2062">
                  <c:v>612.4</c:v>
                </c:pt>
                <c:pt idx="2063">
                  <c:v>612.6</c:v>
                </c:pt>
                <c:pt idx="2064">
                  <c:v>612.79999999999995</c:v>
                </c:pt>
                <c:pt idx="2065">
                  <c:v>613</c:v>
                </c:pt>
                <c:pt idx="2066">
                  <c:v>613.20000000000005</c:v>
                </c:pt>
                <c:pt idx="2067">
                  <c:v>613.4</c:v>
                </c:pt>
                <c:pt idx="2068">
                  <c:v>613.6</c:v>
                </c:pt>
                <c:pt idx="2069">
                  <c:v>613.79999999999995</c:v>
                </c:pt>
                <c:pt idx="2070">
                  <c:v>614</c:v>
                </c:pt>
                <c:pt idx="2071">
                  <c:v>614.20000000000005</c:v>
                </c:pt>
                <c:pt idx="2072">
                  <c:v>614.4</c:v>
                </c:pt>
                <c:pt idx="2073">
                  <c:v>614.6</c:v>
                </c:pt>
                <c:pt idx="2074">
                  <c:v>614.79999999999995</c:v>
                </c:pt>
                <c:pt idx="2075">
                  <c:v>615</c:v>
                </c:pt>
                <c:pt idx="2076">
                  <c:v>615.20000000000005</c:v>
                </c:pt>
                <c:pt idx="2077">
                  <c:v>615.4</c:v>
                </c:pt>
                <c:pt idx="2078">
                  <c:v>615.6</c:v>
                </c:pt>
                <c:pt idx="2079">
                  <c:v>615.79999999999995</c:v>
                </c:pt>
                <c:pt idx="2080">
                  <c:v>616</c:v>
                </c:pt>
                <c:pt idx="2081">
                  <c:v>616.20000000000005</c:v>
                </c:pt>
                <c:pt idx="2082">
                  <c:v>616.4</c:v>
                </c:pt>
                <c:pt idx="2083">
                  <c:v>616.6</c:v>
                </c:pt>
                <c:pt idx="2084">
                  <c:v>616.79999999999995</c:v>
                </c:pt>
                <c:pt idx="2085">
                  <c:v>617</c:v>
                </c:pt>
                <c:pt idx="2086">
                  <c:v>617.20000000000005</c:v>
                </c:pt>
                <c:pt idx="2087">
                  <c:v>617.4</c:v>
                </c:pt>
                <c:pt idx="2088">
                  <c:v>617.6</c:v>
                </c:pt>
                <c:pt idx="2089">
                  <c:v>617.79999999999995</c:v>
                </c:pt>
                <c:pt idx="2090">
                  <c:v>618</c:v>
                </c:pt>
                <c:pt idx="2091">
                  <c:v>618.20000000000005</c:v>
                </c:pt>
                <c:pt idx="2092">
                  <c:v>618.4</c:v>
                </c:pt>
                <c:pt idx="2093">
                  <c:v>618.6</c:v>
                </c:pt>
                <c:pt idx="2094">
                  <c:v>618.79999999999995</c:v>
                </c:pt>
                <c:pt idx="2095">
                  <c:v>619</c:v>
                </c:pt>
                <c:pt idx="2096">
                  <c:v>619.20000000000005</c:v>
                </c:pt>
                <c:pt idx="2097">
                  <c:v>619.4</c:v>
                </c:pt>
                <c:pt idx="2098">
                  <c:v>619.6</c:v>
                </c:pt>
                <c:pt idx="2099">
                  <c:v>619.79999999999995</c:v>
                </c:pt>
                <c:pt idx="2100">
                  <c:v>620</c:v>
                </c:pt>
                <c:pt idx="2101">
                  <c:v>620.20000000000005</c:v>
                </c:pt>
                <c:pt idx="2102">
                  <c:v>620.4</c:v>
                </c:pt>
                <c:pt idx="2103">
                  <c:v>620.6</c:v>
                </c:pt>
                <c:pt idx="2104">
                  <c:v>620.79999999999995</c:v>
                </c:pt>
                <c:pt idx="2105">
                  <c:v>621</c:v>
                </c:pt>
                <c:pt idx="2106">
                  <c:v>621.20000000000005</c:v>
                </c:pt>
                <c:pt idx="2107">
                  <c:v>621.4</c:v>
                </c:pt>
                <c:pt idx="2108">
                  <c:v>621.6</c:v>
                </c:pt>
                <c:pt idx="2109">
                  <c:v>621.79999999999995</c:v>
                </c:pt>
                <c:pt idx="2110">
                  <c:v>622</c:v>
                </c:pt>
                <c:pt idx="2111">
                  <c:v>622.20000000000005</c:v>
                </c:pt>
                <c:pt idx="2112">
                  <c:v>622.4</c:v>
                </c:pt>
                <c:pt idx="2113">
                  <c:v>622.6</c:v>
                </c:pt>
                <c:pt idx="2114">
                  <c:v>622.79999999999995</c:v>
                </c:pt>
                <c:pt idx="2115">
                  <c:v>623</c:v>
                </c:pt>
                <c:pt idx="2116">
                  <c:v>623.20000000000005</c:v>
                </c:pt>
                <c:pt idx="2117">
                  <c:v>623.4</c:v>
                </c:pt>
                <c:pt idx="2118">
                  <c:v>623.6</c:v>
                </c:pt>
                <c:pt idx="2119">
                  <c:v>623.79999999999995</c:v>
                </c:pt>
                <c:pt idx="2120">
                  <c:v>624</c:v>
                </c:pt>
                <c:pt idx="2121">
                  <c:v>624.20000000000005</c:v>
                </c:pt>
                <c:pt idx="2122">
                  <c:v>624.4</c:v>
                </c:pt>
                <c:pt idx="2123">
                  <c:v>624.6</c:v>
                </c:pt>
                <c:pt idx="2124">
                  <c:v>624.79999999999995</c:v>
                </c:pt>
                <c:pt idx="2125">
                  <c:v>625</c:v>
                </c:pt>
                <c:pt idx="2126">
                  <c:v>625.20000000000005</c:v>
                </c:pt>
                <c:pt idx="2127">
                  <c:v>625.4</c:v>
                </c:pt>
                <c:pt idx="2128">
                  <c:v>625.6</c:v>
                </c:pt>
                <c:pt idx="2129">
                  <c:v>625.79999999999995</c:v>
                </c:pt>
                <c:pt idx="2130">
                  <c:v>626</c:v>
                </c:pt>
                <c:pt idx="2131">
                  <c:v>626.20000000000005</c:v>
                </c:pt>
                <c:pt idx="2132">
                  <c:v>626.4</c:v>
                </c:pt>
                <c:pt idx="2133">
                  <c:v>626.6</c:v>
                </c:pt>
                <c:pt idx="2134">
                  <c:v>626.79999999999995</c:v>
                </c:pt>
                <c:pt idx="2135">
                  <c:v>627</c:v>
                </c:pt>
                <c:pt idx="2136">
                  <c:v>627.20000000000005</c:v>
                </c:pt>
                <c:pt idx="2137">
                  <c:v>627.4</c:v>
                </c:pt>
                <c:pt idx="2138">
                  <c:v>627.6</c:v>
                </c:pt>
                <c:pt idx="2139">
                  <c:v>627.79999999999995</c:v>
                </c:pt>
                <c:pt idx="2140">
                  <c:v>628</c:v>
                </c:pt>
                <c:pt idx="2141">
                  <c:v>628.20000000000005</c:v>
                </c:pt>
                <c:pt idx="2142">
                  <c:v>628.4</c:v>
                </c:pt>
                <c:pt idx="2143">
                  <c:v>628.6</c:v>
                </c:pt>
                <c:pt idx="2144">
                  <c:v>628.79999999999995</c:v>
                </c:pt>
                <c:pt idx="2145">
                  <c:v>629</c:v>
                </c:pt>
                <c:pt idx="2146">
                  <c:v>629.20000000000005</c:v>
                </c:pt>
                <c:pt idx="2147">
                  <c:v>629.4</c:v>
                </c:pt>
                <c:pt idx="2148">
                  <c:v>629.6</c:v>
                </c:pt>
                <c:pt idx="2149">
                  <c:v>629.79999999999995</c:v>
                </c:pt>
                <c:pt idx="2150">
                  <c:v>630</c:v>
                </c:pt>
                <c:pt idx="2151">
                  <c:v>630.20000000000005</c:v>
                </c:pt>
                <c:pt idx="2152">
                  <c:v>630.4</c:v>
                </c:pt>
                <c:pt idx="2153">
                  <c:v>630.6</c:v>
                </c:pt>
                <c:pt idx="2154">
                  <c:v>630.79999999999995</c:v>
                </c:pt>
                <c:pt idx="2155">
                  <c:v>631</c:v>
                </c:pt>
                <c:pt idx="2156">
                  <c:v>631.20000000000005</c:v>
                </c:pt>
                <c:pt idx="2157">
                  <c:v>631.4</c:v>
                </c:pt>
                <c:pt idx="2158">
                  <c:v>631.6</c:v>
                </c:pt>
                <c:pt idx="2159">
                  <c:v>631.79999999999995</c:v>
                </c:pt>
                <c:pt idx="2160">
                  <c:v>632</c:v>
                </c:pt>
                <c:pt idx="2161">
                  <c:v>632.20000000000005</c:v>
                </c:pt>
                <c:pt idx="2162">
                  <c:v>632.4</c:v>
                </c:pt>
                <c:pt idx="2163">
                  <c:v>632.6</c:v>
                </c:pt>
                <c:pt idx="2164">
                  <c:v>632.79999999999995</c:v>
                </c:pt>
                <c:pt idx="2165">
                  <c:v>633</c:v>
                </c:pt>
                <c:pt idx="2166">
                  <c:v>633.20000000000005</c:v>
                </c:pt>
                <c:pt idx="2167">
                  <c:v>633.4</c:v>
                </c:pt>
                <c:pt idx="2168">
                  <c:v>633.6</c:v>
                </c:pt>
                <c:pt idx="2169">
                  <c:v>633.79999999999995</c:v>
                </c:pt>
                <c:pt idx="2170">
                  <c:v>634</c:v>
                </c:pt>
                <c:pt idx="2171">
                  <c:v>634.20000000000005</c:v>
                </c:pt>
                <c:pt idx="2172">
                  <c:v>634.4</c:v>
                </c:pt>
                <c:pt idx="2173">
                  <c:v>634.6</c:v>
                </c:pt>
                <c:pt idx="2174">
                  <c:v>634.79999999999995</c:v>
                </c:pt>
                <c:pt idx="2175">
                  <c:v>635</c:v>
                </c:pt>
                <c:pt idx="2176">
                  <c:v>635.20000000000005</c:v>
                </c:pt>
                <c:pt idx="2177">
                  <c:v>635.4</c:v>
                </c:pt>
                <c:pt idx="2178">
                  <c:v>635.6</c:v>
                </c:pt>
                <c:pt idx="2179">
                  <c:v>635.79999999999995</c:v>
                </c:pt>
                <c:pt idx="2180">
                  <c:v>636</c:v>
                </c:pt>
                <c:pt idx="2181">
                  <c:v>636.20000000000005</c:v>
                </c:pt>
                <c:pt idx="2182">
                  <c:v>636.4</c:v>
                </c:pt>
                <c:pt idx="2183">
                  <c:v>636.6</c:v>
                </c:pt>
                <c:pt idx="2184">
                  <c:v>636.79999999999995</c:v>
                </c:pt>
                <c:pt idx="2185">
                  <c:v>637</c:v>
                </c:pt>
                <c:pt idx="2186">
                  <c:v>637.20000000000005</c:v>
                </c:pt>
                <c:pt idx="2187">
                  <c:v>637.4</c:v>
                </c:pt>
                <c:pt idx="2188">
                  <c:v>637.6</c:v>
                </c:pt>
                <c:pt idx="2189">
                  <c:v>637.79999999999995</c:v>
                </c:pt>
                <c:pt idx="2190">
                  <c:v>638</c:v>
                </c:pt>
                <c:pt idx="2191">
                  <c:v>638.20000000000005</c:v>
                </c:pt>
                <c:pt idx="2192">
                  <c:v>638.4</c:v>
                </c:pt>
                <c:pt idx="2193">
                  <c:v>638.6</c:v>
                </c:pt>
                <c:pt idx="2194">
                  <c:v>638.79999999999995</c:v>
                </c:pt>
                <c:pt idx="2195">
                  <c:v>639</c:v>
                </c:pt>
                <c:pt idx="2196">
                  <c:v>639.20000000000005</c:v>
                </c:pt>
                <c:pt idx="2197">
                  <c:v>639.4</c:v>
                </c:pt>
                <c:pt idx="2198">
                  <c:v>639.6</c:v>
                </c:pt>
                <c:pt idx="2199">
                  <c:v>639.79999999999995</c:v>
                </c:pt>
                <c:pt idx="2200">
                  <c:v>640</c:v>
                </c:pt>
                <c:pt idx="2201">
                  <c:v>640.20000000000005</c:v>
                </c:pt>
                <c:pt idx="2202">
                  <c:v>640.4</c:v>
                </c:pt>
                <c:pt idx="2203">
                  <c:v>640.6</c:v>
                </c:pt>
                <c:pt idx="2204">
                  <c:v>640.79999999999995</c:v>
                </c:pt>
                <c:pt idx="2205">
                  <c:v>641</c:v>
                </c:pt>
                <c:pt idx="2206">
                  <c:v>641.20000000000005</c:v>
                </c:pt>
                <c:pt idx="2207">
                  <c:v>641.4</c:v>
                </c:pt>
                <c:pt idx="2208">
                  <c:v>641.6</c:v>
                </c:pt>
                <c:pt idx="2209">
                  <c:v>641.79999999999995</c:v>
                </c:pt>
                <c:pt idx="2210">
                  <c:v>642</c:v>
                </c:pt>
                <c:pt idx="2211">
                  <c:v>642.20000000000005</c:v>
                </c:pt>
                <c:pt idx="2212">
                  <c:v>642.4</c:v>
                </c:pt>
                <c:pt idx="2213">
                  <c:v>642.6</c:v>
                </c:pt>
                <c:pt idx="2214">
                  <c:v>642.79999999999995</c:v>
                </c:pt>
                <c:pt idx="2215">
                  <c:v>643</c:v>
                </c:pt>
                <c:pt idx="2216">
                  <c:v>643.20000000000005</c:v>
                </c:pt>
                <c:pt idx="2217">
                  <c:v>643.4</c:v>
                </c:pt>
                <c:pt idx="2218">
                  <c:v>643.6</c:v>
                </c:pt>
                <c:pt idx="2219">
                  <c:v>643.79999999999995</c:v>
                </c:pt>
                <c:pt idx="2220">
                  <c:v>644</c:v>
                </c:pt>
                <c:pt idx="2221">
                  <c:v>644.20000000000005</c:v>
                </c:pt>
                <c:pt idx="2222">
                  <c:v>644.4</c:v>
                </c:pt>
                <c:pt idx="2223">
                  <c:v>644.6</c:v>
                </c:pt>
                <c:pt idx="2224">
                  <c:v>644.79999999999995</c:v>
                </c:pt>
                <c:pt idx="2225">
                  <c:v>645</c:v>
                </c:pt>
                <c:pt idx="2226">
                  <c:v>645.20000000000005</c:v>
                </c:pt>
                <c:pt idx="2227">
                  <c:v>645.4</c:v>
                </c:pt>
                <c:pt idx="2228">
                  <c:v>645.6</c:v>
                </c:pt>
                <c:pt idx="2229">
                  <c:v>645.79999999999995</c:v>
                </c:pt>
                <c:pt idx="2230">
                  <c:v>646</c:v>
                </c:pt>
                <c:pt idx="2231">
                  <c:v>646.20000000000005</c:v>
                </c:pt>
                <c:pt idx="2232">
                  <c:v>646.4</c:v>
                </c:pt>
                <c:pt idx="2233">
                  <c:v>646.6</c:v>
                </c:pt>
                <c:pt idx="2234">
                  <c:v>646.79999999999995</c:v>
                </c:pt>
                <c:pt idx="2235">
                  <c:v>647</c:v>
                </c:pt>
                <c:pt idx="2236">
                  <c:v>647.20000000000005</c:v>
                </c:pt>
                <c:pt idx="2237">
                  <c:v>647.4</c:v>
                </c:pt>
                <c:pt idx="2238">
                  <c:v>647.6</c:v>
                </c:pt>
                <c:pt idx="2239">
                  <c:v>647.79999999999995</c:v>
                </c:pt>
                <c:pt idx="2240">
                  <c:v>648</c:v>
                </c:pt>
                <c:pt idx="2241">
                  <c:v>648.20000000000005</c:v>
                </c:pt>
                <c:pt idx="2242">
                  <c:v>648.4</c:v>
                </c:pt>
                <c:pt idx="2243">
                  <c:v>648.6</c:v>
                </c:pt>
                <c:pt idx="2244">
                  <c:v>648.79999999999995</c:v>
                </c:pt>
                <c:pt idx="2245">
                  <c:v>649</c:v>
                </c:pt>
                <c:pt idx="2246">
                  <c:v>649.20000000000005</c:v>
                </c:pt>
                <c:pt idx="2247">
                  <c:v>649.4</c:v>
                </c:pt>
                <c:pt idx="2248">
                  <c:v>649.6</c:v>
                </c:pt>
                <c:pt idx="2249">
                  <c:v>649.79999999999995</c:v>
                </c:pt>
                <c:pt idx="2250">
                  <c:v>650</c:v>
                </c:pt>
                <c:pt idx="2251">
                  <c:v>650.20000000000005</c:v>
                </c:pt>
                <c:pt idx="2252">
                  <c:v>650.4</c:v>
                </c:pt>
                <c:pt idx="2253">
                  <c:v>650.6</c:v>
                </c:pt>
                <c:pt idx="2254">
                  <c:v>650.79999999999995</c:v>
                </c:pt>
                <c:pt idx="2255">
                  <c:v>651</c:v>
                </c:pt>
                <c:pt idx="2256">
                  <c:v>651.20000000000005</c:v>
                </c:pt>
                <c:pt idx="2257">
                  <c:v>651.4</c:v>
                </c:pt>
                <c:pt idx="2258">
                  <c:v>651.6</c:v>
                </c:pt>
                <c:pt idx="2259">
                  <c:v>651.79999999999995</c:v>
                </c:pt>
                <c:pt idx="2260">
                  <c:v>652</c:v>
                </c:pt>
                <c:pt idx="2261">
                  <c:v>652.20000000000005</c:v>
                </c:pt>
                <c:pt idx="2262">
                  <c:v>652.4</c:v>
                </c:pt>
                <c:pt idx="2263">
                  <c:v>652.6</c:v>
                </c:pt>
                <c:pt idx="2264">
                  <c:v>652.79999999999995</c:v>
                </c:pt>
                <c:pt idx="2265">
                  <c:v>653</c:v>
                </c:pt>
                <c:pt idx="2266">
                  <c:v>653.20000000000005</c:v>
                </c:pt>
                <c:pt idx="2267">
                  <c:v>653.4</c:v>
                </c:pt>
                <c:pt idx="2268">
                  <c:v>653.6</c:v>
                </c:pt>
                <c:pt idx="2269">
                  <c:v>653.79999999999995</c:v>
                </c:pt>
                <c:pt idx="2270">
                  <c:v>654</c:v>
                </c:pt>
                <c:pt idx="2271">
                  <c:v>654.20000000000005</c:v>
                </c:pt>
                <c:pt idx="2272">
                  <c:v>654.4</c:v>
                </c:pt>
                <c:pt idx="2273">
                  <c:v>654.6</c:v>
                </c:pt>
                <c:pt idx="2274">
                  <c:v>654.79999999999995</c:v>
                </c:pt>
                <c:pt idx="2275">
                  <c:v>655</c:v>
                </c:pt>
                <c:pt idx="2276">
                  <c:v>655.20000000000005</c:v>
                </c:pt>
                <c:pt idx="2277">
                  <c:v>655.4</c:v>
                </c:pt>
                <c:pt idx="2278">
                  <c:v>655.6</c:v>
                </c:pt>
                <c:pt idx="2279">
                  <c:v>655.8</c:v>
                </c:pt>
                <c:pt idx="2280">
                  <c:v>656</c:v>
                </c:pt>
                <c:pt idx="2281">
                  <c:v>656.2</c:v>
                </c:pt>
                <c:pt idx="2282">
                  <c:v>656.4</c:v>
                </c:pt>
                <c:pt idx="2283">
                  <c:v>656.6</c:v>
                </c:pt>
                <c:pt idx="2284">
                  <c:v>656.8</c:v>
                </c:pt>
                <c:pt idx="2285">
                  <c:v>657</c:v>
                </c:pt>
                <c:pt idx="2286">
                  <c:v>657.2</c:v>
                </c:pt>
                <c:pt idx="2287">
                  <c:v>657.4</c:v>
                </c:pt>
                <c:pt idx="2288">
                  <c:v>657.6</c:v>
                </c:pt>
                <c:pt idx="2289">
                  <c:v>657.8</c:v>
                </c:pt>
                <c:pt idx="2290">
                  <c:v>658</c:v>
                </c:pt>
                <c:pt idx="2291">
                  <c:v>658.2</c:v>
                </c:pt>
                <c:pt idx="2292">
                  <c:v>658.4</c:v>
                </c:pt>
                <c:pt idx="2293">
                  <c:v>658.6</c:v>
                </c:pt>
                <c:pt idx="2294">
                  <c:v>658.8</c:v>
                </c:pt>
                <c:pt idx="2295">
                  <c:v>659</c:v>
                </c:pt>
                <c:pt idx="2296">
                  <c:v>659.2</c:v>
                </c:pt>
                <c:pt idx="2297">
                  <c:v>659.4</c:v>
                </c:pt>
                <c:pt idx="2298">
                  <c:v>659.6</c:v>
                </c:pt>
                <c:pt idx="2299">
                  <c:v>659.8</c:v>
                </c:pt>
                <c:pt idx="2300">
                  <c:v>660</c:v>
                </c:pt>
                <c:pt idx="2301">
                  <c:v>660.2</c:v>
                </c:pt>
                <c:pt idx="2302">
                  <c:v>660.4</c:v>
                </c:pt>
                <c:pt idx="2303">
                  <c:v>660.6</c:v>
                </c:pt>
                <c:pt idx="2304">
                  <c:v>660.8</c:v>
                </c:pt>
                <c:pt idx="2305">
                  <c:v>661</c:v>
                </c:pt>
                <c:pt idx="2306">
                  <c:v>661.2</c:v>
                </c:pt>
                <c:pt idx="2307">
                  <c:v>661.4</c:v>
                </c:pt>
                <c:pt idx="2308">
                  <c:v>661.6</c:v>
                </c:pt>
                <c:pt idx="2309">
                  <c:v>661.8</c:v>
                </c:pt>
                <c:pt idx="2310">
                  <c:v>662</c:v>
                </c:pt>
                <c:pt idx="2311">
                  <c:v>662.2</c:v>
                </c:pt>
                <c:pt idx="2312">
                  <c:v>662.4</c:v>
                </c:pt>
                <c:pt idx="2313">
                  <c:v>662.6</c:v>
                </c:pt>
                <c:pt idx="2314">
                  <c:v>662.8</c:v>
                </c:pt>
                <c:pt idx="2315">
                  <c:v>663</c:v>
                </c:pt>
                <c:pt idx="2316">
                  <c:v>663.2</c:v>
                </c:pt>
                <c:pt idx="2317">
                  <c:v>663.4</c:v>
                </c:pt>
                <c:pt idx="2318">
                  <c:v>663.6</c:v>
                </c:pt>
                <c:pt idx="2319">
                  <c:v>663.8</c:v>
                </c:pt>
                <c:pt idx="2320">
                  <c:v>664</c:v>
                </c:pt>
                <c:pt idx="2321">
                  <c:v>664.2</c:v>
                </c:pt>
                <c:pt idx="2322">
                  <c:v>664.4</c:v>
                </c:pt>
                <c:pt idx="2323">
                  <c:v>664.6</c:v>
                </c:pt>
                <c:pt idx="2324">
                  <c:v>664.8</c:v>
                </c:pt>
                <c:pt idx="2325">
                  <c:v>665</c:v>
                </c:pt>
                <c:pt idx="2326">
                  <c:v>665.2</c:v>
                </c:pt>
                <c:pt idx="2327">
                  <c:v>665.4</c:v>
                </c:pt>
                <c:pt idx="2328">
                  <c:v>665.6</c:v>
                </c:pt>
                <c:pt idx="2329">
                  <c:v>665.8</c:v>
                </c:pt>
                <c:pt idx="2330">
                  <c:v>666</c:v>
                </c:pt>
                <c:pt idx="2331">
                  <c:v>666.2</c:v>
                </c:pt>
                <c:pt idx="2332">
                  <c:v>666.4</c:v>
                </c:pt>
                <c:pt idx="2333">
                  <c:v>666.6</c:v>
                </c:pt>
                <c:pt idx="2334">
                  <c:v>666.8</c:v>
                </c:pt>
                <c:pt idx="2335">
                  <c:v>667</c:v>
                </c:pt>
                <c:pt idx="2336">
                  <c:v>667.2</c:v>
                </c:pt>
                <c:pt idx="2337">
                  <c:v>667.4</c:v>
                </c:pt>
                <c:pt idx="2338">
                  <c:v>667.6</c:v>
                </c:pt>
                <c:pt idx="2339">
                  <c:v>667.8</c:v>
                </c:pt>
                <c:pt idx="2340">
                  <c:v>668</c:v>
                </c:pt>
                <c:pt idx="2341">
                  <c:v>668.2</c:v>
                </c:pt>
                <c:pt idx="2342">
                  <c:v>668.4</c:v>
                </c:pt>
                <c:pt idx="2343">
                  <c:v>668.6</c:v>
                </c:pt>
                <c:pt idx="2344">
                  <c:v>668.8</c:v>
                </c:pt>
                <c:pt idx="2345">
                  <c:v>669</c:v>
                </c:pt>
                <c:pt idx="2346">
                  <c:v>669.2</c:v>
                </c:pt>
                <c:pt idx="2347">
                  <c:v>669.4</c:v>
                </c:pt>
                <c:pt idx="2348">
                  <c:v>669.6</c:v>
                </c:pt>
                <c:pt idx="2349">
                  <c:v>669.8</c:v>
                </c:pt>
                <c:pt idx="2350">
                  <c:v>670</c:v>
                </c:pt>
                <c:pt idx="2351">
                  <c:v>670.2</c:v>
                </c:pt>
                <c:pt idx="2352">
                  <c:v>670.4</c:v>
                </c:pt>
                <c:pt idx="2353">
                  <c:v>670.6</c:v>
                </c:pt>
                <c:pt idx="2354">
                  <c:v>670.8</c:v>
                </c:pt>
                <c:pt idx="2355">
                  <c:v>671</c:v>
                </c:pt>
                <c:pt idx="2356">
                  <c:v>671.2</c:v>
                </c:pt>
                <c:pt idx="2357">
                  <c:v>671.4</c:v>
                </c:pt>
                <c:pt idx="2358">
                  <c:v>671.6</c:v>
                </c:pt>
                <c:pt idx="2359">
                  <c:v>671.8</c:v>
                </c:pt>
                <c:pt idx="2360">
                  <c:v>672</c:v>
                </c:pt>
                <c:pt idx="2361">
                  <c:v>672.2</c:v>
                </c:pt>
                <c:pt idx="2362">
                  <c:v>672.4</c:v>
                </c:pt>
                <c:pt idx="2363">
                  <c:v>672.6</c:v>
                </c:pt>
                <c:pt idx="2364">
                  <c:v>672.8</c:v>
                </c:pt>
                <c:pt idx="2365">
                  <c:v>673</c:v>
                </c:pt>
                <c:pt idx="2366">
                  <c:v>673.2</c:v>
                </c:pt>
                <c:pt idx="2367">
                  <c:v>673.4</c:v>
                </c:pt>
                <c:pt idx="2368">
                  <c:v>673.6</c:v>
                </c:pt>
                <c:pt idx="2369">
                  <c:v>673.8</c:v>
                </c:pt>
                <c:pt idx="2370">
                  <c:v>674</c:v>
                </c:pt>
                <c:pt idx="2371">
                  <c:v>674.2</c:v>
                </c:pt>
                <c:pt idx="2372">
                  <c:v>674.4</c:v>
                </c:pt>
                <c:pt idx="2373">
                  <c:v>674.6</c:v>
                </c:pt>
                <c:pt idx="2374">
                  <c:v>674.8</c:v>
                </c:pt>
                <c:pt idx="2375">
                  <c:v>675</c:v>
                </c:pt>
                <c:pt idx="2376">
                  <c:v>675.2</c:v>
                </c:pt>
                <c:pt idx="2377">
                  <c:v>675.4</c:v>
                </c:pt>
                <c:pt idx="2378">
                  <c:v>675.6</c:v>
                </c:pt>
                <c:pt idx="2379">
                  <c:v>675.8</c:v>
                </c:pt>
                <c:pt idx="2380">
                  <c:v>676</c:v>
                </c:pt>
                <c:pt idx="2381">
                  <c:v>676.2</c:v>
                </c:pt>
                <c:pt idx="2382">
                  <c:v>676.4</c:v>
                </c:pt>
                <c:pt idx="2383">
                  <c:v>676.6</c:v>
                </c:pt>
                <c:pt idx="2384">
                  <c:v>676.8</c:v>
                </c:pt>
                <c:pt idx="2385">
                  <c:v>677</c:v>
                </c:pt>
                <c:pt idx="2386">
                  <c:v>677.2</c:v>
                </c:pt>
                <c:pt idx="2387">
                  <c:v>677.4</c:v>
                </c:pt>
                <c:pt idx="2388">
                  <c:v>677.6</c:v>
                </c:pt>
                <c:pt idx="2389">
                  <c:v>677.8</c:v>
                </c:pt>
                <c:pt idx="2390">
                  <c:v>678</c:v>
                </c:pt>
                <c:pt idx="2391">
                  <c:v>678.2</c:v>
                </c:pt>
                <c:pt idx="2392">
                  <c:v>678.4</c:v>
                </c:pt>
                <c:pt idx="2393">
                  <c:v>678.6</c:v>
                </c:pt>
                <c:pt idx="2394">
                  <c:v>678.8</c:v>
                </c:pt>
                <c:pt idx="2395">
                  <c:v>679</c:v>
                </c:pt>
                <c:pt idx="2396">
                  <c:v>679.2</c:v>
                </c:pt>
                <c:pt idx="2397">
                  <c:v>679.4</c:v>
                </c:pt>
                <c:pt idx="2398">
                  <c:v>679.6</c:v>
                </c:pt>
                <c:pt idx="2399">
                  <c:v>679.8</c:v>
                </c:pt>
                <c:pt idx="2400">
                  <c:v>680</c:v>
                </c:pt>
                <c:pt idx="2401">
                  <c:v>680.2</c:v>
                </c:pt>
                <c:pt idx="2402">
                  <c:v>680.4</c:v>
                </c:pt>
                <c:pt idx="2403">
                  <c:v>680.6</c:v>
                </c:pt>
                <c:pt idx="2404">
                  <c:v>680.8</c:v>
                </c:pt>
                <c:pt idx="2405">
                  <c:v>681</c:v>
                </c:pt>
                <c:pt idx="2406">
                  <c:v>681.2</c:v>
                </c:pt>
                <c:pt idx="2407">
                  <c:v>681.4</c:v>
                </c:pt>
                <c:pt idx="2408">
                  <c:v>681.6</c:v>
                </c:pt>
                <c:pt idx="2409">
                  <c:v>681.8</c:v>
                </c:pt>
                <c:pt idx="2410">
                  <c:v>682</c:v>
                </c:pt>
                <c:pt idx="2411">
                  <c:v>682.2</c:v>
                </c:pt>
                <c:pt idx="2412">
                  <c:v>682.4</c:v>
                </c:pt>
                <c:pt idx="2413">
                  <c:v>682.6</c:v>
                </c:pt>
                <c:pt idx="2414">
                  <c:v>682.8</c:v>
                </c:pt>
                <c:pt idx="2415">
                  <c:v>683</c:v>
                </c:pt>
                <c:pt idx="2416">
                  <c:v>683.2</c:v>
                </c:pt>
                <c:pt idx="2417">
                  <c:v>683.4</c:v>
                </c:pt>
                <c:pt idx="2418">
                  <c:v>683.6</c:v>
                </c:pt>
                <c:pt idx="2419">
                  <c:v>683.8</c:v>
                </c:pt>
                <c:pt idx="2420">
                  <c:v>684</c:v>
                </c:pt>
                <c:pt idx="2421">
                  <c:v>684.2</c:v>
                </c:pt>
                <c:pt idx="2422">
                  <c:v>684.4</c:v>
                </c:pt>
                <c:pt idx="2423">
                  <c:v>684.6</c:v>
                </c:pt>
                <c:pt idx="2424">
                  <c:v>684.8</c:v>
                </c:pt>
                <c:pt idx="2425">
                  <c:v>685</c:v>
                </c:pt>
                <c:pt idx="2426">
                  <c:v>685.2</c:v>
                </c:pt>
                <c:pt idx="2427">
                  <c:v>685.4</c:v>
                </c:pt>
                <c:pt idx="2428">
                  <c:v>685.6</c:v>
                </c:pt>
                <c:pt idx="2429">
                  <c:v>685.8</c:v>
                </c:pt>
                <c:pt idx="2430">
                  <c:v>686</c:v>
                </c:pt>
                <c:pt idx="2431">
                  <c:v>686.2</c:v>
                </c:pt>
                <c:pt idx="2432">
                  <c:v>686.4</c:v>
                </c:pt>
                <c:pt idx="2433">
                  <c:v>686.6</c:v>
                </c:pt>
                <c:pt idx="2434">
                  <c:v>686.8</c:v>
                </c:pt>
                <c:pt idx="2435">
                  <c:v>687</c:v>
                </c:pt>
                <c:pt idx="2436">
                  <c:v>687.2</c:v>
                </c:pt>
                <c:pt idx="2437">
                  <c:v>687.4</c:v>
                </c:pt>
                <c:pt idx="2438">
                  <c:v>687.6</c:v>
                </c:pt>
                <c:pt idx="2439">
                  <c:v>687.8</c:v>
                </c:pt>
                <c:pt idx="2440">
                  <c:v>688</c:v>
                </c:pt>
                <c:pt idx="2441">
                  <c:v>688.2</c:v>
                </c:pt>
                <c:pt idx="2442">
                  <c:v>688.4</c:v>
                </c:pt>
                <c:pt idx="2443">
                  <c:v>688.6</c:v>
                </c:pt>
                <c:pt idx="2444">
                  <c:v>688.8</c:v>
                </c:pt>
                <c:pt idx="2445">
                  <c:v>689</c:v>
                </c:pt>
                <c:pt idx="2446">
                  <c:v>689.2</c:v>
                </c:pt>
                <c:pt idx="2447">
                  <c:v>689.4</c:v>
                </c:pt>
                <c:pt idx="2448">
                  <c:v>689.6</c:v>
                </c:pt>
                <c:pt idx="2449">
                  <c:v>689.8</c:v>
                </c:pt>
                <c:pt idx="2450">
                  <c:v>690</c:v>
                </c:pt>
                <c:pt idx="2451">
                  <c:v>690.2</c:v>
                </c:pt>
                <c:pt idx="2452">
                  <c:v>690.4</c:v>
                </c:pt>
                <c:pt idx="2453">
                  <c:v>690.6</c:v>
                </c:pt>
                <c:pt idx="2454">
                  <c:v>690.8</c:v>
                </c:pt>
                <c:pt idx="2455">
                  <c:v>691</c:v>
                </c:pt>
                <c:pt idx="2456">
                  <c:v>691.2</c:v>
                </c:pt>
                <c:pt idx="2457">
                  <c:v>691.4</c:v>
                </c:pt>
                <c:pt idx="2458">
                  <c:v>691.6</c:v>
                </c:pt>
                <c:pt idx="2459">
                  <c:v>691.8</c:v>
                </c:pt>
                <c:pt idx="2460">
                  <c:v>692</c:v>
                </c:pt>
                <c:pt idx="2461">
                  <c:v>692.2</c:v>
                </c:pt>
                <c:pt idx="2462">
                  <c:v>692.4</c:v>
                </c:pt>
                <c:pt idx="2463">
                  <c:v>692.6</c:v>
                </c:pt>
                <c:pt idx="2464">
                  <c:v>692.8</c:v>
                </c:pt>
                <c:pt idx="2465">
                  <c:v>693</c:v>
                </c:pt>
                <c:pt idx="2466">
                  <c:v>693.2</c:v>
                </c:pt>
                <c:pt idx="2467">
                  <c:v>693.4</c:v>
                </c:pt>
                <c:pt idx="2468">
                  <c:v>693.6</c:v>
                </c:pt>
                <c:pt idx="2469">
                  <c:v>693.8</c:v>
                </c:pt>
                <c:pt idx="2470">
                  <c:v>694</c:v>
                </c:pt>
                <c:pt idx="2471">
                  <c:v>694.2</c:v>
                </c:pt>
                <c:pt idx="2472">
                  <c:v>694.4</c:v>
                </c:pt>
                <c:pt idx="2473">
                  <c:v>694.6</c:v>
                </c:pt>
                <c:pt idx="2474">
                  <c:v>694.8</c:v>
                </c:pt>
                <c:pt idx="2475">
                  <c:v>695</c:v>
                </c:pt>
                <c:pt idx="2476">
                  <c:v>695.2</c:v>
                </c:pt>
                <c:pt idx="2477">
                  <c:v>695.4</c:v>
                </c:pt>
                <c:pt idx="2478">
                  <c:v>695.6</c:v>
                </c:pt>
                <c:pt idx="2479">
                  <c:v>695.8</c:v>
                </c:pt>
                <c:pt idx="2480">
                  <c:v>696</c:v>
                </c:pt>
                <c:pt idx="2481">
                  <c:v>696.2</c:v>
                </c:pt>
                <c:pt idx="2482">
                  <c:v>696.4</c:v>
                </c:pt>
                <c:pt idx="2483">
                  <c:v>696.6</c:v>
                </c:pt>
                <c:pt idx="2484">
                  <c:v>696.8</c:v>
                </c:pt>
                <c:pt idx="2485">
                  <c:v>697</c:v>
                </c:pt>
                <c:pt idx="2486">
                  <c:v>697.2</c:v>
                </c:pt>
                <c:pt idx="2487">
                  <c:v>697.4</c:v>
                </c:pt>
                <c:pt idx="2488">
                  <c:v>697.6</c:v>
                </c:pt>
                <c:pt idx="2489">
                  <c:v>697.8</c:v>
                </c:pt>
                <c:pt idx="2490">
                  <c:v>698</c:v>
                </c:pt>
                <c:pt idx="2491">
                  <c:v>698.2</c:v>
                </c:pt>
                <c:pt idx="2492">
                  <c:v>698.4</c:v>
                </c:pt>
                <c:pt idx="2493">
                  <c:v>698.6</c:v>
                </c:pt>
                <c:pt idx="2494">
                  <c:v>698.8</c:v>
                </c:pt>
                <c:pt idx="2495">
                  <c:v>699</c:v>
                </c:pt>
                <c:pt idx="2496">
                  <c:v>699.2</c:v>
                </c:pt>
                <c:pt idx="2497">
                  <c:v>699.4</c:v>
                </c:pt>
                <c:pt idx="2498">
                  <c:v>699.6</c:v>
                </c:pt>
                <c:pt idx="2499">
                  <c:v>699.8</c:v>
                </c:pt>
                <c:pt idx="2500">
                  <c:v>700</c:v>
                </c:pt>
                <c:pt idx="2501">
                  <c:v>700.2</c:v>
                </c:pt>
                <c:pt idx="2502">
                  <c:v>700.4</c:v>
                </c:pt>
                <c:pt idx="2503">
                  <c:v>700.6</c:v>
                </c:pt>
                <c:pt idx="2504">
                  <c:v>700.8</c:v>
                </c:pt>
                <c:pt idx="2505">
                  <c:v>701</c:v>
                </c:pt>
                <c:pt idx="2506">
                  <c:v>701.2</c:v>
                </c:pt>
                <c:pt idx="2507">
                  <c:v>701.4</c:v>
                </c:pt>
                <c:pt idx="2508">
                  <c:v>701.6</c:v>
                </c:pt>
                <c:pt idx="2509">
                  <c:v>701.8</c:v>
                </c:pt>
                <c:pt idx="2510">
                  <c:v>702</c:v>
                </c:pt>
                <c:pt idx="2511">
                  <c:v>702.2</c:v>
                </c:pt>
                <c:pt idx="2512">
                  <c:v>702.4</c:v>
                </c:pt>
                <c:pt idx="2513">
                  <c:v>702.6</c:v>
                </c:pt>
                <c:pt idx="2514">
                  <c:v>702.8</c:v>
                </c:pt>
                <c:pt idx="2515">
                  <c:v>703</c:v>
                </c:pt>
                <c:pt idx="2516">
                  <c:v>703.2</c:v>
                </c:pt>
                <c:pt idx="2517">
                  <c:v>703.4</c:v>
                </c:pt>
                <c:pt idx="2518">
                  <c:v>703.6</c:v>
                </c:pt>
                <c:pt idx="2519">
                  <c:v>703.8</c:v>
                </c:pt>
                <c:pt idx="2520">
                  <c:v>704</c:v>
                </c:pt>
                <c:pt idx="2521">
                  <c:v>704.2</c:v>
                </c:pt>
                <c:pt idx="2522">
                  <c:v>704.4</c:v>
                </c:pt>
                <c:pt idx="2523">
                  <c:v>704.6</c:v>
                </c:pt>
                <c:pt idx="2524">
                  <c:v>704.8</c:v>
                </c:pt>
                <c:pt idx="2525">
                  <c:v>705</c:v>
                </c:pt>
                <c:pt idx="2526">
                  <c:v>705.2</c:v>
                </c:pt>
                <c:pt idx="2527">
                  <c:v>705.4</c:v>
                </c:pt>
                <c:pt idx="2528">
                  <c:v>705.6</c:v>
                </c:pt>
                <c:pt idx="2529">
                  <c:v>705.8</c:v>
                </c:pt>
                <c:pt idx="2530">
                  <c:v>706</c:v>
                </c:pt>
                <c:pt idx="2531">
                  <c:v>706.2</c:v>
                </c:pt>
                <c:pt idx="2532">
                  <c:v>706.4</c:v>
                </c:pt>
                <c:pt idx="2533">
                  <c:v>706.6</c:v>
                </c:pt>
                <c:pt idx="2534">
                  <c:v>706.8</c:v>
                </c:pt>
                <c:pt idx="2535">
                  <c:v>707</c:v>
                </c:pt>
                <c:pt idx="2536">
                  <c:v>707.2</c:v>
                </c:pt>
                <c:pt idx="2537">
                  <c:v>707.4</c:v>
                </c:pt>
                <c:pt idx="2538">
                  <c:v>707.6</c:v>
                </c:pt>
                <c:pt idx="2539">
                  <c:v>707.8</c:v>
                </c:pt>
                <c:pt idx="2540">
                  <c:v>708</c:v>
                </c:pt>
                <c:pt idx="2541">
                  <c:v>708.2</c:v>
                </c:pt>
                <c:pt idx="2542">
                  <c:v>708.4</c:v>
                </c:pt>
                <c:pt idx="2543">
                  <c:v>708.6</c:v>
                </c:pt>
                <c:pt idx="2544">
                  <c:v>708.8</c:v>
                </c:pt>
                <c:pt idx="2545">
                  <c:v>709</c:v>
                </c:pt>
                <c:pt idx="2546">
                  <c:v>709.2</c:v>
                </c:pt>
                <c:pt idx="2547">
                  <c:v>709.4</c:v>
                </c:pt>
                <c:pt idx="2548">
                  <c:v>709.6</c:v>
                </c:pt>
                <c:pt idx="2549">
                  <c:v>709.8</c:v>
                </c:pt>
                <c:pt idx="2550">
                  <c:v>710</c:v>
                </c:pt>
                <c:pt idx="2551">
                  <c:v>710.2</c:v>
                </c:pt>
                <c:pt idx="2552">
                  <c:v>710.4</c:v>
                </c:pt>
                <c:pt idx="2553">
                  <c:v>710.6</c:v>
                </c:pt>
                <c:pt idx="2554">
                  <c:v>710.8</c:v>
                </c:pt>
                <c:pt idx="2555">
                  <c:v>711</c:v>
                </c:pt>
                <c:pt idx="2556">
                  <c:v>711.2</c:v>
                </c:pt>
                <c:pt idx="2557">
                  <c:v>711.4</c:v>
                </c:pt>
                <c:pt idx="2558">
                  <c:v>711.6</c:v>
                </c:pt>
                <c:pt idx="2559">
                  <c:v>711.8</c:v>
                </c:pt>
                <c:pt idx="2560">
                  <c:v>712</c:v>
                </c:pt>
                <c:pt idx="2561">
                  <c:v>712.2</c:v>
                </c:pt>
                <c:pt idx="2562">
                  <c:v>712.4</c:v>
                </c:pt>
                <c:pt idx="2563">
                  <c:v>712.6</c:v>
                </c:pt>
                <c:pt idx="2564">
                  <c:v>712.8</c:v>
                </c:pt>
                <c:pt idx="2565">
                  <c:v>713</c:v>
                </c:pt>
                <c:pt idx="2566">
                  <c:v>713.2</c:v>
                </c:pt>
                <c:pt idx="2567">
                  <c:v>713.4</c:v>
                </c:pt>
                <c:pt idx="2568">
                  <c:v>713.6</c:v>
                </c:pt>
                <c:pt idx="2569">
                  <c:v>713.8</c:v>
                </c:pt>
                <c:pt idx="2570">
                  <c:v>714</c:v>
                </c:pt>
                <c:pt idx="2571">
                  <c:v>714.2</c:v>
                </c:pt>
                <c:pt idx="2572">
                  <c:v>714.4</c:v>
                </c:pt>
                <c:pt idx="2573">
                  <c:v>714.6</c:v>
                </c:pt>
                <c:pt idx="2574">
                  <c:v>714.8</c:v>
                </c:pt>
                <c:pt idx="2575">
                  <c:v>715</c:v>
                </c:pt>
                <c:pt idx="2576">
                  <c:v>715.2</c:v>
                </c:pt>
                <c:pt idx="2577">
                  <c:v>715.4</c:v>
                </c:pt>
                <c:pt idx="2578">
                  <c:v>715.6</c:v>
                </c:pt>
                <c:pt idx="2579">
                  <c:v>715.8</c:v>
                </c:pt>
                <c:pt idx="2580">
                  <c:v>716</c:v>
                </c:pt>
                <c:pt idx="2581">
                  <c:v>716.2</c:v>
                </c:pt>
                <c:pt idx="2582">
                  <c:v>716.4</c:v>
                </c:pt>
                <c:pt idx="2583">
                  <c:v>716.6</c:v>
                </c:pt>
                <c:pt idx="2584">
                  <c:v>716.8</c:v>
                </c:pt>
                <c:pt idx="2585">
                  <c:v>717</c:v>
                </c:pt>
                <c:pt idx="2586">
                  <c:v>717.2</c:v>
                </c:pt>
                <c:pt idx="2587">
                  <c:v>717.4</c:v>
                </c:pt>
                <c:pt idx="2588">
                  <c:v>717.6</c:v>
                </c:pt>
                <c:pt idx="2589">
                  <c:v>717.8</c:v>
                </c:pt>
                <c:pt idx="2590">
                  <c:v>718</c:v>
                </c:pt>
                <c:pt idx="2591">
                  <c:v>718.2</c:v>
                </c:pt>
                <c:pt idx="2592">
                  <c:v>718.4</c:v>
                </c:pt>
                <c:pt idx="2593">
                  <c:v>718.6</c:v>
                </c:pt>
                <c:pt idx="2594">
                  <c:v>718.8</c:v>
                </c:pt>
                <c:pt idx="2595">
                  <c:v>719</c:v>
                </c:pt>
                <c:pt idx="2596">
                  <c:v>719.2</c:v>
                </c:pt>
                <c:pt idx="2597">
                  <c:v>719.4</c:v>
                </c:pt>
                <c:pt idx="2598">
                  <c:v>719.6</c:v>
                </c:pt>
                <c:pt idx="2599">
                  <c:v>719.8</c:v>
                </c:pt>
                <c:pt idx="2600">
                  <c:v>720</c:v>
                </c:pt>
                <c:pt idx="2601">
                  <c:v>720.2</c:v>
                </c:pt>
                <c:pt idx="2602">
                  <c:v>720.4</c:v>
                </c:pt>
                <c:pt idx="2603">
                  <c:v>720.6</c:v>
                </c:pt>
                <c:pt idx="2604">
                  <c:v>720.8</c:v>
                </c:pt>
                <c:pt idx="2605">
                  <c:v>721</c:v>
                </c:pt>
                <c:pt idx="2606">
                  <c:v>721.2</c:v>
                </c:pt>
                <c:pt idx="2607">
                  <c:v>721.4</c:v>
                </c:pt>
                <c:pt idx="2608">
                  <c:v>721.6</c:v>
                </c:pt>
                <c:pt idx="2609">
                  <c:v>721.8</c:v>
                </c:pt>
                <c:pt idx="2610">
                  <c:v>722</c:v>
                </c:pt>
                <c:pt idx="2611">
                  <c:v>722.2</c:v>
                </c:pt>
                <c:pt idx="2612">
                  <c:v>722.4</c:v>
                </c:pt>
                <c:pt idx="2613">
                  <c:v>722.6</c:v>
                </c:pt>
                <c:pt idx="2614">
                  <c:v>722.8</c:v>
                </c:pt>
                <c:pt idx="2615">
                  <c:v>723</c:v>
                </c:pt>
                <c:pt idx="2616">
                  <c:v>723.2</c:v>
                </c:pt>
                <c:pt idx="2617">
                  <c:v>723.4</c:v>
                </c:pt>
                <c:pt idx="2618">
                  <c:v>723.6</c:v>
                </c:pt>
                <c:pt idx="2619">
                  <c:v>723.8</c:v>
                </c:pt>
                <c:pt idx="2620">
                  <c:v>724</c:v>
                </c:pt>
                <c:pt idx="2621">
                  <c:v>724.2</c:v>
                </c:pt>
                <c:pt idx="2622">
                  <c:v>724.4</c:v>
                </c:pt>
                <c:pt idx="2623">
                  <c:v>724.6</c:v>
                </c:pt>
                <c:pt idx="2624">
                  <c:v>724.8</c:v>
                </c:pt>
                <c:pt idx="2625">
                  <c:v>725</c:v>
                </c:pt>
                <c:pt idx="2626">
                  <c:v>725.2</c:v>
                </c:pt>
                <c:pt idx="2627">
                  <c:v>725.4</c:v>
                </c:pt>
                <c:pt idx="2628">
                  <c:v>725.6</c:v>
                </c:pt>
                <c:pt idx="2629">
                  <c:v>725.8</c:v>
                </c:pt>
                <c:pt idx="2630">
                  <c:v>726</c:v>
                </c:pt>
                <c:pt idx="2631">
                  <c:v>726.2</c:v>
                </c:pt>
                <c:pt idx="2632">
                  <c:v>726.4</c:v>
                </c:pt>
                <c:pt idx="2633">
                  <c:v>726.6</c:v>
                </c:pt>
                <c:pt idx="2634">
                  <c:v>726.8</c:v>
                </c:pt>
                <c:pt idx="2635">
                  <c:v>727</c:v>
                </c:pt>
                <c:pt idx="2636">
                  <c:v>727.2</c:v>
                </c:pt>
                <c:pt idx="2637">
                  <c:v>727.4</c:v>
                </c:pt>
                <c:pt idx="2638">
                  <c:v>727.6</c:v>
                </c:pt>
                <c:pt idx="2639">
                  <c:v>727.8</c:v>
                </c:pt>
                <c:pt idx="2640">
                  <c:v>728</c:v>
                </c:pt>
                <c:pt idx="2641">
                  <c:v>728.2</c:v>
                </c:pt>
                <c:pt idx="2642">
                  <c:v>728.4</c:v>
                </c:pt>
                <c:pt idx="2643">
                  <c:v>728.6</c:v>
                </c:pt>
                <c:pt idx="2644">
                  <c:v>728.8</c:v>
                </c:pt>
                <c:pt idx="2645">
                  <c:v>729</c:v>
                </c:pt>
                <c:pt idx="2646">
                  <c:v>729.2</c:v>
                </c:pt>
                <c:pt idx="2647">
                  <c:v>729.4</c:v>
                </c:pt>
                <c:pt idx="2648">
                  <c:v>729.6</c:v>
                </c:pt>
                <c:pt idx="2649">
                  <c:v>729.8</c:v>
                </c:pt>
                <c:pt idx="2650">
                  <c:v>730</c:v>
                </c:pt>
                <c:pt idx="2651">
                  <c:v>730.2</c:v>
                </c:pt>
                <c:pt idx="2652">
                  <c:v>730.4</c:v>
                </c:pt>
                <c:pt idx="2653">
                  <c:v>730.6</c:v>
                </c:pt>
                <c:pt idx="2654">
                  <c:v>730.8</c:v>
                </c:pt>
                <c:pt idx="2655">
                  <c:v>731</c:v>
                </c:pt>
                <c:pt idx="2656">
                  <c:v>731.2</c:v>
                </c:pt>
                <c:pt idx="2657">
                  <c:v>731.4</c:v>
                </c:pt>
                <c:pt idx="2658">
                  <c:v>731.6</c:v>
                </c:pt>
                <c:pt idx="2659">
                  <c:v>731.8</c:v>
                </c:pt>
                <c:pt idx="2660">
                  <c:v>732</c:v>
                </c:pt>
                <c:pt idx="2661">
                  <c:v>732.2</c:v>
                </c:pt>
                <c:pt idx="2662">
                  <c:v>732.4</c:v>
                </c:pt>
                <c:pt idx="2663">
                  <c:v>732.6</c:v>
                </c:pt>
                <c:pt idx="2664">
                  <c:v>732.8</c:v>
                </c:pt>
                <c:pt idx="2665">
                  <c:v>733</c:v>
                </c:pt>
                <c:pt idx="2666">
                  <c:v>733.2</c:v>
                </c:pt>
                <c:pt idx="2667">
                  <c:v>733.4</c:v>
                </c:pt>
                <c:pt idx="2668">
                  <c:v>733.6</c:v>
                </c:pt>
                <c:pt idx="2669">
                  <c:v>733.8</c:v>
                </c:pt>
                <c:pt idx="2670">
                  <c:v>734</c:v>
                </c:pt>
                <c:pt idx="2671">
                  <c:v>734.2</c:v>
                </c:pt>
                <c:pt idx="2672">
                  <c:v>734.4</c:v>
                </c:pt>
                <c:pt idx="2673">
                  <c:v>734.6</c:v>
                </c:pt>
                <c:pt idx="2674">
                  <c:v>734.8</c:v>
                </c:pt>
                <c:pt idx="2675">
                  <c:v>735</c:v>
                </c:pt>
                <c:pt idx="2676">
                  <c:v>735.2</c:v>
                </c:pt>
                <c:pt idx="2677">
                  <c:v>735.4</c:v>
                </c:pt>
                <c:pt idx="2678">
                  <c:v>735.6</c:v>
                </c:pt>
                <c:pt idx="2679">
                  <c:v>735.8</c:v>
                </c:pt>
                <c:pt idx="2680">
                  <c:v>736</c:v>
                </c:pt>
                <c:pt idx="2681">
                  <c:v>736.2</c:v>
                </c:pt>
                <c:pt idx="2682">
                  <c:v>736.4</c:v>
                </c:pt>
                <c:pt idx="2683">
                  <c:v>736.6</c:v>
                </c:pt>
                <c:pt idx="2684">
                  <c:v>736.8</c:v>
                </c:pt>
                <c:pt idx="2685">
                  <c:v>737</c:v>
                </c:pt>
                <c:pt idx="2686">
                  <c:v>737.2</c:v>
                </c:pt>
                <c:pt idx="2687">
                  <c:v>737.4</c:v>
                </c:pt>
                <c:pt idx="2688">
                  <c:v>737.6</c:v>
                </c:pt>
                <c:pt idx="2689">
                  <c:v>737.8</c:v>
                </c:pt>
                <c:pt idx="2690">
                  <c:v>738</c:v>
                </c:pt>
                <c:pt idx="2691">
                  <c:v>738.2</c:v>
                </c:pt>
                <c:pt idx="2692">
                  <c:v>738.4</c:v>
                </c:pt>
                <c:pt idx="2693">
                  <c:v>738.6</c:v>
                </c:pt>
                <c:pt idx="2694">
                  <c:v>738.8</c:v>
                </c:pt>
                <c:pt idx="2695">
                  <c:v>739</c:v>
                </c:pt>
                <c:pt idx="2696">
                  <c:v>739.2</c:v>
                </c:pt>
                <c:pt idx="2697">
                  <c:v>739.4</c:v>
                </c:pt>
                <c:pt idx="2698">
                  <c:v>739.6</c:v>
                </c:pt>
                <c:pt idx="2699">
                  <c:v>739.8</c:v>
                </c:pt>
                <c:pt idx="2700">
                  <c:v>740</c:v>
                </c:pt>
                <c:pt idx="2701">
                  <c:v>740.2</c:v>
                </c:pt>
                <c:pt idx="2702">
                  <c:v>740.4</c:v>
                </c:pt>
                <c:pt idx="2703">
                  <c:v>740.6</c:v>
                </c:pt>
                <c:pt idx="2704">
                  <c:v>740.8</c:v>
                </c:pt>
                <c:pt idx="2705">
                  <c:v>741</c:v>
                </c:pt>
                <c:pt idx="2706">
                  <c:v>741.2</c:v>
                </c:pt>
                <c:pt idx="2707">
                  <c:v>741.4</c:v>
                </c:pt>
                <c:pt idx="2708">
                  <c:v>741.6</c:v>
                </c:pt>
                <c:pt idx="2709">
                  <c:v>741.8</c:v>
                </c:pt>
                <c:pt idx="2710">
                  <c:v>742</c:v>
                </c:pt>
                <c:pt idx="2711">
                  <c:v>742.2</c:v>
                </c:pt>
                <c:pt idx="2712">
                  <c:v>742.4</c:v>
                </c:pt>
                <c:pt idx="2713">
                  <c:v>742.6</c:v>
                </c:pt>
                <c:pt idx="2714">
                  <c:v>742.8</c:v>
                </c:pt>
                <c:pt idx="2715">
                  <c:v>743</c:v>
                </c:pt>
                <c:pt idx="2716">
                  <c:v>743.2</c:v>
                </c:pt>
                <c:pt idx="2717">
                  <c:v>743.4</c:v>
                </c:pt>
                <c:pt idx="2718">
                  <c:v>743.6</c:v>
                </c:pt>
                <c:pt idx="2719">
                  <c:v>743.8</c:v>
                </c:pt>
                <c:pt idx="2720">
                  <c:v>744</c:v>
                </c:pt>
                <c:pt idx="2721">
                  <c:v>744.2</c:v>
                </c:pt>
                <c:pt idx="2722">
                  <c:v>744.4</c:v>
                </c:pt>
                <c:pt idx="2723">
                  <c:v>744.6</c:v>
                </c:pt>
                <c:pt idx="2724">
                  <c:v>744.8</c:v>
                </c:pt>
                <c:pt idx="2725">
                  <c:v>745</c:v>
                </c:pt>
                <c:pt idx="2726">
                  <c:v>745.2</c:v>
                </c:pt>
                <c:pt idx="2727">
                  <c:v>745.4</c:v>
                </c:pt>
                <c:pt idx="2728">
                  <c:v>745.6</c:v>
                </c:pt>
                <c:pt idx="2729">
                  <c:v>745.8</c:v>
                </c:pt>
                <c:pt idx="2730">
                  <c:v>746</c:v>
                </c:pt>
                <c:pt idx="2731">
                  <c:v>746.2</c:v>
                </c:pt>
                <c:pt idx="2732">
                  <c:v>746.4</c:v>
                </c:pt>
                <c:pt idx="2733">
                  <c:v>746.6</c:v>
                </c:pt>
                <c:pt idx="2734">
                  <c:v>746.8</c:v>
                </c:pt>
                <c:pt idx="2735">
                  <c:v>747</c:v>
                </c:pt>
                <c:pt idx="2736">
                  <c:v>747.2</c:v>
                </c:pt>
                <c:pt idx="2737">
                  <c:v>747.4</c:v>
                </c:pt>
                <c:pt idx="2738">
                  <c:v>747.6</c:v>
                </c:pt>
                <c:pt idx="2739">
                  <c:v>747.8</c:v>
                </c:pt>
                <c:pt idx="2740">
                  <c:v>748</c:v>
                </c:pt>
                <c:pt idx="2741">
                  <c:v>748.2</c:v>
                </c:pt>
                <c:pt idx="2742">
                  <c:v>748.4</c:v>
                </c:pt>
                <c:pt idx="2743">
                  <c:v>748.6</c:v>
                </c:pt>
                <c:pt idx="2744">
                  <c:v>748.8</c:v>
                </c:pt>
                <c:pt idx="2745">
                  <c:v>749</c:v>
                </c:pt>
                <c:pt idx="2746">
                  <c:v>749.2</c:v>
                </c:pt>
                <c:pt idx="2747">
                  <c:v>749.4</c:v>
                </c:pt>
                <c:pt idx="2748">
                  <c:v>749.6</c:v>
                </c:pt>
                <c:pt idx="2749">
                  <c:v>749.8</c:v>
                </c:pt>
                <c:pt idx="2750">
                  <c:v>750</c:v>
                </c:pt>
                <c:pt idx="2751">
                  <c:v>750.2</c:v>
                </c:pt>
                <c:pt idx="2752">
                  <c:v>750.4</c:v>
                </c:pt>
                <c:pt idx="2753">
                  <c:v>750.6</c:v>
                </c:pt>
                <c:pt idx="2754">
                  <c:v>750.8</c:v>
                </c:pt>
                <c:pt idx="2755">
                  <c:v>751</c:v>
                </c:pt>
                <c:pt idx="2756">
                  <c:v>751.2</c:v>
                </c:pt>
                <c:pt idx="2757">
                  <c:v>751.4</c:v>
                </c:pt>
                <c:pt idx="2758">
                  <c:v>751.6</c:v>
                </c:pt>
                <c:pt idx="2759">
                  <c:v>751.8</c:v>
                </c:pt>
                <c:pt idx="2760">
                  <c:v>752</c:v>
                </c:pt>
                <c:pt idx="2761">
                  <c:v>752.2</c:v>
                </c:pt>
                <c:pt idx="2762">
                  <c:v>752.4</c:v>
                </c:pt>
                <c:pt idx="2763">
                  <c:v>752.6</c:v>
                </c:pt>
                <c:pt idx="2764">
                  <c:v>752.8</c:v>
                </c:pt>
                <c:pt idx="2765">
                  <c:v>753</c:v>
                </c:pt>
                <c:pt idx="2766">
                  <c:v>753.2</c:v>
                </c:pt>
                <c:pt idx="2767">
                  <c:v>753.4</c:v>
                </c:pt>
                <c:pt idx="2768">
                  <c:v>753.6</c:v>
                </c:pt>
                <c:pt idx="2769">
                  <c:v>753.8</c:v>
                </c:pt>
                <c:pt idx="2770">
                  <c:v>754</c:v>
                </c:pt>
                <c:pt idx="2771">
                  <c:v>754.2</c:v>
                </c:pt>
                <c:pt idx="2772">
                  <c:v>754.4</c:v>
                </c:pt>
                <c:pt idx="2773">
                  <c:v>754.6</c:v>
                </c:pt>
                <c:pt idx="2774">
                  <c:v>754.8</c:v>
                </c:pt>
                <c:pt idx="2775">
                  <c:v>755</c:v>
                </c:pt>
                <c:pt idx="2776">
                  <c:v>755.2</c:v>
                </c:pt>
                <c:pt idx="2777">
                  <c:v>755.4</c:v>
                </c:pt>
                <c:pt idx="2778">
                  <c:v>755.6</c:v>
                </c:pt>
                <c:pt idx="2779">
                  <c:v>755.8</c:v>
                </c:pt>
                <c:pt idx="2780">
                  <c:v>756</c:v>
                </c:pt>
                <c:pt idx="2781">
                  <c:v>756.2</c:v>
                </c:pt>
                <c:pt idx="2782">
                  <c:v>756.4</c:v>
                </c:pt>
                <c:pt idx="2783">
                  <c:v>756.6</c:v>
                </c:pt>
                <c:pt idx="2784">
                  <c:v>756.8</c:v>
                </c:pt>
                <c:pt idx="2785">
                  <c:v>757</c:v>
                </c:pt>
                <c:pt idx="2786">
                  <c:v>757.2</c:v>
                </c:pt>
                <c:pt idx="2787">
                  <c:v>757.4</c:v>
                </c:pt>
                <c:pt idx="2788">
                  <c:v>757.6</c:v>
                </c:pt>
                <c:pt idx="2789">
                  <c:v>757.8</c:v>
                </c:pt>
                <c:pt idx="2790">
                  <c:v>758</c:v>
                </c:pt>
                <c:pt idx="2791">
                  <c:v>758.2</c:v>
                </c:pt>
                <c:pt idx="2792">
                  <c:v>758.4</c:v>
                </c:pt>
                <c:pt idx="2793">
                  <c:v>758.6</c:v>
                </c:pt>
                <c:pt idx="2794">
                  <c:v>758.8</c:v>
                </c:pt>
                <c:pt idx="2795">
                  <c:v>759</c:v>
                </c:pt>
                <c:pt idx="2796">
                  <c:v>759.2</c:v>
                </c:pt>
                <c:pt idx="2797">
                  <c:v>759.4</c:v>
                </c:pt>
                <c:pt idx="2798">
                  <c:v>759.6</c:v>
                </c:pt>
                <c:pt idx="2799">
                  <c:v>759.8</c:v>
                </c:pt>
                <c:pt idx="2800">
                  <c:v>760</c:v>
                </c:pt>
                <c:pt idx="2801">
                  <c:v>760.2</c:v>
                </c:pt>
                <c:pt idx="2802">
                  <c:v>760.4</c:v>
                </c:pt>
                <c:pt idx="2803">
                  <c:v>760.6</c:v>
                </c:pt>
                <c:pt idx="2804">
                  <c:v>760.8</c:v>
                </c:pt>
                <c:pt idx="2805">
                  <c:v>761</c:v>
                </c:pt>
                <c:pt idx="2806">
                  <c:v>761.2</c:v>
                </c:pt>
                <c:pt idx="2807">
                  <c:v>761.4</c:v>
                </c:pt>
                <c:pt idx="2808">
                  <c:v>761.6</c:v>
                </c:pt>
                <c:pt idx="2809">
                  <c:v>761.8</c:v>
                </c:pt>
                <c:pt idx="2810">
                  <c:v>762</c:v>
                </c:pt>
                <c:pt idx="2811">
                  <c:v>762.2</c:v>
                </c:pt>
                <c:pt idx="2812">
                  <c:v>762.4</c:v>
                </c:pt>
                <c:pt idx="2813">
                  <c:v>762.6</c:v>
                </c:pt>
                <c:pt idx="2814">
                  <c:v>762.8</c:v>
                </c:pt>
                <c:pt idx="2815">
                  <c:v>763</c:v>
                </c:pt>
                <c:pt idx="2816">
                  <c:v>763.2</c:v>
                </c:pt>
                <c:pt idx="2817">
                  <c:v>763.4</c:v>
                </c:pt>
                <c:pt idx="2818">
                  <c:v>763.6</c:v>
                </c:pt>
                <c:pt idx="2819">
                  <c:v>763.8</c:v>
                </c:pt>
                <c:pt idx="2820">
                  <c:v>764</c:v>
                </c:pt>
                <c:pt idx="2821">
                  <c:v>764.2</c:v>
                </c:pt>
                <c:pt idx="2822">
                  <c:v>764.4</c:v>
                </c:pt>
                <c:pt idx="2823">
                  <c:v>764.6</c:v>
                </c:pt>
                <c:pt idx="2824">
                  <c:v>764.8</c:v>
                </c:pt>
                <c:pt idx="2825">
                  <c:v>765</c:v>
                </c:pt>
                <c:pt idx="2826">
                  <c:v>765.2</c:v>
                </c:pt>
                <c:pt idx="2827">
                  <c:v>765.4</c:v>
                </c:pt>
                <c:pt idx="2828">
                  <c:v>765.6</c:v>
                </c:pt>
                <c:pt idx="2829">
                  <c:v>765.8</c:v>
                </c:pt>
                <c:pt idx="2830">
                  <c:v>766</c:v>
                </c:pt>
                <c:pt idx="2831">
                  <c:v>766.2</c:v>
                </c:pt>
                <c:pt idx="2832">
                  <c:v>766.4</c:v>
                </c:pt>
                <c:pt idx="2833">
                  <c:v>766.6</c:v>
                </c:pt>
                <c:pt idx="2834">
                  <c:v>766.8</c:v>
                </c:pt>
                <c:pt idx="2835">
                  <c:v>767</c:v>
                </c:pt>
                <c:pt idx="2836">
                  <c:v>767.2</c:v>
                </c:pt>
                <c:pt idx="2837">
                  <c:v>767.4</c:v>
                </c:pt>
                <c:pt idx="2838">
                  <c:v>767.6</c:v>
                </c:pt>
                <c:pt idx="2839">
                  <c:v>767.8</c:v>
                </c:pt>
                <c:pt idx="2840">
                  <c:v>768</c:v>
                </c:pt>
                <c:pt idx="2841">
                  <c:v>768.2</c:v>
                </c:pt>
                <c:pt idx="2842">
                  <c:v>768.4</c:v>
                </c:pt>
                <c:pt idx="2843">
                  <c:v>768.6</c:v>
                </c:pt>
                <c:pt idx="2844">
                  <c:v>768.8</c:v>
                </c:pt>
                <c:pt idx="2845">
                  <c:v>769</c:v>
                </c:pt>
                <c:pt idx="2846">
                  <c:v>769.2</c:v>
                </c:pt>
                <c:pt idx="2847">
                  <c:v>769.4</c:v>
                </c:pt>
                <c:pt idx="2848">
                  <c:v>769.6</c:v>
                </c:pt>
                <c:pt idx="2849">
                  <c:v>769.8</c:v>
                </c:pt>
                <c:pt idx="2850">
                  <c:v>770</c:v>
                </c:pt>
                <c:pt idx="2851">
                  <c:v>770.2</c:v>
                </c:pt>
                <c:pt idx="2852">
                  <c:v>770.4</c:v>
                </c:pt>
                <c:pt idx="2853">
                  <c:v>770.6</c:v>
                </c:pt>
                <c:pt idx="2854">
                  <c:v>770.8</c:v>
                </c:pt>
                <c:pt idx="2855">
                  <c:v>771</c:v>
                </c:pt>
                <c:pt idx="2856">
                  <c:v>771.2</c:v>
                </c:pt>
                <c:pt idx="2857">
                  <c:v>771.4</c:v>
                </c:pt>
                <c:pt idx="2858">
                  <c:v>771.6</c:v>
                </c:pt>
                <c:pt idx="2859">
                  <c:v>771.8</c:v>
                </c:pt>
                <c:pt idx="2860">
                  <c:v>772</c:v>
                </c:pt>
                <c:pt idx="2861">
                  <c:v>772.2</c:v>
                </c:pt>
                <c:pt idx="2862">
                  <c:v>772.4</c:v>
                </c:pt>
                <c:pt idx="2863">
                  <c:v>772.6</c:v>
                </c:pt>
                <c:pt idx="2864">
                  <c:v>772.8</c:v>
                </c:pt>
                <c:pt idx="2865">
                  <c:v>773</c:v>
                </c:pt>
                <c:pt idx="2866">
                  <c:v>773.2</c:v>
                </c:pt>
                <c:pt idx="2867">
                  <c:v>773.4</c:v>
                </c:pt>
                <c:pt idx="2868">
                  <c:v>773.6</c:v>
                </c:pt>
                <c:pt idx="2869">
                  <c:v>773.8</c:v>
                </c:pt>
                <c:pt idx="2870">
                  <c:v>774</c:v>
                </c:pt>
                <c:pt idx="2871">
                  <c:v>774.2</c:v>
                </c:pt>
                <c:pt idx="2872">
                  <c:v>774.4</c:v>
                </c:pt>
                <c:pt idx="2873">
                  <c:v>774.6</c:v>
                </c:pt>
                <c:pt idx="2874">
                  <c:v>774.8</c:v>
                </c:pt>
                <c:pt idx="2875">
                  <c:v>775</c:v>
                </c:pt>
                <c:pt idx="2876">
                  <c:v>775.2</c:v>
                </c:pt>
                <c:pt idx="2877">
                  <c:v>775.4</c:v>
                </c:pt>
                <c:pt idx="2878">
                  <c:v>775.6</c:v>
                </c:pt>
                <c:pt idx="2879">
                  <c:v>775.8</c:v>
                </c:pt>
                <c:pt idx="2880">
                  <c:v>776</c:v>
                </c:pt>
                <c:pt idx="2881">
                  <c:v>776.2</c:v>
                </c:pt>
                <c:pt idx="2882">
                  <c:v>776.4</c:v>
                </c:pt>
                <c:pt idx="2883">
                  <c:v>776.6</c:v>
                </c:pt>
                <c:pt idx="2884">
                  <c:v>776.8</c:v>
                </c:pt>
                <c:pt idx="2885">
                  <c:v>777</c:v>
                </c:pt>
                <c:pt idx="2886">
                  <c:v>777.2</c:v>
                </c:pt>
                <c:pt idx="2887">
                  <c:v>777.4</c:v>
                </c:pt>
                <c:pt idx="2888">
                  <c:v>777.6</c:v>
                </c:pt>
                <c:pt idx="2889">
                  <c:v>777.8</c:v>
                </c:pt>
                <c:pt idx="2890">
                  <c:v>778</c:v>
                </c:pt>
                <c:pt idx="2891">
                  <c:v>778.2</c:v>
                </c:pt>
                <c:pt idx="2892">
                  <c:v>778.4</c:v>
                </c:pt>
                <c:pt idx="2893">
                  <c:v>778.6</c:v>
                </c:pt>
                <c:pt idx="2894">
                  <c:v>778.8</c:v>
                </c:pt>
                <c:pt idx="2895">
                  <c:v>779</c:v>
                </c:pt>
                <c:pt idx="2896">
                  <c:v>779.2</c:v>
                </c:pt>
                <c:pt idx="2897">
                  <c:v>779.4</c:v>
                </c:pt>
                <c:pt idx="2898">
                  <c:v>779.6</c:v>
                </c:pt>
                <c:pt idx="2899">
                  <c:v>779.8</c:v>
                </c:pt>
                <c:pt idx="2900">
                  <c:v>780</c:v>
                </c:pt>
                <c:pt idx="2901">
                  <c:v>780.2</c:v>
                </c:pt>
                <c:pt idx="2902">
                  <c:v>780.4</c:v>
                </c:pt>
                <c:pt idx="2903">
                  <c:v>780.6</c:v>
                </c:pt>
                <c:pt idx="2904">
                  <c:v>780.8</c:v>
                </c:pt>
                <c:pt idx="2905">
                  <c:v>781</c:v>
                </c:pt>
                <c:pt idx="2906">
                  <c:v>781.2</c:v>
                </c:pt>
                <c:pt idx="2907">
                  <c:v>781.4</c:v>
                </c:pt>
                <c:pt idx="2908">
                  <c:v>781.6</c:v>
                </c:pt>
                <c:pt idx="2909">
                  <c:v>781.8</c:v>
                </c:pt>
                <c:pt idx="2910">
                  <c:v>782</c:v>
                </c:pt>
                <c:pt idx="2911">
                  <c:v>782.2</c:v>
                </c:pt>
                <c:pt idx="2912">
                  <c:v>782.4</c:v>
                </c:pt>
                <c:pt idx="2913">
                  <c:v>782.6</c:v>
                </c:pt>
                <c:pt idx="2914">
                  <c:v>782.8</c:v>
                </c:pt>
                <c:pt idx="2915">
                  <c:v>783</c:v>
                </c:pt>
                <c:pt idx="2916">
                  <c:v>783.2</c:v>
                </c:pt>
                <c:pt idx="2917">
                  <c:v>783.4</c:v>
                </c:pt>
                <c:pt idx="2918">
                  <c:v>783.6</c:v>
                </c:pt>
                <c:pt idx="2919">
                  <c:v>783.8</c:v>
                </c:pt>
                <c:pt idx="2920">
                  <c:v>784</c:v>
                </c:pt>
                <c:pt idx="2921">
                  <c:v>784.2</c:v>
                </c:pt>
                <c:pt idx="2922">
                  <c:v>784.4</c:v>
                </c:pt>
                <c:pt idx="2923">
                  <c:v>784.6</c:v>
                </c:pt>
                <c:pt idx="2924">
                  <c:v>784.8</c:v>
                </c:pt>
                <c:pt idx="2925">
                  <c:v>785</c:v>
                </c:pt>
                <c:pt idx="2926">
                  <c:v>785.2</c:v>
                </c:pt>
                <c:pt idx="2927">
                  <c:v>785.4</c:v>
                </c:pt>
                <c:pt idx="2928">
                  <c:v>785.6</c:v>
                </c:pt>
                <c:pt idx="2929">
                  <c:v>785.8</c:v>
                </c:pt>
                <c:pt idx="2930">
                  <c:v>786</c:v>
                </c:pt>
                <c:pt idx="2931">
                  <c:v>786.2</c:v>
                </c:pt>
                <c:pt idx="2932">
                  <c:v>786.4</c:v>
                </c:pt>
                <c:pt idx="2933">
                  <c:v>786.6</c:v>
                </c:pt>
                <c:pt idx="2934">
                  <c:v>786.8</c:v>
                </c:pt>
                <c:pt idx="2935">
                  <c:v>787</c:v>
                </c:pt>
                <c:pt idx="2936">
                  <c:v>787.2</c:v>
                </c:pt>
                <c:pt idx="2937">
                  <c:v>787.4</c:v>
                </c:pt>
                <c:pt idx="2938">
                  <c:v>787.6</c:v>
                </c:pt>
                <c:pt idx="2939">
                  <c:v>787.8</c:v>
                </c:pt>
                <c:pt idx="2940">
                  <c:v>788</c:v>
                </c:pt>
                <c:pt idx="2941">
                  <c:v>788.2</c:v>
                </c:pt>
                <c:pt idx="2942">
                  <c:v>788.4</c:v>
                </c:pt>
                <c:pt idx="2943">
                  <c:v>788.6</c:v>
                </c:pt>
                <c:pt idx="2944">
                  <c:v>788.8</c:v>
                </c:pt>
                <c:pt idx="2945">
                  <c:v>789</c:v>
                </c:pt>
                <c:pt idx="2946">
                  <c:v>789.2</c:v>
                </c:pt>
                <c:pt idx="2947">
                  <c:v>789.4</c:v>
                </c:pt>
                <c:pt idx="2948">
                  <c:v>789.6</c:v>
                </c:pt>
                <c:pt idx="2949">
                  <c:v>789.8</c:v>
                </c:pt>
                <c:pt idx="2950">
                  <c:v>790</c:v>
                </c:pt>
                <c:pt idx="2951">
                  <c:v>790.2</c:v>
                </c:pt>
                <c:pt idx="2952">
                  <c:v>790.4</c:v>
                </c:pt>
                <c:pt idx="2953">
                  <c:v>790.6</c:v>
                </c:pt>
                <c:pt idx="2954">
                  <c:v>790.8</c:v>
                </c:pt>
                <c:pt idx="2955">
                  <c:v>791</c:v>
                </c:pt>
                <c:pt idx="2956">
                  <c:v>791.2</c:v>
                </c:pt>
                <c:pt idx="2957">
                  <c:v>791.4</c:v>
                </c:pt>
                <c:pt idx="2958">
                  <c:v>791.6</c:v>
                </c:pt>
                <c:pt idx="2959">
                  <c:v>791.8</c:v>
                </c:pt>
                <c:pt idx="2960">
                  <c:v>792</c:v>
                </c:pt>
                <c:pt idx="2961">
                  <c:v>792.2</c:v>
                </c:pt>
                <c:pt idx="2962">
                  <c:v>792.4</c:v>
                </c:pt>
                <c:pt idx="2963">
                  <c:v>792.6</c:v>
                </c:pt>
                <c:pt idx="2964">
                  <c:v>792.8</c:v>
                </c:pt>
                <c:pt idx="2965">
                  <c:v>793</c:v>
                </c:pt>
                <c:pt idx="2966">
                  <c:v>793.2</c:v>
                </c:pt>
                <c:pt idx="2967">
                  <c:v>793.4</c:v>
                </c:pt>
                <c:pt idx="2968">
                  <c:v>793.6</c:v>
                </c:pt>
                <c:pt idx="2969">
                  <c:v>793.8</c:v>
                </c:pt>
                <c:pt idx="2970">
                  <c:v>794</c:v>
                </c:pt>
                <c:pt idx="2971">
                  <c:v>794.2</c:v>
                </c:pt>
                <c:pt idx="2972">
                  <c:v>794.4</c:v>
                </c:pt>
                <c:pt idx="2973">
                  <c:v>794.6</c:v>
                </c:pt>
                <c:pt idx="2974">
                  <c:v>794.8</c:v>
                </c:pt>
                <c:pt idx="2975">
                  <c:v>795</c:v>
                </c:pt>
                <c:pt idx="2976">
                  <c:v>795.2</c:v>
                </c:pt>
                <c:pt idx="2977">
                  <c:v>795.4</c:v>
                </c:pt>
                <c:pt idx="2978">
                  <c:v>795.6</c:v>
                </c:pt>
                <c:pt idx="2979">
                  <c:v>795.8</c:v>
                </c:pt>
                <c:pt idx="2980">
                  <c:v>796</c:v>
                </c:pt>
                <c:pt idx="2981">
                  <c:v>796.2</c:v>
                </c:pt>
                <c:pt idx="2982">
                  <c:v>796.4</c:v>
                </c:pt>
                <c:pt idx="2983">
                  <c:v>796.6</c:v>
                </c:pt>
                <c:pt idx="2984">
                  <c:v>796.8</c:v>
                </c:pt>
                <c:pt idx="2985">
                  <c:v>797</c:v>
                </c:pt>
                <c:pt idx="2986">
                  <c:v>797.2</c:v>
                </c:pt>
                <c:pt idx="2987">
                  <c:v>797.4</c:v>
                </c:pt>
                <c:pt idx="2988">
                  <c:v>797.6</c:v>
                </c:pt>
                <c:pt idx="2989">
                  <c:v>797.8</c:v>
                </c:pt>
                <c:pt idx="2990">
                  <c:v>798</c:v>
                </c:pt>
                <c:pt idx="2991">
                  <c:v>798.2</c:v>
                </c:pt>
                <c:pt idx="2992">
                  <c:v>798.4</c:v>
                </c:pt>
                <c:pt idx="2993">
                  <c:v>798.6</c:v>
                </c:pt>
                <c:pt idx="2994">
                  <c:v>798.8</c:v>
                </c:pt>
                <c:pt idx="2995">
                  <c:v>799</c:v>
                </c:pt>
                <c:pt idx="2996">
                  <c:v>799.2</c:v>
                </c:pt>
                <c:pt idx="2997">
                  <c:v>799.4</c:v>
                </c:pt>
                <c:pt idx="2998">
                  <c:v>799.6</c:v>
                </c:pt>
                <c:pt idx="2999">
                  <c:v>799.8</c:v>
                </c:pt>
                <c:pt idx="3000">
                  <c:v>800</c:v>
                </c:pt>
                <c:pt idx="3001">
                  <c:v>800.2</c:v>
                </c:pt>
                <c:pt idx="3002">
                  <c:v>800.4</c:v>
                </c:pt>
                <c:pt idx="3003">
                  <c:v>800.6</c:v>
                </c:pt>
                <c:pt idx="3004">
                  <c:v>800.8</c:v>
                </c:pt>
                <c:pt idx="3005">
                  <c:v>801</c:v>
                </c:pt>
                <c:pt idx="3006">
                  <c:v>801.2</c:v>
                </c:pt>
                <c:pt idx="3007">
                  <c:v>801.4</c:v>
                </c:pt>
                <c:pt idx="3008">
                  <c:v>801.6</c:v>
                </c:pt>
                <c:pt idx="3009">
                  <c:v>801.8</c:v>
                </c:pt>
                <c:pt idx="3010">
                  <c:v>802</c:v>
                </c:pt>
                <c:pt idx="3011">
                  <c:v>802.2</c:v>
                </c:pt>
                <c:pt idx="3012">
                  <c:v>802.4</c:v>
                </c:pt>
                <c:pt idx="3013">
                  <c:v>802.6</c:v>
                </c:pt>
                <c:pt idx="3014">
                  <c:v>802.8</c:v>
                </c:pt>
                <c:pt idx="3015">
                  <c:v>803</c:v>
                </c:pt>
                <c:pt idx="3016">
                  <c:v>803.2</c:v>
                </c:pt>
                <c:pt idx="3017">
                  <c:v>803.4</c:v>
                </c:pt>
                <c:pt idx="3018">
                  <c:v>803.6</c:v>
                </c:pt>
                <c:pt idx="3019">
                  <c:v>803.8</c:v>
                </c:pt>
                <c:pt idx="3020">
                  <c:v>804</c:v>
                </c:pt>
                <c:pt idx="3021">
                  <c:v>804.2</c:v>
                </c:pt>
                <c:pt idx="3022">
                  <c:v>804.4</c:v>
                </c:pt>
                <c:pt idx="3023">
                  <c:v>804.6</c:v>
                </c:pt>
                <c:pt idx="3024">
                  <c:v>804.8</c:v>
                </c:pt>
                <c:pt idx="3025">
                  <c:v>805</c:v>
                </c:pt>
                <c:pt idx="3026">
                  <c:v>805.2</c:v>
                </c:pt>
                <c:pt idx="3027">
                  <c:v>805.4</c:v>
                </c:pt>
                <c:pt idx="3028">
                  <c:v>805.6</c:v>
                </c:pt>
                <c:pt idx="3029">
                  <c:v>805.8</c:v>
                </c:pt>
                <c:pt idx="3030">
                  <c:v>806</c:v>
                </c:pt>
                <c:pt idx="3031">
                  <c:v>806.2</c:v>
                </c:pt>
                <c:pt idx="3032">
                  <c:v>806.4</c:v>
                </c:pt>
                <c:pt idx="3033">
                  <c:v>806.6</c:v>
                </c:pt>
                <c:pt idx="3034">
                  <c:v>806.8</c:v>
                </c:pt>
                <c:pt idx="3035">
                  <c:v>807</c:v>
                </c:pt>
                <c:pt idx="3036">
                  <c:v>807.2</c:v>
                </c:pt>
                <c:pt idx="3037">
                  <c:v>807.4</c:v>
                </c:pt>
                <c:pt idx="3038">
                  <c:v>807.6</c:v>
                </c:pt>
                <c:pt idx="3039">
                  <c:v>807.8</c:v>
                </c:pt>
                <c:pt idx="3040">
                  <c:v>808</c:v>
                </c:pt>
                <c:pt idx="3041">
                  <c:v>808.2</c:v>
                </c:pt>
                <c:pt idx="3042">
                  <c:v>808.4</c:v>
                </c:pt>
                <c:pt idx="3043">
                  <c:v>808.6</c:v>
                </c:pt>
                <c:pt idx="3044">
                  <c:v>808.8</c:v>
                </c:pt>
                <c:pt idx="3045">
                  <c:v>809</c:v>
                </c:pt>
                <c:pt idx="3046">
                  <c:v>809.2</c:v>
                </c:pt>
                <c:pt idx="3047">
                  <c:v>809.4</c:v>
                </c:pt>
                <c:pt idx="3048">
                  <c:v>809.6</c:v>
                </c:pt>
                <c:pt idx="3049">
                  <c:v>809.8</c:v>
                </c:pt>
                <c:pt idx="3050">
                  <c:v>810</c:v>
                </c:pt>
                <c:pt idx="3051">
                  <c:v>810.2</c:v>
                </c:pt>
                <c:pt idx="3052">
                  <c:v>810.4</c:v>
                </c:pt>
                <c:pt idx="3053">
                  <c:v>810.6</c:v>
                </c:pt>
                <c:pt idx="3054">
                  <c:v>810.8</c:v>
                </c:pt>
                <c:pt idx="3055">
                  <c:v>811</c:v>
                </c:pt>
                <c:pt idx="3056">
                  <c:v>811.2</c:v>
                </c:pt>
                <c:pt idx="3057">
                  <c:v>811.4</c:v>
                </c:pt>
                <c:pt idx="3058">
                  <c:v>811.6</c:v>
                </c:pt>
                <c:pt idx="3059">
                  <c:v>811.8</c:v>
                </c:pt>
                <c:pt idx="3060">
                  <c:v>812</c:v>
                </c:pt>
                <c:pt idx="3061">
                  <c:v>812.2</c:v>
                </c:pt>
                <c:pt idx="3062">
                  <c:v>812.4</c:v>
                </c:pt>
                <c:pt idx="3063">
                  <c:v>812.6</c:v>
                </c:pt>
                <c:pt idx="3064">
                  <c:v>812.8</c:v>
                </c:pt>
                <c:pt idx="3065">
                  <c:v>813</c:v>
                </c:pt>
                <c:pt idx="3066">
                  <c:v>813.2</c:v>
                </c:pt>
                <c:pt idx="3067">
                  <c:v>813.4</c:v>
                </c:pt>
                <c:pt idx="3068">
                  <c:v>813.6</c:v>
                </c:pt>
                <c:pt idx="3069">
                  <c:v>813.8</c:v>
                </c:pt>
                <c:pt idx="3070">
                  <c:v>814</c:v>
                </c:pt>
                <c:pt idx="3071">
                  <c:v>814.2</c:v>
                </c:pt>
                <c:pt idx="3072">
                  <c:v>814.4</c:v>
                </c:pt>
                <c:pt idx="3073">
                  <c:v>814.6</c:v>
                </c:pt>
                <c:pt idx="3074">
                  <c:v>814.8</c:v>
                </c:pt>
                <c:pt idx="3075">
                  <c:v>815</c:v>
                </c:pt>
                <c:pt idx="3076">
                  <c:v>815.2</c:v>
                </c:pt>
                <c:pt idx="3077">
                  <c:v>815.4</c:v>
                </c:pt>
                <c:pt idx="3078">
                  <c:v>815.6</c:v>
                </c:pt>
                <c:pt idx="3079">
                  <c:v>815.8</c:v>
                </c:pt>
                <c:pt idx="3080">
                  <c:v>816</c:v>
                </c:pt>
                <c:pt idx="3081">
                  <c:v>816.2</c:v>
                </c:pt>
                <c:pt idx="3082">
                  <c:v>816.4</c:v>
                </c:pt>
                <c:pt idx="3083">
                  <c:v>816.6</c:v>
                </c:pt>
                <c:pt idx="3084">
                  <c:v>816.8</c:v>
                </c:pt>
                <c:pt idx="3085">
                  <c:v>817</c:v>
                </c:pt>
                <c:pt idx="3086">
                  <c:v>817.2</c:v>
                </c:pt>
                <c:pt idx="3087">
                  <c:v>817.4</c:v>
                </c:pt>
                <c:pt idx="3088">
                  <c:v>817.6</c:v>
                </c:pt>
                <c:pt idx="3089">
                  <c:v>817.8</c:v>
                </c:pt>
                <c:pt idx="3090">
                  <c:v>818</c:v>
                </c:pt>
                <c:pt idx="3091">
                  <c:v>818.2</c:v>
                </c:pt>
                <c:pt idx="3092">
                  <c:v>818.4</c:v>
                </c:pt>
                <c:pt idx="3093">
                  <c:v>818.6</c:v>
                </c:pt>
                <c:pt idx="3094">
                  <c:v>818.8</c:v>
                </c:pt>
                <c:pt idx="3095">
                  <c:v>819</c:v>
                </c:pt>
                <c:pt idx="3096">
                  <c:v>819.2</c:v>
                </c:pt>
                <c:pt idx="3097">
                  <c:v>819.4</c:v>
                </c:pt>
                <c:pt idx="3098">
                  <c:v>819.6</c:v>
                </c:pt>
                <c:pt idx="3099">
                  <c:v>819.8</c:v>
                </c:pt>
                <c:pt idx="3100">
                  <c:v>820</c:v>
                </c:pt>
                <c:pt idx="3101">
                  <c:v>820.2</c:v>
                </c:pt>
                <c:pt idx="3102">
                  <c:v>820.4</c:v>
                </c:pt>
                <c:pt idx="3103">
                  <c:v>820.6</c:v>
                </c:pt>
                <c:pt idx="3104">
                  <c:v>820.8</c:v>
                </c:pt>
                <c:pt idx="3105">
                  <c:v>821</c:v>
                </c:pt>
                <c:pt idx="3106">
                  <c:v>821.2</c:v>
                </c:pt>
                <c:pt idx="3107">
                  <c:v>821.4</c:v>
                </c:pt>
                <c:pt idx="3108">
                  <c:v>821.6</c:v>
                </c:pt>
                <c:pt idx="3109">
                  <c:v>821.8</c:v>
                </c:pt>
                <c:pt idx="3110">
                  <c:v>822</c:v>
                </c:pt>
                <c:pt idx="3111">
                  <c:v>822.2</c:v>
                </c:pt>
                <c:pt idx="3112">
                  <c:v>822.4</c:v>
                </c:pt>
                <c:pt idx="3113">
                  <c:v>822.6</c:v>
                </c:pt>
                <c:pt idx="3114">
                  <c:v>822.8</c:v>
                </c:pt>
                <c:pt idx="3115">
                  <c:v>823</c:v>
                </c:pt>
                <c:pt idx="3116">
                  <c:v>823.2</c:v>
                </c:pt>
                <c:pt idx="3117">
                  <c:v>823.4</c:v>
                </c:pt>
                <c:pt idx="3118">
                  <c:v>823.6</c:v>
                </c:pt>
                <c:pt idx="3119">
                  <c:v>823.8</c:v>
                </c:pt>
                <c:pt idx="3120">
                  <c:v>824</c:v>
                </c:pt>
                <c:pt idx="3121">
                  <c:v>824.2</c:v>
                </c:pt>
                <c:pt idx="3122">
                  <c:v>824.4</c:v>
                </c:pt>
                <c:pt idx="3123">
                  <c:v>824.6</c:v>
                </c:pt>
                <c:pt idx="3124">
                  <c:v>824.8</c:v>
                </c:pt>
                <c:pt idx="3125">
                  <c:v>825</c:v>
                </c:pt>
                <c:pt idx="3126">
                  <c:v>825.2</c:v>
                </c:pt>
                <c:pt idx="3127">
                  <c:v>825.4</c:v>
                </c:pt>
                <c:pt idx="3128">
                  <c:v>825.6</c:v>
                </c:pt>
                <c:pt idx="3129">
                  <c:v>825.8</c:v>
                </c:pt>
                <c:pt idx="3130">
                  <c:v>826</c:v>
                </c:pt>
                <c:pt idx="3131">
                  <c:v>826.2</c:v>
                </c:pt>
                <c:pt idx="3132">
                  <c:v>826.4</c:v>
                </c:pt>
                <c:pt idx="3133">
                  <c:v>826.6</c:v>
                </c:pt>
                <c:pt idx="3134">
                  <c:v>826.8</c:v>
                </c:pt>
                <c:pt idx="3135">
                  <c:v>827</c:v>
                </c:pt>
                <c:pt idx="3136">
                  <c:v>827.2</c:v>
                </c:pt>
                <c:pt idx="3137">
                  <c:v>827.4</c:v>
                </c:pt>
                <c:pt idx="3138">
                  <c:v>827.6</c:v>
                </c:pt>
                <c:pt idx="3139">
                  <c:v>827.8</c:v>
                </c:pt>
                <c:pt idx="3140">
                  <c:v>828</c:v>
                </c:pt>
                <c:pt idx="3141">
                  <c:v>828.2</c:v>
                </c:pt>
                <c:pt idx="3142">
                  <c:v>828.4</c:v>
                </c:pt>
                <c:pt idx="3143">
                  <c:v>828.6</c:v>
                </c:pt>
                <c:pt idx="3144">
                  <c:v>828.8</c:v>
                </c:pt>
                <c:pt idx="3145">
                  <c:v>829</c:v>
                </c:pt>
                <c:pt idx="3146">
                  <c:v>829.2</c:v>
                </c:pt>
                <c:pt idx="3147">
                  <c:v>829.4</c:v>
                </c:pt>
                <c:pt idx="3148">
                  <c:v>829.6</c:v>
                </c:pt>
                <c:pt idx="3149">
                  <c:v>829.8</c:v>
                </c:pt>
                <c:pt idx="3150">
                  <c:v>830</c:v>
                </c:pt>
                <c:pt idx="3151">
                  <c:v>830.2</c:v>
                </c:pt>
                <c:pt idx="3152">
                  <c:v>830.4</c:v>
                </c:pt>
                <c:pt idx="3153">
                  <c:v>830.6</c:v>
                </c:pt>
                <c:pt idx="3154">
                  <c:v>830.8</c:v>
                </c:pt>
                <c:pt idx="3155">
                  <c:v>831</c:v>
                </c:pt>
                <c:pt idx="3156">
                  <c:v>831.2</c:v>
                </c:pt>
                <c:pt idx="3157">
                  <c:v>831.4</c:v>
                </c:pt>
                <c:pt idx="3158">
                  <c:v>831.6</c:v>
                </c:pt>
                <c:pt idx="3159">
                  <c:v>831.8</c:v>
                </c:pt>
                <c:pt idx="3160">
                  <c:v>832</c:v>
                </c:pt>
                <c:pt idx="3161">
                  <c:v>832.2</c:v>
                </c:pt>
                <c:pt idx="3162">
                  <c:v>832.4</c:v>
                </c:pt>
                <c:pt idx="3163">
                  <c:v>832.6</c:v>
                </c:pt>
                <c:pt idx="3164">
                  <c:v>832.8</c:v>
                </c:pt>
                <c:pt idx="3165">
                  <c:v>833</c:v>
                </c:pt>
                <c:pt idx="3166">
                  <c:v>833.2</c:v>
                </c:pt>
                <c:pt idx="3167">
                  <c:v>833.4</c:v>
                </c:pt>
                <c:pt idx="3168">
                  <c:v>833.6</c:v>
                </c:pt>
                <c:pt idx="3169">
                  <c:v>833.8</c:v>
                </c:pt>
                <c:pt idx="3170">
                  <c:v>834</c:v>
                </c:pt>
                <c:pt idx="3171">
                  <c:v>834.2</c:v>
                </c:pt>
                <c:pt idx="3172">
                  <c:v>834.4</c:v>
                </c:pt>
                <c:pt idx="3173">
                  <c:v>834.6</c:v>
                </c:pt>
                <c:pt idx="3174">
                  <c:v>834.8</c:v>
                </c:pt>
                <c:pt idx="3175">
                  <c:v>835</c:v>
                </c:pt>
                <c:pt idx="3176">
                  <c:v>835.2</c:v>
                </c:pt>
                <c:pt idx="3177">
                  <c:v>835.4</c:v>
                </c:pt>
                <c:pt idx="3178">
                  <c:v>835.6</c:v>
                </c:pt>
                <c:pt idx="3179">
                  <c:v>835.8</c:v>
                </c:pt>
                <c:pt idx="3180">
                  <c:v>836</c:v>
                </c:pt>
                <c:pt idx="3181">
                  <c:v>836.2</c:v>
                </c:pt>
                <c:pt idx="3182">
                  <c:v>836.4</c:v>
                </c:pt>
                <c:pt idx="3183">
                  <c:v>836.6</c:v>
                </c:pt>
                <c:pt idx="3184">
                  <c:v>836.8</c:v>
                </c:pt>
                <c:pt idx="3185">
                  <c:v>837</c:v>
                </c:pt>
                <c:pt idx="3186">
                  <c:v>837.2</c:v>
                </c:pt>
                <c:pt idx="3187">
                  <c:v>837.4</c:v>
                </c:pt>
                <c:pt idx="3188">
                  <c:v>837.6</c:v>
                </c:pt>
                <c:pt idx="3189">
                  <c:v>837.8</c:v>
                </c:pt>
                <c:pt idx="3190">
                  <c:v>838</c:v>
                </c:pt>
                <c:pt idx="3191">
                  <c:v>838.2</c:v>
                </c:pt>
                <c:pt idx="3192">
                  <c:v>838.4</c:v>
                </c:pt>
                <c:pt idx="3193">
                  <c:v>838.6</c:v>
                </c:pt>
                <c:pt idx="3194">
                  <c:v>838.8</c:v>
                </c:pt>
                <c:pt idx="3195">
                  <c:v>839</c:v>
                </c:pt>
                <c:pt idx="3196">
                  <c:v>839.2</c:v>
                </c:pt>
                <c:pt idx="3197">
                  <c:v>839.4</c:v>
                </c:pt>
                <c:pt idx="3198">
                  <c:v>839.6</c:v>
                </c:pt>
                <c:pt idx="3199">
                  <c:v>839.8</c:v>
                </c:pt>
                <c:pt idx="3200">
                  <c:v>840</c:v>
                </c:pt>
                <c:pt idx="3201">
                  <c:v>840.2</c:v>
                </c:pt>
                <c:pt idx="3202">
                  <c:v>840.4</c:v>
                </c:pt>
                <c:pt idx="3203">
                  <c:v>840.6</c:v>
                </c:pt>
                <c:pt idx="3204">
                  <c:v>840.8</c:v>
                </c:pt>
                <c:pt idx="3205">
                  <c:v>841</c:v>
                </c:pt>
                <c:pt idx="3206">
                  <c:v>841.2</c:v>
                </c:pt>
                <c:pt idx="3207">
                  <c:v>841.4</c:v>
                </c:pt>
                <c:pt idx="3208">
                  <c:v>841.6</c:v>
                </c:pt>
                <c:pt idx="3209">
                  <c:v>841.8</c:v>
                </c:pt>
                <c:pt idx="3210">
                  <c:v>842</c:v>
                </c:pt>
                <c:pt idx="3211">
                  <c:v>842.2</c:v>
                </c:pt>
                <c:pt idx="3212">
                  <c:v>842.4</c:v>
                </c:pt>
                <c:pt idx="3213">
                  <c:v>842.6</c:v>
                </c:pt>
                <c:pt idx="3214">
                  <c:v>842.8</c:v>
                </c:pt>
                <c:pt idx="3215">
                  <c:v>843</c:v>
                </c:pt>
                <c:pt idx="3216">
                  <c:v>843.2</c:v>
                </c:pt>
                <c:pt idx="3217">
                  <c:v>843.4</c:v>
                </c:pt>
                <c:pt idx="3218">
                  <c:v>843.6</c:v>
                </c:pt>
                <c:pt idx="3219">
                  <c:v>843.8</c:v>
                </c:pt>
                <c:pt idx="3220">
                  <c:v>844</c:v>
                </c:pt>
                <c:pt idx="3221">
                  <c:v>844.2</c:v>
                </c:pt>
                <c:pt idx="3222">
                  <c:v>844.4</c:v>
                </c:pt>
                <c:pt idx="3223">
                  <c:v>844.6</c:v>
                </c:pt>
                <c:pt idx="3224">
                  <c:v>844.8</c:v>
                </c:pt>
                <c:pt idx="3225">
                  <c:v>845</c:v>
                </c:pt>
                <c:pt idx="3226">
                  <c:v>845.2</c:v>
                </c:pt>
                <c:pt idx="3227">
                  <c:v>845.4</c:v>
                </c:pt>
                <c:pt idx="3228">
                  <c:v>845.6</c:v>
                </c:pt>
                <c:pt idx="3229">
                  <c:v>845.8</c:v>
                </c:pt>
                <c:pt idx="3230">
                  <c:v>846</c:v>
                </c:pt>
                <c:pt idx="3231">
                  <c:v>846.2</c:v>
                </c:pt>
                <c:pt idx="3232">
                  <c:v>846.4</c:v>
                </c:pt>
                <c:pt idx="3233">
                  <c:v>846.6</c:v>
                </c:pt>
                <c:pt idx="3234">
                  <c:v>846.8</c:v>
                </c:pt>
                <c:pt idx="3235">
                  <c:v>847</c:v>
                </c:pt>
                <c:pt idx="3236">
                  <c:v>847.2</c:v>
                </c:pt>
                <c:pt idx="3237">
                  <c:v>847.4</c:v>
                </c:pt>
                <c:pt idx="3238">
                  <c:v>847.6</c:v>
                </c:pt>
                <c:pt idx="3239">
                  <c:v>847.8</c:v>
                </c:pt>
                <c:pt idx="3240">
                  <c:v>848</c:v>
                </c:pt>
                <c:pt idx="3241">
                  <c:v>848.2</c:v>
                </c:pt>
                <c:pt idx="3242">
                  <c:v>848.4</c:v>
                </c:pt>
                <c:pt idx="3243">
                  <c:v>848.6</c:v>
                </c:pt>
                <c:pt idx="3244">
                  <c:v>848.8</c:v>
                </c:pt>
                <c:pt idx="3245">
                  <c:v>849</c:v>
                </c:pt>
                <c:pt idx="3246">
                  <c:v>849.2</c:v>
                </c:pt>
                <c:pt idx="3247">
                  <c:v>849.4</c:v>
                </c:pt>
                <c:pt idx="3248">
                  <c:v>849.6</c:v>
                </c:pt>
                <c:pt idx="3249">
                  <c:v>849.8</c:v>
                </c:pt>
                <c:pt idx="3250">
                  <c:v>850</c:v>
                </c:pt>
                <c:pt idx="3251">
                  <c:v>850.2</c:v>
                </c:pt>
                <c:pt idx="3252">
                  <c:v>850.4</c:v>
                </c:pt>
                <c:pt idx="3253">
                  <c:v>850.6</c:v>
                </c:pt>
                <c:pt idx="3254">
                  <c:v>850.8</c:v>
                </c:pt>
                <c:pt idx="3255">
                  <c:v>851</c:v>
                </c:pt>
                <c:pt idx="3256">
                  <c:v>851.2</c:v>
                </c:pt>
                <c:pt idx="3257">
                  <c:v>851.4</c:v>
                </c:pt>
                <c:pt idx="3258">
                  <c:v>851.6</c:v>
                </c:pt>
                <c:pt idx="3259">
                  <c:v>851.8</c:v>
                </c:pt>
                <c:pt idx="3260">
                  <c:v>852</c:v>
                </c:pt>
                <c:pt idx="3261">
                  <c:v>852.2</c:v>
                </c:pt>
                <c:pt idx="3262">
                  <c:v>852.4</c:v>
                </c:pt>
                <c:pt idx="3263">
                  <c:v>852.6</c:v>
                </c:pt>
                <c:pt idx="3264">
                  <c:v>852.8</c:v>
                </c:pt>
                <c:pt idx="3265">
                  <c:v>853</c:v>
                </c:pt>
                <c:pt idx="3266">
                  <c:v>853.2</c:v>
                </c:pt>
                <c:pt idx="3267">
                  <c:v>853.4</c:v>
                </c:pt>
                <c:pt idx="3268">
                  <c:v>853.6</c:v>
                </c:pt>
                <c:pt idx="3269">
                  <c:v>853.8</c:v>
                </c:pt>
                <c:pt idx="3270">
                  <c:v>854</c:v>
                </c:pt>
                <c:pt idx="3271">
                  <c:v>854.2</c:v>
                </c:pt>
                <c:pt idx="3272">
                  <c:v>854.4</c:v>
                </c:pt>
                <c:pt idx="3273">
                  <c:v>854.6</c:v>
                </c:pt>
                <c:pt idx="3274">
                  <c:v>854.8</c:v>
                </c:pt>
                <c:pt idx="3275">
                  <c:v>855</c:v>
                </c:pt>
                <c:pt idx="3276">
                  <c:v>855.2</c:v>
                </c:pt>
                <c:pt idx="3277">
                  <c:v>855.4</c:v>
                </c:pt>
                <c:pt idx="3278">
                  <c:v>855.6</c:v>
                </c:pt>
                <c:pt idx="3279">
                  <c:v>855.8</c:v>
                </c:pt>
                <c:pt idx="3280">
                  <c:v>856</c:v>
                </c:pt>
                <c:pt idx="3281">
                  <c:v>856.2</c:v>
                </c:pt>
                <c:pt idx="3282">
                  <c:v>856.4</c:v>
                </c:pt>
                <c:pt idx="3283">
                  <c:v>856.6</c:v>
                </c:pt>
                <c:pt idx="3284">
                  <c:v>856.8</c:v>
                </c:pt>
                <c:pt idx="3285">
                  <c:v>857</c:v>
                </c:pt>
                <c:pt idx="3286">
                  <c:v>857.2</c:v>
                </c:pt>
                <c:pt idx="3287">
                  <c:v>857.4</c:v>
                </c:pt>
                <c:pt idx="3288">
                  <c:v>857.6</c:v>
                </c:pt>
                <c:pt idx="3289">
                  <c:v>857.8</c:v>
                </c:pt>
                <c:pt idx="3290">
                  <c:v>858</c:v>
                </c:pt>
                <c:pt idx="3291">
                  <c:v>858.2</c:v>
                </c:pt>
                <c:pt idx="3292">
                  <c:v>858.4</c:v>
                </c:pt>
                <c:pt idx="3293">
                  <c:v>858.6</c:v>
                </c:pt>
                <c:pt idx="3294">
                  <c:v>858.8</c:v>
                </c:pt>
                <c:pt idx="3295">
                  <c:v>859</c:v>
                </c:pt>
                <c:pt idx="3296">
                  <c:v>859.2</c:v>
                </c:pt>
                <c:pt idx="3297">
                  <c:v>859.4</c:v>
                </c:pt>
                <c:pt idx="3298">
                  <c:v>859.6</c:v>
                </c:pt>
                <c:pt idx="3299">
                  <c:v>859.8</c:v>
                </c:pt>
                <c:pt idx="3300">
                  <c:v>860</c:v>
                </c:pt>
                <c:pt idx="3301">
                  <c:v>860.2</c:v>
                </c:pt>
                <c:pt idx="3302">
                  <c:v>860.4</c:v>
                </c:pt>
                <c:pt idx="3303">
                  <c:v>860.6</c:v>
                </c:pt>
                <c:pt idx="3304">
                  <c:v>860.8</c:v>
                </c:pt>
                <c:pt idx="3305">
                  <c:v>861</c:v>
                </c:pt>
                <c:pt idx="3306">
                  <c:v>861.2</c:v>
                </c:pt>
                <c:pt idx="3307">
                  <c:v>861.4</c:v>
                </c:pt>
                <c:pt idx="3308">
                  <c:v>861.6</c:v>
                </c:pt>
                <c:pt idx="3309">
                  <c:v>861.8</c:v>
                </c:pt>
                <c:pt idx="3310">
                  <c:v>862</c:v>
                </c:pt>
                <c:pt idx="3311">
                  <c:v>862.2</c:v>
                </c:pt>
                <c:pt idx="3312">
                  <c:v>862.4</c:v>
                </c:pt>
                <c:pt idx="3313">
                  <c:v>862.6</c:v>
                </c:pt>
                <c:pt idx="3314">
                  <c:v>862.8</c:v>
                </c:pt>
                <c:pt idx="3315">
                  <c:v>863</c:v>
                </c:pt>
                <c:pt idx="3316">
                  <c:v>863.2</c:v>
                </c:pt>
                <c:pt idx="3317">
                  <c:v>863.4</c:v>
                </c:pt>
                <c:pt idx="3318">
                  <c:v>863.6</c:v>
                </c:pt>
                <c:pt idx="3319">
                  <c:v>863.8</c:v>
                </c:pt>
                <c:pt idx="3320">
                  <c:v>864</c:v>
                </c:pt>
                <c:pt idx="3321">
                  <c:v>864.2</c:v>
                </c:pt>
                <c:pt idx="3322">
                  <c:v>864.4</c:v>
                </c:pt>
                <c:pt idx="3323">
                  <c:v>864.6</c:v>
                </c:pt>
                <c:pt idx="3324">
                  <c:v>864.8</c:v>
                </c:pt>
                <c:pt idx="3325">
                  <c:v>865</c:v>
                </c:pt>
                <c:pt idx="3326">
                  <c:v>865.2</c:v>
                </c:pt>
                <c:pt idx="3327">
                  <c:v>865.4</c:v>
                </c:pt>
                <c:pt idx="3328">
                  <c:v>865.6</c:v>
                </c:pt>
                <c:pt idx="3329">
                  <c:v>865.8</c:v>
                </c:pt>
                <c:pt idx="3330">
                  <c:v>866</c:v>
                </c:pt>
                <c:pt idx="3331">
                  <c:v>866.2</c:v>
                </c:pt>
                <c:pt idx="3332">
                  <c:v>866.4</c:v>
                </c:pt>
                <c:pt idx="3333">
                  <c:v>866.6</c:v>
                </c:pt>
                <c:pt idx="3334">
                  <c:v>866.8</c:v>
                </c:pt>
                <c:pt idx="3335">
                  <c:v>867</c:v>
                </c:pt>
                <c:pt idx="3336">
                  <c:v>867.2</c:v>
                </c:pt>
                <c:pt idx="3337">
                  <c:v>867.4</c:v>
                </c:pt>
                <c:pt idx="3338">
                  <c:v>867.6</c:v>
                </c:pt>
                <c:pt idx="3339">
                  <c:v>867.8</c:v>
                </c:pt>
                <c:pt idx="3340">
                  <c:v>868</c:v>
                </c:pt>
                <c:pt idx="3341">
                  <c:v>868.2</c:v>
                </c:pt>
                <c:pt idx="3342">
                  <c:v>868.4</c:v>
                </c:pt>
                <c:pt idx="3343">
                  <c:v>868.6</c:v>
                </c:pt>
                <c:pt idx="3344">
                  <c:v>868.8</c:v>
                </c:pt>
                <c:pt idx="3345">
                  <c:v>869</c:v>
                </c:pt>
                <c:pt idx="3346">
                  <c:v>869.2</c:v>
                </c:pt>
                <c:pt idx="3347">
                  <c:v>869.4</c:v>
                </c:pt>
                <c:pt idx="3348">
                  <c:v>869.6</c:v>
                </c:pt>
                <c:pt idx="3349">
                  <c:v>869.8</c:v>
                </c:pt>
                <c:pt idx="3350">
                  <c:v>870</c:v>
                </c:pt>
                <c:pt idx="3351">
                  <c:v>870.2</c:v>
                </c:pt>
                <c:pt idx="3352">
                  <c:v>870.4</c:v>
                </c:pt>
                <c:pt idx="3353">
                  <c:v>870.6</c:v>
                </c:pt>
                <c:pt idx="3354">
                  <c:v>870.8</c:v>
                </c:pt>
                <c:pt idx="3355">
                  <c:v>871</c:v>
                </c:pt>
                <c:pt idx="3356">
                  <c:v>871.2</c:v>
                </c:pt>
                <c:pt idx="3357">
                  <c:v>871.4</c:v>
                </c:pt>
                <c:pt idx="3358">
                  <c:v>871.6</c:v>
                </c:pt>
                <c:pt idx="3359">
                  <c:v>871.8</c:v>
                </c:pt>
                <c:pt idx="3360">
                  <c:v>872</c:v>
                </c:pt>
                <c:pt idx="3361">
                  <c:v>872.2</c:v>
                </c:pt>
                <c:pt idx="3362">
                  <c:v>872.4</c:v>
                </c:pt>
                <c:pt idx="3363">
                  <c:v>872.6</c:v>
                </c:pt>
                <c:pt idx="3364">
                  <c:v>872.8</c:v>
                </c:pt>
                <c:pt idx="3365">
                  <c:v>873</c:v>
                </c:pt>
                <c:pt idx="3366">
                  <c:v>873.2</c:v>
                </c:pt>
                <c:pt idx="3367">
                  <c:v>873.4</c:v>
                </c:pt>
                <c:pt idx="3368">
                  <c:v>873.6</c:v>
                </c:pt>
                <c:pt idx="3369">
                  <c:v>873.8</c:v>
                </c:pt>
                <c:pt idx="3370">
                  <c:v>874</c:v>
                </c:pt>
                <c:pt idx="3371">
                  <c:v>874.2</c:v>
                </c:pt>
                <c:pt idx="3372">
                  <c:v>874.4</c:v>
                </c:pt>
                <c:pt idx="3373">
                  <c:v>874.6</c:v>
                </c:pt>
                <c:pt idx="3374">
                  <c:v>874.8</c:v>
                </c:pt>
                <c:pt idx="3375">
                  <c:v>875</c:v>
                </c:pt>
                <c:pt idx="3376">
                  <c:v>875.2</c:v>
                </c:pt>
                <c:pt idx="3377">
                  <c:v>875.4</c:v>
                </c:pt>
                <c:pt idx="3378">
                  <c:v>875.6</c:v>
                </c:pt>
                <c:pt idx="3379">
                  <c:v>875.8</c:v>
                </c:pt>
                <c:pt idx="3380">
                  <c:v>876</c:v>
                </c:pt>
                <c:pt idx="3381">
                  <c:v>876.2</c:v>
                </c:pt>
                <c:pt idx="3382">
                  <c:v>876.4</c:v>
                </c:pt>
                <c:pt idx="3383">
                  <c:v>876.6</c:v>
                </c:pt>
                <c:pt idx="3384">
                  <c:v>876.8</c:v>
                </c:pt>
                <c:pt idx="3385">
                  <c:v>877</c:v>
                </c:pt>
                <c:pt idx="3386">
                  <c:v>877.2</c:v>
                </c:pt>
                <c:pt idx="3387">
                  <c:v>877.4</c:v>
                </c:pt>
                <c:pt idx="3388">
                  <c:v>877.6</c:v>
                </c:pt>
                <c:pt idx="3389">
                  <c:v>877.8</c:v>
                </c:pt>
                <c:pt idx="3390">
                  <c:v>878</c:v>
                </c:pt>
                <c:pt idx="3391">
                  <c:v>878.2</c:v>
                </c:pt>
                <c:pt idx="3392">
                  <c:v>878.4</c:v>
                </c:pt>
                <c:pt idx="3393">
                  <c:v>878.6</c:v>
                </c:pt>
                <c:pt idx="3394">
                  <c:v>878.8</c:v>
                </c:pt>
                <c:pt idx="3395">
                  <c:v>879</c:v>
                </c:pt>
                <c:pt idx="3396">
                  <c:v>879.2</c:v>
                </c:pt>
                <c:pt idx="3397">
                  <c:v>879.4</c:v>
                </c:pt>
                <c:pt idx="3398">
                  <c:v>879.6</c:v>
                </c:pt>
                <c:pt idx="3399">
                  <c:v>879.8</c:v>
                </c:pt>
                <c:pt idx="3400">
                  <c:v>880</c:v>
                </c:pt>
                <c:pt idx="3401">
                  <c:v>880.2</c:v>
                </c:pt>
                <c:pt idx="3402">
                  <c:v>880.4</c:v>
                </c:pt>
                <c:pt idx="3403">
                  <c:v>880.6</c:v>
                </c:pt>
                <c:pt idx="3404">
                  <c:v>880.8</c:v>
                </c:pt>
                <c:pt idx="3405">
                  <c:v>881</c:v>
                </c:pt>
                <c:pt idx="3406">
                  <c:v>881.2</c:v>
                </c:pt>
                <c:pt idx="3407">
                  <c:v>881.4</c:v>
                </c:pt>
                <c:pt idx="3408">
                  <c:v>881.6</c:v>
                </c:pt>
                <c:pt idx="3409">
                  <c:v>881.8</c:v>
                </c:pt>
                <c:pt idx="3410">
                  <c:v>882</c:v>
                </c:pt>
                <c:pt idx="3411">
                  <c:v>882.2</c:v>
                </c:pt>
                <c:pt idx="3412">
                  <c:v>882.4</c:v>
                </c:pt>
                <c:pt idx="3413">
                  <c:v>882.6</c:v>
                </c:pt>
                <c:pt idx="3414">
                  <c:v>882.8</c:v>
                </c:pt>
                <c:pt idx="3415">
                  <c:v>883</c:v>
                </c:pt>
                <c:pt idx="3416">
                  <c:v>883.2</c:v>
                </c:pt>
                <c:pt idx="3417">
                  <c:v>883.4</c:v>
                </c:pt>
                <c:pt idx="3418">
                  <c:v>883.6</c:v>
                </c:pt>
                <c:pt idx="3419">
                  <c:v>883.8</c:v>
                </c:pt>
                <c:pt idx="3420">
                  <c:v>884</c:v>
                </c:pt>
                <c:pt idx="3421">
                  <c:v>884.2</c:v>
                </c:pt>
                <c:pt idx="3422">
                  <c:v>884.4</c:v>
                </c:pt>
                <c:pt idx="3423">
                  <c:v>884.6</c:v>
                </c:pt>
                <c:pt idx="3424">
                  <c:v>884.8</c:v>
                </c:pt>
                <c:pt idx="3425">
                  <c:v>885</c:v>
                </c:pt>
                <c:pt idx="3426">
                  <c:v>885.2</c:v>
                </c:pt>
                <c:pt idx="3427">
                  <c:v>885.4</c:v>
                </c:pt>
                <c:pt idx="3428">
                  <c:v>885.6</c:v>
                </c:pt>
                <c:pt idx="3429">
                  <c:v>885.8</c:v>
                </c:pt>
                <c:pt idx="3430">
                  <c:v>886</c:v>
                </c:pt>
                <c:pt idx="3431">
                  <c:v>886.2</c:v>
                </c:pt>
                <c:pt idx="3432">
                  <c:v>886.4</c:v>
                </c:pt>
                <c:pt idx="3433">
                  <c:v>886.6</c:v>
                </c:pt>
                <c:pt idx="3434">
                  <c:v>886.8</c:v>
                </c:pt>
                <c:pt idx="3435">
                  <c:v>887</c:v>
                </c:pt>
                <c:pt idx="3436">
                  <c:v>887.2</c:v>
                </c:pt>
                <c:pt idx="3437">
                  <c:v>887.4</c:v>
                </c:pt>
                <c:pt idx="3438">
                  <c:v>887.6</c:v>
                </c:pt>
                <c:pt idx="3439">
                  <c:v>887.8</c:v>
                </c:pt>
                <c:pt idx="3440">
                  <c:v>888</c:v>
                </c:pt>
                <c:pt idx="3441">
                  <c:v>888.2</c:v>
                </c:pt>
                <c:pt idx="3442">
                  <c:v>888.4</c:v>
                </c:pt>
                <c:pt idx="3443">
                  <c:v>888.6</c:v>
                </c:pt>
                <c:pt idx="3444">
                  <c:v>888.8</c:v>
                </c:pt>
                <c:pt idx="3445">
                  <c:v>889</c:v>
                </c:pt>
                <c:pt idx="3446">
                  <c:v>889.2</c:v>
                </c:pt>
                <c:pt idx="3447">
                  <c:v>889.4</c:v>
                </c:pt>
                <c:pt idx="3448">
                  <c:v>889.6</c:v>
                </c:pt>
                <c:pt idx="3449">
                  <c:v>889.8</c:v>
                </c:pt>
                <c:pt idx="3450">
                  <c:v>890</c:v>
                </c:pt>
                <c:pt idx="3451">
                  <c:v>890.2</c:v>
                </c:pt>
                <c:pt idx="3452">
                  <c:v>890.4</c:v>
                </c:pt>
                <c:pt idx="3453">
                  <c:v>890.6</c:v>
                </c:pt>
                <c:pt idx="3454">
                  <c:v>890.8</c:v>
                </c:pt>
                <c:pt idx="3455">
                  <c:v>891</c:v>
                </c:pt>
                <c:pt idx="3456">
                  <c:v>891.2</c:v>
                </c:pt>
                <c:pt idx="3457">
                  <c:v>891.4</c:v>
                </c:pt>
                <c:pt idx="3458">
                  <c:v>891.6</c:v>
                </c:pt>
                <c:pt idx="3459">
                  <c:v>891.8</c:v>
                </c:pt>
                <c:pt idx="3460">
                  <c:v>892</c:v>
                </c:pt>
                <c:pt idx="3461">
                  <c:v>892.2</c:v>
                </c:pt>
                <c:pt idx="3462">
                  <c:v>892.4</c:v>
                </c:pt>
                <c:pt idx="3463">
                  <c:v>892.6</c:v>
                </c:pt>
                <c:pt idx="3464">
                  <c:v>892.8</c:v>
                </c:pt>
                <c:pt idx="3465">
                  <c:v>893</c:v>
                </c:pt>
                <c:pt idx="3466">
                  <c:v>893.2</c:v>
                </c:pt>
                <c:pt idx="3467">
                  <c:v>893.4</c:v>
                </c:pt>
                <c:pt idx="3468">
                  <c:v>893.6</c:v>
                </c:pt>
                <c:pt idx="3469">
                  <c:v>893.8</c:v>
                </c:pt>
                <c:pt idx="3470">
                  <c:v>894</c:v>
                </c:pt>
                <c:pt idx="3471">
                  <c:v>894.2</c:v>
                </c:pt>
                <c:pt idx="3472">
                  <c:v>894.4</c:v>
                </c:pt>
                <c:pt idx="3473">
                  <c:v>894.6</c:v>
                </c:pt>
                <c:pt idx="3474">
                  <c:v>894.8</c:v>
                </c:pt>
                <c:pt idx="3475">
                  <c:v>895</c:v>
                </c:pt>
                <c:pt idx="3476">
                  <c:v>895.2</c:v>
                </c:pt>
                <c:pt idx="3477">
                  <c:v>895.4</c:v>
                </c:pt>
                <c:pt idx="3478">
                  <c:v>895.6</c:v>
                </c:pt>
                <c:pt idx="3479">
                  <c:v>895.8</c:v>
                </c:pt>
                <c:pt idx="3480">
                  <c:v>896</c:v>
                </c:pt>
                <c:pt idx="3481">
                  <c:v>896.2</c:v>
                </c:pt>
                <c:pt idx="3482">
                  <c:v>896.4</c:v>
                </c:pt>
                <c:pt idx="3483">
                  <c:v>896.6</c:v>
                </c:pt>
                <c:pt idx="3484">
                  <c:v>896.8</c:v>
                </c:pt>
                <c:pt idx="3485">
                  <c:v>897</c:v>
                </c:pt>
                <c:pt idx="3486">
                  <c:v>897.2</c:v>
                </c:pt>
                <c:pt idx="3487">
                  <c:v>897.4</c:v>
                </c:pt>
                <c:pt idx="3488">
                  <c:v>897.6</c:v>
                </c:pt>
                <c:pt idx="3489">
                  <c:v>897.8</c:v>
                </c:pt>
                <c:pt idx="3490">
                  <c:v>898</c:v>
                </c:pt>
                <c:pt idx="3491">
                  <c:v>898.2</c:v>
                </c:pt>
                <c:pt idx="3492">
                  <c:v>898.4</c:v>
                </c:pt>
                <c:pt idx="3493">
                  <c:v>898.6</c:v>
                </c:pt>
                <c:pt idx="3494">
                  <c:v>898.8</c:v>
                </c:pt>
                <c:pt idx="3495">
                  <c:v>899</c:v>
                </c:pt>
                <c:pt idx="3496">
                  <c:v>899.2</c:v>
                </c:pt>
                <c:pt idx="3497">
                  <c:v>899.4</c:v>
                </c:pt>
                <c:pt idx="3498">
                  <c:v>899.6</c:v>
                </c:pt>
                <c:pt idx="3499">
                  <c:v>899.8</c:v>
                </c:pt>
                <c:pt idx="3500">
                  <c:v>900</c:v>
                </c:pt>
              </c:numCache>
            </c:numRef>
          </c:xVal>
          <c:yVal>
            <c:numRef>
              <c:f>Sheet1!$F$3:$F$3503</c:f>
              <c:numCache>
                <c:formatCode>General</c:formatCode>
                <c:ptCount val="3501"/>
                <c:pt idx="0">
                  <c:v>3.0670000000000002</c:v>
                </c:pt>
                <c:pt idx="1">
                  <c:v>3.0876999999999999</c:v>
                </c:pt>
                <c:pt idx="2">
                  <c:v>3.0825</c:v>
                </c:pt>
                <c:pt idx="3">
                  <c:v>3.0798000000000001</c:v>
                </c:pt>
                <c:pt idx="4">
                  <c:v>3.0882999999999998</c:v>
                </c:pt>
                <c:pt idx="5">
                  <c:v>3.0979999999999999</c:v>
                </c:pt>
                <c:pt idx="6">
                  <c:v>3.0947</c:v>
                </c:pt>
                <c:pt idx="7">
                  <c:v>3.0969000000000002</c:v>
                </c:pt>
                <c:pt idx="8">
                  <c:v>3.0969000000000002</c:v>
                </c:pt>
                <c:pt idx="9">
                  <c:v>3.0962999999999998</c:v>
                </c:pt>
                <c:pt idx="10">
                  <c:v>3.1040000000000001</c:v>
                </c:pt>
                <c:pt idx="11">
                  <c:v>3.1067999999999998</c:v>
                </c:pt>
                <c:pt idx="12">
                  <c:v>3.1034000000000002</c:v>
                </c:pt>
                <c:pt idx="13">
                  <c:v>3.1073</c:v>
                </c:pt>
                <c:pt idx="14">
                  <c:v>3.1000999999999999</c:v>
                </c:pt>
                <c:pt idx="15">
                  <c:v>3.1073</c:v>
                </c:pt>
                <c:pt idx="16">
                  <c:v>3.1029</c:v>
                </c:pt>
                <c:pt idx="17">
                  <c:v>3.1040000000000001</c:v>
                </c:pt>
                <c:pt idx="18">
                  <c:v>3.1107</c:v>
                </c:pt>
                <c:pt idx="19">
                  <c:v>3.1162999999999998</c:v>
                </c:pt>
                <c:pt idx="20">
                  <c:v>3.1118000000000001</c:v>
                </c:pt>
                <c:pt idx="21">
                  <c:v>3.1152000000000002</c:v>
                </c:pt>
                <c:pt idx="22">
                  <c:v>3.1232000000000002</c:v>
                </c:pt>
                <c:pt idx="23">
                  <c:v>3.1307</c:v>
                </c:pt>
                <c:pt idx="24">
                  <c:v>3.1219999999999999</c:v>
                </c:pt>
                <c:pt idx="25">
                  <c:v>3.1248999999999998</c:v>
                </c:pt>
                <c:pt idx="26">
                  <c:v>3.1196999999999999</c:v>
                </c:pt>
                <c:pt idx="27">
                  <c:v>3.1272000000000002</c:v>
                </c:pt>
                <c:pt idx="28">
                  <c:v>3.1168999999999998</c:v>
                </c:pt>
                <c:pt idx="29">
                  <c:v>3.1295999999999999</c:v>
                </c:pt>
                <c:pt idx="30">
                  <c:v>3.1192000000000002</c:v>
                </c:pt>
                <c:pt idx="31">
                  <c:v>3.1389999999999998</c:v>
                </c:pt>
                <c:pt idx="32">
                  <c:v>3.1295999999999999</c:v>
                </c:pt>
                <c:pt idx="33">
                  <c:v>3.1313</c:v>
                </c:pt>
                <c:pt idx="34">
                  <c:v>3.1265999999999998</c:v>
                </c:pt>
                <c:pt idx="35">
                  <c:v>3.1414</c:v>
                </c:pt>
                <c:pt idx="36">
                  <c:v>3.1318999999999999</c:v>
                </c:pt>
                <c:pt idx="37">
                  <c:v>3.1242999999999999</c:v>
                </c:pt>
                <c:pt idx="38">
                  <c:v>3.1324999999999998</c:v>
                </c:pt>
                <c:pt idx="39">
                  <c:v>3.1419999999999999</c:v>
                </c:pt>
                <c:pt idx="40">
                  <c:v>3.1425999999999998</c:v>
                </c:pt>
                <c:pt idx="41">
                  <c:v>3.1383999999999999</c:v>
                </c:pt>
                <c:pt idx="42">
                  <c:v>3.1402000000000001</c:v>
                </c:pt>
                <c:pt idx="43">
                  <c:v>3.1360999999999999</c:v>
                </c:pt>
                <c:pt idx="44">
                  <c:v>3.1396000000000002</c:v>
                </c:pt>
                <c:pt idx="45">
                  <c:v>3.1360999999999999</c:v>
                </c:pt>
                <c:pt idx="46">
                  <c:v>3.1343000000000001</c:v>
                </c:pt>
                <c:pt idx="47">
                  <c:v>3.1360999999999999</c:v>
                </c:pt>
                <c:pt idx="48">
                  <c:v>3.1414</c:v>
                </c:pt>
                <c:pt idx="49">
                  <c:v>3.1432000000000002</c:v>
                </c:pt>
                <c:pt idx="50">
                  <c:v>3.1383999999999999</c:v>
                </c:pt>
                <c:pt idx="51">
                  <c:v>3.1360999999999999</c:v>
                </c:pt>
                <c:pt idx="52">
                  <c:v>3.1438000000000001</c:v>
                </c:pt>
                <c:pt idx="53">
                  <c:v>3.1450999999999998</c:v>
                </c:pt>
                <c:pt idx="54">
                  <c:v>3.1438000000000001</c:v>
                </c:pt>
                <c:pt idx="55">
                  <c:v>3.1438000000000001</c:v>
                </c:pt>
                <c:pt idx="56">
                  <c:v>3.1396000000000002</c:v>
                </c:pt>
                <c:pt idx="57">
                  <c:v>3.1444999999999999</c:v>
                </c:pt>
                <c:pt idx="58">
                  <c:v>3.1343000000000001</c:v>
                </c:pt>
                <c:pt idx="59">
                  <c:v>3.1444999999999999</c:v>
                </c:pt>
                <c:pt idx="60">
                  <c:v>3.1463000000000001</c:v>
                </c:pt>
                <c:pt idx="61">
                  <c:v>3.1402000000000001</c:v>
                </c:pt>
                <c:pt idx="62">
                  <c:v>3.1408</c:v>
                </c:pt>
                <c:pt idx="63">
                  <c:v>3.1377999999999999</c:v>
                </c:pt>
                <c:pt idx="64">
                  <c:v>3.1425999999999998</c:v>
                </c:pt>
                <c:pt idx="65">
                  <c:v>3.1402000000000001</c:v>
                </c:pt>
                <c:pt idx="66">
                  <c:v>3.1360999999999999</c:v>
                </c:pt>
                <c:pt idx="67">
                  <c:v>3.1349</c:v>
                </c:pt>
                <c:pt idx="68">
                  <c:v>3.1444999999999999</c:v>
                </c:pt>
                <c:pt idx="69">
                  <c:v>3.1402000000000001</c:v>
                </c:pt>
                <c:pt idx="70">
                  <c:v>3.1355</c:v>
                </c:pt>
                <c:pt idx="71">
                  <c:v>3.1425999999999998</c:v>
                </c:pt>
                <c:pt idx="72">
                  <c:v>3.1408</c:v>
                </c:pt>
                <c:pt idx="73">
                  <c:v>3.1377999999999999</c:v>
                </c:pt>
                <c:pt idx="74">
                  <c:v>3.1295999999999999</c:v>
                </c:pt>
                <c:pt idx="75">
                  <c:v>3.1318999999999999</c:v>
                </c:pt>
                <c:pt idx="76">
                  <c:v>3.1324999999999998</c:v>
                </c:pt>
                <c:pt idx="77">
                  <c:v>3.1360999999999999</c:v>
                </c:pt>
                <c:pt idx="78">
                  <c:v>3.1396000000000002</c:v>
                </c:pt>
                <c:pt idx="79">
                  <c:v>3.1360999999999999</c:v>
                </c:pt>
                <c:pt idx="80">
                  <c:v>3.1343000000000001</c:v>
                </c:pt>
                <c:pt idx="81">
                  <c:v>3.1360999999999999</c:v>
                </c:pt>
                <c:pt idx="82">
                  <c:v>3.1261000000000001</c:v>
                </c:pt>
                <c:pt idx="83">
                  <c:v>3.1360999999999999</c:v>
                </c:pt>
                <c:pt idx="84">
                  <c:v>3.1337000000000002</c:v>
                </c:pt>
                <c:pt idx="85">
                  <c:v>3.1248999999999998</c:v>
                </c:pt>
                <c:pt idx="86">
                  <c:v>3.1337000000000002</c:v>
                </c:pt>
                <c:pt idx="87">
                  <c:v>3.129</c:v>
                </c:pt>
                <c:pt idx="88">
                  <c:v>3.1313</c:v>
                </c:pt>
                <c:pt idx="89">
                  <c:v>3.1248999999999998</c:v>
                </c:pt>
                <c:pt idx="90">
                  <c:v>3.1238000000000001</c:v>
                </c:pt>
                <c:pt idx="91">
                  <c:v>3.1208999999999998</c:v>
                </c:pt>
                <c:pt idx="92">
                  <c:v>3.1124000000000001</c:v>
                </c:pt>
                <c:pt idx="93">
                  <c:v>3.1034000000000002</c:v>
                </c:pt>
                <c:pt idx="94">
                  <c:v>3.1156999999999999</c:v>
                </c:pt>
                <c:pt idx="95">
                  <c:v>3.1101000000000001</c:v>
                </c:pt>
                <c:pt idx="96">
                  <c:v>3.0996000000000001</c:v>
                </c:pt>
                <c:pt idx="97">
                  <c:v>3.1061999999999999</c:v>
                </c:pt>
                <c:pt idx="98">
                  <c:v>3.0788000000000002</c:v>
                </c:pt>
                <c:pt idx="99">
                  <c:v>3.0659999999999998</c:v>
                </c:pt>
                <c:pt idx="100">
                  <c:v>3.0516000000000001</c:v>
                </c:pt>
                <c:pt idx="101">
                  <c:v>3.0259</c:v>
                </c:pt>
                <c:pt idx="102">
                  <c:v>3.0145</c:v>
                </c:pt>
                <c:pt idx="103">
                  <c:v>2.9796</c:v>
                </c:pt>
                <c:pt idx="104">
                  <c:v>2.95</c:v>
                </c:pt>
                <c:pt idx="105">
                  <c:v>2.9087000000000001</c:v>
                </c:pt>
                <c:pt idx="106">
                  <c:v>2.8557000000000001</c:v>
                </c:pt>
                <c:pt idx="107">
                  <c:v>2.8210000000000002</c:v>
                </c:pt>
                <c:pt idx="108">
                  <c:v>2.7465000000000002</c:v>
                </c:pt>
                <c:pt idx="109">
                  <c:v>2.7174</c:v>
                </c:pt>
                <c:pt idx="110">
                  <c:v>2.6374</c:v>
                </c:pt>
                <c:pt idx="111">
                  <c:v>2.6053000000000002</c:v>
                </c:pt>
                <c:pt idx="112">
                  <c:v>2.4739</c:v>
                </c:pt>
                <c:pt idx="113">
                  <c:v>2.3776999999999999</c:v>
                </c:pt>
                <c:pt idx="114">
                  <c:v>2.3199999999999998</c:v>
                </c:pt>
                <c:pt idx="115">
                  <c:v>2.2637999999999998</c:v>
                </c:pt>
                <c:pt idx="116">
                  <c:v>2.2267999999999999</c:v>
                </c:pt>
                <c:pt idx="117">
                  <c:v>2.1246</c:v>
                </c:pt>
                <c:pt idx="118">
                  <c:v>2.0628000000000002</c:v>
                </c:pt>
                <c:pt idx="119">
                  <c:v>1.9621999999999999</c:v>
                </c:pt>
                <c:pt idx="120">
                  <c:v>1.9287000000000001</c:v>
                </c:pt>
                <c:pt idx="121">
                  <c:v>1.8043</c:v>
                </c:pt>
                <c:pt idx="122">
                  <c:v>1.722</c:v>
                </c:pt>
                <c:pt idx="123">
                  <c:v>1.6886000000000001</c:v>
                </c:pt>
                <c:pt idx="124">
                  <c:v>1.5779000000000001</c:v>
                </c:pt>
                <c:pt idx="125">
                  <c:v>1.5505</c:v>
                </c:pt>
                <c:pt idx="126">
                  <c:v>1.4676</c:v>
                </c:pt>
                <c:pt idx="127">
                  <c:v>1.4432</c:v>
                </c:pt>
                <c:pt idx="128">
                  <c:v>1.3661000000000001</c:v>
                </c:pt>
                <c:pt idx="129">
                  <c:v>1.2831999999999999</c:v>
                </c:pt>
                <c:pt idx="130">
                  <c:v>1.2639</c:v>
                </c:pt>
                <c:pt idx="131">
                  <c:v>1.1795</c:v>
                </c:pt>
                <c:pt idx="132">
                  <c:v>1.1574</c:v>
                </c:pt>
                <c:pt idx="133">
                  <c:v>1.0949</c:v>
                </c:pt>
                <c:pt idx="134">
                  <c:v>1.0548</c:v>
                </c:pt>
                <c:pt idx="135">
                  <c:v>1.0168999999999999</c:v>
                </c:pt>
                <c:pt idx="136">
                  <c:v>0.96089999999999998</c:v>
                </c:pt>
                <c:pt idx="137">
                  <c:v>0.92559999999999998</c:v>
                </c:pt>
                <c:pt idx="138">
                  <c:v>0.89019999999999999</c:v>
                </c:pt>
                <c:pt idx="139">
                  <c:v>0.86070000000000002</c:v>
                </c:pt>
                <c:pt idx="140">
                  <c:v>0.79490000000000005</c:v>
                </c:pt>
                <c:pt idx="141">
                  <c:v>0.7792</c:v>
                </c:pt>
                <c:pt idx="142">
                  <c:v>0.73660000000000003</c:v>
                </c:pt>
                <c:pt idx="143">
                  <c:v>0.70760000000000001</c:v>
                </c:pt>
                <c:pt idx="144">
                  <c:v>0.69540000000000002</c:v>
                </c:pt>
                <c:pt idx="145">
                  <c:v>0.64490000000000003</c:v>
                </c:pt>
                <c:pt idx="146">
                  <c:v>0.63180000000000003</c:v>
                </c:pt>
                <c:pt idx="147">
                  <c:v>0.58589999999999998</c:v>
                </c:pt>
                <c:pt idx="148">
                  <c:v>0.57379999999999998</c:v>
                </c:pt>
                <c:pt idx="149">
                  <c:v>0.54469999999999996</c:v>
                </c:pt>
                <c:pt idx="150">
                  <c:v>0.52349999999999997</c:v>
                </c:pt>
                <c:pt idx="151">
                  <c:v>0.51300000000000001</c:v>
                </c:pt>
                <c:pt idx="152">
                  <c:v>0.47249999999999998</c:v>
                </c:pt>
                <c:pt idx="153">
                  <c:v>0.46279999999999999</c:v>
                </c:pt>
                <c:pt idx="154">
                  <c:v>0.43780000000000002</c:v>
                </c:pt>
                <c:pt idx="155">
                  <c:v>0.42249999999999999</c:v>
                </c:pt>
                <c:pt idx="156">
                  <c:v>0.39900000000000002</c:v>
                </c:pt>
                <c:pt idx="157">
                  <c:v>0.37969999999999998</c:v>
                </c:pt>
                <c:pt idx="158">
                  <c:v>0.36499999999999999</c:v>
                </c:pt>
                <c:pt idx="159">
                  <c:v>0.34499999999999997</c:v>
                </c:pt>
                <c:pt idx="160">
                  <c:v>0.33560000000000001</c:v>
                </c:pt>
                <c:pt idx="161">
                  <c:v>0.32519999999999999</c:v>
                </c:pt>
                <c:pt idx="162">
                  <c:v>0.31509999999999999</c:v>
                </c:pt>
                <c:pt idx="163">
                  <c:v>0.29570000000000002</c:v>
                </c:pt>
                <c:pt idx="164">
                  <c:v>0.2893</c:v>
                </c:pt>
                <c:pt idx="165">
                  <c:v>0.2676</c:v>
                </c:pt>
                <c:pt idx="166">
                  <c:v>0.25430000000000003</c:v>
                </c:pt>
                <c:pt idx="167">
                  <c:v>0.24759999999999999</c:v>
                </c:pt>
                <c:pt idx="168">
                  <c:v>0.2351</c:v>
                </c:pt>
                <c:pt idx="169">
                  <c:v>0.2273</c:v>
                </c:pt>
                <c:pt idx="170">
                  <c:v>0.21729999999999999</c:v>
                </c:pt>
                <c:pt idx="171">
                  <c:v>0.21310000000000001</c:v>
                </c:pt>
                <c:pt idx="172">
                  <c:v>0.19750000000000001</c:v>
                </c:pt>
                <c:pt idx="173">
                  <c:v>0.187</c:v>
                </c:pt>
                <c:pt idx="174">
                  <c:v>0.182</c:v>
                </c:pt>
                <c:pt idx="175">
                  <c:v>0.17399999999999999</c:v>
                </c:pt>
                <c:pt idx="176">
                  <c:v>0.16980000000000001</c:v>
                </c:pt>
                <c:pt idx="177">
                  <c:v>0.16259999999999999</c:v>
                </c:pt>
                <c:pt idx="178">
                  <c:v>0.1552</c:v>
                </c:pt>
                <c:pt idx="179">
                  <c:v>0.1502</c:v>
                </c:pt>
                <c:pt idx="180">
                  <c:v>0.1447</c:v>
                </c:pt>
                <c:pt idx="181">
                  <c:v>0.14169999999999999</c:v>
                </c:pt>
                <c:pt idx="182">
                  <c:v>0.1366</c:v>
                </c:pt>
                <c:pt idx="183">
                  <c:v>0.13320000000000001</c:v>
                </c:pt>
                <c:pt idx="184">
                  <c:v>0.12859999999999999</c:v>
                </c:pt>
                <c:pt idx="185">
                  <c:v>0.1241</c:v>
                </c:pt>
                <c:pt idx="186">
                  <c:v>0.12139999999999999</c:v>
                </c:pt>
                <c:pt idx="187">
                  <c:v>0.1172</c:v>
                </c:pt>
                <c:pt idx="188">
                  <c:v>0.1157</c:v>
                </c:pt>
                <c:pt idx="189">
                  <c:v>0.1115</c:v>
                </c:pt>
                <c:pt idx="190">
                  <c:v>0.11070000000000001</c:v>
                </c:pt>
                <c:pt idx="191">
                  <c:v>0.1057</c:v>
                </c:pt>
                <c:pt idx="192">
                  <c:v>0.10440000000000001</c:v>
                </c:pt>
                <c:pt idx="193">
                  <c:v>0.1031</c:v>
                </c:pt>
                <c:pt idx="194">
                  <c:v>9.7600000000000006E-2</c:v>
                </c:pt>
                <c:pt idx="195">
                  <c:v>9.7600000000000006E-2</c:v>
                </c:pt>
                <c:pt idx="196">
                  <c:v>9.5100000000000004E-2</c:v>
                </c:pt>
                <c:pt idx="197">
                  <c:v>9.2799999999999994E-2</c:v>
                </c:pt>
                <c:pt idx="198">
                  <c:v>9.0999999999999998E-2</c:v>
                </c:pt>
                <c:pt idx="199">
                  <c:v>9.0300000000000005E-2</c:v>
                </c:pt>
                <c:pt idx="200">
                  <c:v>8.8599999999999998E-2</c:v>
                </c:pt>
                <c:pt idx="201">
                  <c:v>8.6800000000000002E-2</c:v>
                </c:pt>
                <c:pt idx="202">
                  <c:v>8.5900000000000004E-2</c:v>
                </c:pt>
                <c:pt idx="203">
                  <c:v>8.3500000000000005E-2</c:v>
                </c:pt>
                <c:pt idx="204">
                  <c:v>8.3099999999999993E-2</c:v>
                </c:pt>
                <c:pt idx="205">
                  <c:v>8.1199999999999994E-2</c:v>
                </c:pt>
                <c:pt idx="206">
                  <c:v>8.0799999999999997E-2</c:v>
                </c:pt>
                <c:pt idx="207">
                  <c:v>7.9799999999999996E-2</c:v>
                </c:pt>
                <c:pt idx="208">
                  <c:v>7.8299999999999995E-2</c:v>
                </c:pt>
                <c:pt idx="209">
                  <c:v>7.8E-2</c:v>
                </c:pt>
                <c:pt idx="210">
                  <c:v>7.6300000000000007E-2</c:v>
                </c:pt>
                <c:pt idx="211">
                  <c:v>7.5300000000000006E-2</c:v>
                </c:pt>
                <c:pt idx="212">
                  <c:v>7.46E-2</c:v>
                </c:pt>
                <c:pt idx="213">
                  <c:v>7.4099999999999999E-2</c:v>
                </c:pt>
                <c:pt idx="214">
                  <c:v>7.3300000000000004E-2</c:v>
                </c:pt>
                <c:pt idx="215">
                  <c:v>7.2099999999999997E-2</c:v>
                </c:pt>
                <c:pt idx="216">
                  <c:v>7.1999999999999995E-2</c:v>
                </c:pt>
                <c:pt idx="217">
                  <c:v>7.0999999999999994E-2</c:v>
                </c:pt>
                <c:pt idx="218">
                  <c:v>7.0900000000000005E-2</c:v>
                </c:pt>
                <c:pt idx="219">
                  <c:v>7.0000000000000007E-2</c:v>
                </c:pt>
                <c:pt idx="220">
                  <c:v>6.9800000000000001E-2</c:v>
                </c:pt>
                <c:pt idx="221">
                  <c:v>6.8900000000000003E-2</c:v>
                </c:pt>
                <c:pt idx="222">
                  <c:v>6.8400000000000002E-2</c:v>
                </c:pt>
                <c:pt idx="223">
                  <c:v>6.8099999999999994E-2</c:v>
                </c:pt>
                <c:pt idx="224">
                  <c:v>6.7100000000000007E-2</c:v>
                </c:pt>
                <c:pt idx="225">
                  <c:v>6.6799999999999998E-2</c:v>
                </c:pt>
                <c:pt idx="226">
                  <c:v>6.6199999999999995E-2</c:v>
                </c:pt>
                <c:pt idx="227">
                  <c:v>6.6199999999999995E-2</c:v>
                </c:pt>
                <c:pt idx="228">
                  <c:v>6.5799999999999997E-2</c:v>
                </c:pt>
                <c:pt idx="229">
                  <c:v>6.54E-2</c:v>
                </c:pt>
                <c:pt idx="230">
                  <c:v>6.5100000000000005E-2</c:v>
                </c:pt>
                <c:pt idx="231">
                  <c:v>6.4500000000000002E-2</c:v>
                </c:pt>
                <c:pt idx="232">
                  <c:v>6.4500000000000002E-2</c:v>
                </c:pt>
                <c:pt idx="233">
                  <c:v>6.3700000000000007E-2</c:v>
                </c:pt>
                <c:pt idx="234">
                  <c:v>6.3799999999999996E-2</c:v>
                </c:pt>
                <c:pt idx="235">
                  <c:v>6.3299999999999995E-2</c:v>
                </c:pt>
                <c:pt idx="236">
                  <c:v>6.2700000000000006E-2</c:v>
                </c:pt>
                <c:pt idx="237">
                  <c:v>6.3E-2</c:v>
                </c:pt>
                <c:pt idx="238">
                  <c:v>6.2700000000000006E-2</c:v>
                </c:pt>
                <c:pt idx="239">
                  <c:v>6.2799999999999995E-2</c:v>
                </c:pt>
                <c:pt idx="240">
                  <c:v>6.2300000000000001E-2</c:v>
                </c:pt>
                <c:pt idx="241">
                  <c:v>6.2600000000000003E-2</c:v>
                </c:pt>
                <c:pt idx="242">
                  <c:v>6.25E-2</c:v>
                </c:pt>
                <c:pt idx="243">
                  <c:v>6.2199999999999998E-2</c:v>
                </c:pt>
                <c:pt idx="244">
                  <c:v>6.2399999999999997E-2</c:v>
                </c:pt>
                <c:pt idx="245">
                  <c:v>6.2100000000000002E-2</c:v>
                </c:pt>
                <c:pt idx="246">
                  <c:v>6.2199999999999998E-2</c:v>
                </c:pt>
                <c:pt idx="247">
                  <c:v>6.2100000000000002E-2</c:v>
                </c:pt>
                <c:pt idx="248">
                  <c:v>6.2E-2</c:v>
                </c:pt>
                <c:pt idx="249">
                  <c:v>6.1600000000000002E-2</c:v>
                </c:pt>
                <c:pt idx="250">
                  <c:v>6.1400000000000003E-2</c:v>
                </c:pt>
                <c:pt idx="251">
                  <c:v>6.1400000000000003E-2</c:v>
                </c:pt>
                <c:pt idx="252">
                  <c:v>6.0999999999999999E-2</c:v>
                </c:pt>
                <c:pt idx="253">
                  <c:v>6.1100000000000002E-2</c:v>
                </c:pt>
                <c:pt idx="254">
                  <c:v>6.0999999999999999E-2</c:v>
                </c:pt>
                <c:pt idx="255">
                  <c:v>6.0900000000000003E-2</c:v>
                </c:pt>
                <c:pt idx="256">
                  <c:v>6.0999999999999999E-2</c:v>
                </c:pt>
                <c:pt idx="257">
                  <c:v>6.0499999999999998E-2</c:v>
                </c:pt>
                <c:pt idx="258">
                  <c:v>6.0699999999999997E-2</c:v>
                </c:pt>
                <c:pt idx="259">
                  <c:v>6.0299999999999999E-2</c:v>
                </c:pt>
                <c:pt idx="260">
                  <c:v>6.0400000000000002E-2</c:v>
                </c:pt>
                <c:pt idx="261">
                  <c:v>6.0400000000000002E-2</c:v>
                </c:pt>
                <c:pt idx="262">
                  <c:v>6.0400000000000002E-2</c:v>
                </c:pt>
                <c:pt idx="263">
                  <c:v>6.0100000000000001E-2</c:v>
                </c:pt>
                <c:pt idx="264">
                  <c:v>5.9299999999999999E-2</c:v>
                </c:pt>
                <c:pt idx="265">
                  <c:v>5.96E-2</c:v>
                </c:pt>
                <c:pt idx="266">
                  <c:v>5.96E-2</c:v>
                </c:pt>
                <c:pt idx="267">
                  <c:v>5.9400000000000001E-2</c:v>
                </c:pt>
                <c:pt idx="268">
                  <c:v>5.91E-2</c:v>
                </c:pt>
                <c:pt idx="269">
                  <c:v>5.8999999999999997E-2</c:v>
                </c:pt>
                <c:pt idx="270">
                  <c:v>5.8799999999999998E-2</c:v>
                </c:pt>
                <c:pt idx="271">
                  <c:v>5.8500000000000003E-2</c:v>
                </c:pt>
                <c:pt idx="272">
                  <c:v>5.8700000000000002E-2</c:v>
                </c:pt>
                <c:pt idx="273">
                  <c:v>5.8500000000000003E-2</c:v>
                </c:pt>
                <c:pt idx="274">
                  <c:v>5.8500000000000003E-2</c:v>
                </c:pt>
                <c:pt idx="275">
                  <c:v>5.8400000000000001E-2</c:v>
                </c:pt>
                <c:pt idx="276">
                  <c:v>5.8599999999999999E-2</c:v>
                </c:pt>
                <c:pt idx="277">
                  <c:v>5.8200000000000002E-2</c:v>
                </c:pt>
                <c:pt idx="278">
                  <c:v>5.7599999999999998E-2</c:v>
                </c:pt>
                <c:pt idx="279">
                  <c:v>5.8000000000000003E-2</c:v>
                </c:pt>
                <c:pt idx="280">
                  <c:v>5.7700000000000001E-2</c:v>
                </c:pt>
                <c:pt idx="281">
                  <c:v>5.7799999999999997E-2</c:v>
                </c:pt>
                <c:pt idx="282">
                  <c:v>5.7200000000000001E-2</c:v>
                </c:pt>
                <c:pt idx="283">
                  <c:v>5.74E-2</c:v>
                </c:pt>
                <c:pt idx="284">
                  <c:v>5.7299999999999997E-2</c:v>
                </c:pt>
                <c:pt idx="285">
                  <c:v>5.7299999999999997E-2</c:v>
                </c:pt>
                <c:pt idx="286">
                  <c:v>5.7200000000000001E-2</c:v>
                </c:pt>
                <c:pt idx="287">
                  <c:v>5.7000000000000002E-2</c:v>
                </c:pt>
                <c:pt idx="288">
                  <c:v>5.7299999999999997E-2</c:v>
                </c:pt>
                <c:pt idx="289">
                  <c:v>5.7099999999999998E-2</c:v>
                </c:pt>
                <c:pt idx="290">
                  <c:v>5.7000000000000002E-2</c:v>
                </c:pt>
                <c:pt idx="291">
                  <c:v>5.7200000000000001E-2</c:v>
                </c:pt>
                <c:pt idx="292">
                  <c:v>5.7000000000000002E-2</c:v>
                </c:pt>
                <c:pt idx="293">
                  <c:v>5.7200000000000001E-2</c:v>
                </c:pt>
                <c:pt idx="294">
                  <c:v>5.7299999999999997E-2</c:v>
                </c:pt>
                <c:pt idx="295">
                  <c:v>5.7099999999999998E-2</c:v>
                </c:pt>
                <c:pt idx="296">
                  <c:v>5.7099999999999998E-2</c:v>
                </c:pt>
                <c:pt idx="297">
                  <c:v>5.7099999999999998E-2</c:v>
                </c:pt>
                <c:pt idx="298">
                  <c:v>5.7500000000000002E-2</c:v>
                </c:pt>
                <c:pt idx="299">
                  <c:v>5.7500000000000002E-2</c:v>
                </c:pt>
                <c:pt idx="300">
                  <c:v>5.7500000000000002E-2</c:v>
                </c:pt>
                <c:pt idx="301">
                  <c:v>5.7599999999999998E-2</c:v>
                </c:pt>
                <c:pt idx="302">
                  <c:v>5.74E-2</c:v>
                </c:pt>
                <c:pt idx="303">
                  <c:v>5.7200000000000001E-2</c:v>
                </c:pt>
                <c:pt idx="304">
                  <c:v>5.6899999999999999E-2</c:v>
                </c:pt>
                <c:pt idx="305">
                  <c:v>5.7000000000000002E-2</c:v>
                </c:pt>
                <c:pt idx="306">
                  <c:v>5.6599999999999998E-2</c:v>
                </c:pt>
                <c:pt idx="307">
                  <c:v>5.6899999999999999E-2</c:v>
                </c:pt>
                <c:pt idx="308">
                  <c:v>5.67E-2</c:v>
                </c:pt>
                <c:pt idx="309">
                  <c:v>5.62E-2</c:v>
                </c:pt>
                <c:pt idx="310">
                  <c:v>5.6399999999999999E-2</c:v>
                </c:pt>
                <c:pt idx="311">
                  <c:v>5.6300000000000003E-2</c:v>
                </c:pt>
                <c:pt idx="312">
                  <c:v>5.6399999999999999E-2</c:v>
                </c:pt>
                <c:pt idx="313">
                  <c:v>5.6399999999999999E-2</c:v>
                </c:pt>
                <c:pt idx="314">
                  <c:v>5.6500000000000002E-2</c:v>
                </c:pt>
                <c:pt idx="315">
                  <c:v>5.62E-2</c:v>
                </c:pt>
                <c:pt idx="316">
                  <c:v>5.6399999999999999E-2</c:v>
                </c:pt>
                <c:pt idx="317">
                  <c:v>5.6599999999999998E-2</c:v>
                </c:pt>
                <c:pt idx="318">
                  <c:v>5.6300000000000003E-2</c:v>
                </c:pt>
                <c:pt idx="319">
                  <c:v>5.62E-2</c:v>
                </c:pt>
                <c:pt idx="320">
                  <c:v>5.6099999999999997E-2</c:v>
                </c:pt>
                <c:pt idx="321">
                  <c:v>5.6000000000000001E-2</c:v>
                </c:pt>
                <c:pt idx="322">
                  <c:v>5.5800000000000002E-2</c:v>
                </c:pt>
                <c:pt idx="323">
                  <c:v>5.6099999999999997E-2</c:v>
                </c:pt>
                <c:pt idx="324">
                  <c:v>5.5899999999999998E-2</c:v>
                </c:pt>
                <c:pt idx="325">
                  <c:v>5.5300000000000002E-2</c:v>
                </c:pt>
                <c:pt idx="326">
                  <c:v>5.5800000000000002E-2</c:v>
                </c:pt>
                <c:pt idx="327">
                  <c:v>5.5599999999999997E-2</c:v>
                </c:pt>
                <c:pt idx="328">
                  <c:v>5.5399999999999998E-2</c:v>
                </c:pt>
                <c:pt idx="329">
                  <c:v>5.5300000000000002E-2</c:v>
                </c:pt>
                <c:pt idx="330">
                  <c:v>5.5300000000000002E-2</c:v>
                </c:pt>
                <c:pt idx="331">
                  <c:v>5.5100000000000003E-2</c:v>
                </c:pt>
                <c:pt idx="332">
                  <c:v>5.57E-2</c:v>
                </c:pt>
                <c:pt idx="333">
                  <c:v>5.5100000000000003E-2</c:v>
                </c:pt>
                <c:pt idx="334">
                  <c:v>5.5199999999999999E-2</c:v>
                </c:pt>
                <c:pt idx="335">
                  <c:v>5.5100000000000003E-2</c:v>
                </c:pt>
                <c:pt idx="336">
                  <c:v>5.5100000000000003E-2</c:v>
                </c:pt>
                <c:pt idx="337">
                  <c:v>5.4800000000000001E-2</c:v>
                </c:pt>
                <c:pt idx="338">
                  <c:v>5.5300000000000002E-2</c:v>
                </c:pt>
                <c:pt idx="339">
                  <c:v>5.4899999999999997E-2</c:v>
                </c:pt>
                <c:pt idx="340">
                  <c:v>5.4899999999999997E-2</c:v>
                </c:pt>
                <c:pt idx="341">
                  <c:v>5.5E-2</c:v>
                </c:pt>
                <c:pt idx="342">
                  <c:v>5.5E-2</c:v>
                </c:pt>
                <c:pt idx="343">
                  <c:v>5.5100000000000003E-2</c:v>
                </c:pt>
                <c:pt idx="344">
                  <c:v>5.4600000000000003E-2</c:v>
                </c:pt>
                <c:pt idx="345">
                  <c:v>5.4899999999999997E-2</c:v>
                </c:pt>
                <c:pt idx="346">
                  <c:v>5.4699999999999999E-2</c:v>
                </c:pt>
                <c:pt idx="347">
                  <c:v>5.5100000000000003E-2</c:v>
                </c:pt>
                <c:pt idx="348">
                  <c:v>5.4699999999999999E-2</c:v>
                </c:pt>
                <c:pt idx="349">
                  <c:v>5.4699999999999999E-2</c:v>
                </c:pt>
                <c:pt idx="350">
                  <c:v>5.5E-2</c:v>
                </c:pt>
                <c:pt idx="351">
                  <c:v>5.5E-2</c:v>
                </c:pt>
                <c:pt idx="352">
                  <c:v>5.5E-2</c:v>
                </c:pt>
                <c:pt idx="353">
                  <c:v>5.5100000000000003E-2</c:v>
                </c:pt>
                <c:pt idx="354">
                  <c:v>5.5300000000000002E-2</c:v>
                </c:pt>
                <c:pt idx="355">
                  <c:v>5.5300000000000002E-2</c:v>
                </c:pt>
                <c:pt idx="356">
                  <c:v>5.4600000000000003E-2</c:v>
                </c:pt>
                <c:pt idx="357">
                  <c:v>5.5100000000000003E-2</c:v>
                </c:pt>
                <c:pt idx="358">
                  <c:v>5.4899999999999997E-2</c:v>
                </c:pt>
                <c:pt idx="359">
                  <c:v>5.5100000000000003E-2</c:v>
                </c:pt>
                <c:pt idx="360">
                  <c:v>5.5E-2</c:v>
                </c:pt>
                <c:pt idx="361">
                  <c:v>5.5E-2</c:v>
                </c:pt>
                <c:pt idx="362">
                  <c:v>5.5199999999999999E-2</c:v>
                </c:pt>
                <c:pt idx="363">
                  <c:v>5.5399999999999998E-2</c:v>
                </c:pt>
                <c:pt idx="364">
                  <c:v>5.4899999999999997E-2</c:v>
                </c:pt>
                <c:pt idx="365">
                  <c:v>5.5300000000000002E-2</c:v>
                </c:pt>
                <c:pt idx="366">
                  <c:v>5.5399999999999998E-2</c:v>
                </c:pt>
                <c:pt idx="367">
                  <c:v>5.5500000000000001E-2</c:v>
                </c:pt>
                <c:pt idx="368">
                  <c:v>5.5800000000000002E-2</c:v>
                </c:pt>
                <c:pt idx="369">
                  <c:v>5.57E-2</c:v>
                </c:pt>
                <c:pt idx="370">
                  <c:v>5.5399999999999998E-2</c:v>
                </c:pt>
                <c:pt idx="371">
                  <c:v>5.5500000000000001E-2</c:v>
                </c:pt>
                <c:pt idx="372">
                  <c:v>5.57E-2</c:v>
                </c:pt>
                <c:pt idx="373">
                  <c:v>5.5800000000000002E-2</c:v>
                </c:pt>
                <c:pt idx="374">
                  <c:v>5.5899999999999998E-2</c:v>
                </c:pt>
                <c:pt idx="375">
                  <c:v>5.62E-2</c:v>
                </c:pt>
                <c:pt idx="376">
                  <c:v>5.6399999999999999E-2</c:v>
                </c:pt>
                <c:pt idx="377">
                  <c:v>5.6000000000000001E-2</c:v>
                </c:pt>
                <c:pt idx="378">
                  <c:v>5.67E-2</c:v>
                </c:pt>
                <c:pt idx="379">
                  <c:v>5.6800000000000003E-2</c:v>
                </c:pt>
                <c:pt idx="380">
                  <c:v>5.74E-2</c:v>
                </c:pt>
                <c:pt idx="381">
                  <c:v>5.6899999999999999E-2</c:v>
                </c:pt>
                <c:pt idx="382">
                  <c:v>5.74E-2</c:v>
                </c:pt>
                <c:pt idx="383">
                  <c:v>5.7200000000000001E-2</c:v>
                </c:pt>
                <c:pt idx="384">
                  <c:v>5.7700000000000001E-2</c:v>
                </c:pt>
                <c:pt idx="385">
                  <c:v>5.8099999999999999E-2</c:v>
                </c:pt>
                <c:pt idx="386">
                  <c:v>5.7799999999999997E-2</c:v>
                </c:pt>
                <c:pt idx="387">
                  <c:v>5.8200000000000002E-2</c:v>
                </c:pt>
                <c:pt idx="388">
                  <c:v>5.7799999999999997E-2</c:v>
                </c:pt>
                <c:pt idx="389">
                  <c:v>5.7700000000000001E-2</c:v>
                </c:pt>
                <c:pt idx="390">
                  <c:v>5.8000000000000003E-2</c:v>
                </c:pt>
                <c:pt idx="391">
                  <c:v>5.7099999999999998E-2</c:v>
                </c:pt>
                <c:pt idx="392">
                  <c:v>5.7299999999999997E-2</c:v>
                </c:pt>
                <c:pt idx="393">
                  <c:v>5.67E-2</c:v>
                </c:pt>
                <c:pt idx="394">
                  <c:v>5.6500000000000002E-2</c:v>
                </c:pt>
                <c:pt idx="395">
                  <c:v>5.6399999999999999E-2</c:v>
                </c:pt>
                <c:pt idx="396">
                  <c:v>5.5199999999999999E-2</c:v>
                </c:pt>
                <c:pt idx="397">
                  <c:v>5.5500000000000001E-2</c:v>
                </c:pt>
                <c:pt idx="398">
                  <c:v>5.4600000000000003E-2</c:v>
                </c:pt>
                <c:pt idx="399">
                  <c:v>5.4899999999999997E-2</c:v>
                </c:pt>
                <c:pt idx="400">
                  <c:v>5.5E-2</c:v>
                </c:pt>
                <c:pt idx="401">
                  <c:v>5.5100000000000003E-2</c:v>
                </c:pt>
                <c:pt idx="402">
                  <c:v>5.4600000000000003E-2</c:v>
                </c:pt>
                <c:pt idx="403">
                  <c:v>5.4399999999999997E-2</c:v>
                </c:pt>
                <c:pt idx="404">
                  <c:v>5.4600000000000003E-2</c:v>
                </c:pt>
                <c:pt idx="405">
                  <c:v>5.4800000000000001E-2</c:v>
                </c:pt>
                <c:pt idx="406">
                  <c:v>5.4899999999999997E-2</c:v>
                </c:pt>
                <c:pt idx="407">
                  <c:v>5.45E-2</c:v>
                </c:pt>
                <c:pt idx="408">
                  <c:v>5.4199999999999998E-2</c:v>
                </c:pt>
                <c:pt idx="409">
                  <c:v>5.4199999999999998E-2</c:v>
                </c:pt>
                <c:pt idx="410">
                  <c:v>5.4600000000000003E-2</c:v>
                </c:pt>
                <c:pt idx="411">
                  <c:v>5.4399999999999997E-2</c:v>
                </c:pt>
                <c:pt idx="412">
                  <c:v>5.4600000000000003E-2</c:v>
                </c:pt>
                <c:pt idx="413">
                  <c:v>5.4199999999999998E-2</c:v>
                </c:pt>
                <c:pt idx="414">
                  <c:v>5.4399999999999997E-2</c:v>
                </c:pt>
                <c:pt idx="415">
                  <c:v>5.3800000000000001E-2</c:v>
                </c:pt>
                <c:pt idx="416">
                  <c:v>5.4399999999999997E-2</c:v>
                </c:pt>
                <c:pt idx="417">
                  <c:v>5.3800000000000001E-2</c:v>
                </c:pt>
                <c:pt idx="418">
                  <c:v>5.45E-2</c:v>
                </c:pt>
                <c:pt idx="419">
                  <c:v>5.4300000000000001E-2</c:v>
                </c:pt>
                <c:pt idx="420">
                  <c:v>5.45E-2</c:v>
                </c:pt>
                <c:pt idx="421">
                  <c:v>5.4399999999999997E-2</c:v>
                </c:pt>
                <c:pt idx="422">
                  <c:v>5.4699999999999999E-2</c:v>
                </c:pt>
                <c:pt idx="423">
                  <c:v>5.5100000000000003E-2</c:v>
                </c:pt>
                <c:pt idx="424">
                  <c:v>5.5100000000000003E-2</c:v>
                </c:pt>
                <c:pt idx="425">
                  <c:v>5.57E-2</c:v>
                </c:pt>
                <c:pt idx="426">
                  <c:v>5.5E-2</c:v>
                </c:pt>
                <c:pt idx="427">
                  <c:v>5.5100000000000003E-2</c:v>
                </c:pt>
                <c:pt idx="428">
                  <c:v>5.5800000000000002E-2</c:v>
                </c:pt>
                <c:pt idx="429">
                  <c:v>5.5500000000000001E-2</c:v>
                </c:pt>
                <c:pt idx="430">
                  <c:v>5.6000000000000001E-2</c:v>
                </c:pt>
                <c:pt idx="431">
                  <c:v>5.5199999999999999E-2</c:v>
                </c:pt>
                <c:pt idx="432">
                  <c:v>5.5800000000000002E-2</c:v>
                </c:pt>
                <c:pt idx="433">
                  <c:v>5.6000000000000001E-2</c:v>
                </c:pt>
                <c:pt idx="434">
                  <c:v>5.6000000000000001E-2</c:v>
                </c:pt>
                <c:pt idx="435">
                  <c:v>5.5899999999999998E-2</c:v>
                </c:pt>
                <c:pt idx="436">
                  <c:v>5.6099999999999997E-2</c:v>
                </c:pt>
                <c:pt idx="437">
                  <c:v>5.6300000000000003E-2</c:v>
                </c:pt>
                <c:pt idx="438">
                  <c:v>5.6000000000000001E-2</c:v>
                </c:pt>
                <c:pt idx="439">
                  <c:v>5.6599999999999998E-2</c:v>
                </c:pt>
                <c:pt idx="440">
                  <c:v>5.67E-2</c:v>
                </c:pt>
                <c:pt idx="441">
                  <c:v>5.6599999999999998E-2</c:v>
                </c:pt>
                <c:pt idx="442">
                  <c:v>5.6899999999999999E-2</c:v>
                </c:pt>
                <c:pt idx="443">
                  <c:v>5.6599999999999998E-2</c:v>
                </c:pt>
                <c:pt idx="444">
                  <c:v>5.6899999999999999E-2</c:v>
                </c:pt>
                <c:pt idx="445">
                  <c:v>5.6899999999999999E-2</c:v>
                </c:pt>
                <c:pt idx="446">
                  <c:v>5.7000000000000002E-2</c:v>
                </c:pt>
                <c:pt idx="447">
                  <c:v>5.7200000000000001E-2</c:v>
                </c:pt>
                <c:pt idx="448">
                  <c:v>5.7099999999999998E-2</c:v>
                </c:pt>
                <c:pt idx="449">
                  <c:v>5.7599999999999998E-2</c:v>
                </c:pt>
                <c:pt idx="450">
                  <c:v>5.7099999999999998E-2</c:v>
                </c:pt>
                <c:pt idx="451">
                  <c:v>5.7099999999999998E-2</c:v>
                </c:pt>
                <c:pt idx="452">
                  <c:v>5.7799999999999997E-2</c:v>
                </c:pt>
                <c:pt idx="453">
                  <c:v>5.7500000000000002E-2</c:v>
                </c:pt>
                <c:pt idx="454">
                  <c:v>5.7500000000000002E-2</c:v>
                </c:pt>
                <c:pt idx="455">
                  <c:v>5.7799999999999997E-2</c:v>
                </c:pt>
                <c:pt idx="456">
                  <c:v>5.79E-2</c:v>
                </c:pt>
                <c:pt idx="457">
                  <c:v>5.79E-2</c:v>
                </c:pt>
                <c:pt idx="458">
                  <c:v>5.8299999999999998E-2</c:v>
                </c:pt>
                <c:pt idx="459">
                  <c:v>5.79E-2</c:v>
                </c:pt>
                <c:pt idx="460">
                  <c:v>5.7599999999999998E-2</c:v>
                </c:pt>
                <c:pt idx="461">
                  <c:v>5.7799999999999997E-2</c:v>
                </c:pt>
                <c:pt idx="462">
                  <c:v>5.8299999999999998E-2</c:v>
                </c:pt>
                <c:pt idx="463">
                  <c:v>5.8799999999999998E-2</c:v>
                </c:pt>
                <c:pt idx="464">
                  <c:v>5.8799999999999998E-2</c:v>
                </c:pt>
                <c:pt idx="465">
                  <c:v>5.8500000000000003E-2</c:v>
                </c:pt>
                <c:pt idx="466">
                  <c:v>5.8999999999999997E-2</c:v>
                </c:pt>
                <c:pt idx="467">
                  <c:v>5.8900000000000001E-2</c:v>
                </c:pt>
                <c:pt idx="468">
                  <c:v>5.8999999999999997E-2</c:v>
                </c:pt>
                <c:pt idx="469">
                  <c:v>5.8900000000000001E-2</c:v>
                </c:pt>
                <c:pt idx="470">
                  <c:v>5.96E-2</c:v>
                </c:pt>
                <c:pt idx="471">
                  <c:v>5.9299999999999999E-2</c:v>
                </c:pt>
                <c:pt idx="472">
                  <c:v>5.9299999999999999E-2</c:v>
                </c:pt>
                <c:pt idx="473">
                  <c:v>5.9299999999999999E-2</c:v>
                </c:pt>
                <c:pt idx="474">
                  <c:v>5.9499999999999997E-2</c:v>
                </c:pt>
                <c:pt idx="475">
                  <c:v>5.9299999999999999E-2</c:v>
                </c:pt>
                <c:pt idx="476">
                  <c:v>0.06</c:v>
                </c:pt>
                <c:pt idx="477">
                  <c:v>5.91E-2</c:v>
                </c:pt>
                <c:pt idx="478">
                  <c:v>5.9700000000000003E-2</c:v>
                </c:pt>
                <c:pt idx="479">
                  <c:v>6.0499999999999998E-2</c:v>
                </c:pt>
                <c:pt idx="480">
                  <c:v>6.0600000000000001E-2</c:v>
                </c:pt>
                <c:pt idx="481">
                  <c:v>6.0600000000000001E-2</c:v>
                </c:pt>
                <c:pt idx="482">
                  <c:v>6.0299999999999999E-2</c:v>
                </c:pt>
                <c:pt idx="483">
                  <c:v>6.0699999999999997E-2</c:v>
                </c:pt>
                <c:pt idx="484">
                  <c:v>5.9900000000000002E-2</c:v>
                </c:pt>
                <c:pt idx="485">
                  <c:v>6.0600000000000001E-2</c:v>
                </c:pt>
                <c:pt idx="486">
                  <c:v>6.0699999999999997E-2</c:v>
                </c:pt>
                <c:pt idx="487">
                  <c:v>6.0900000000000003E-2</c:v>
                </c:pt>
                <c:pt idx="488">
                  <c:v>6.1199999999999997E-2</c:v>
                </c:pt>
                <c:pt idx="489">
                  <c:v>6.0900000000000003E-2</c:v>
                </c:pt>
                <c:pt idx="490">
                  <c:v>6.0900000000000003E-2</c:v>
                </c:pt>
                <c:pt idx="491">
                  <c:v>6.1199999999999997E-2</c:v>
                </c:pt>
                <c:pt idx="492">
                  <c:v>6.1199999999999997E-2</c:v>
                </c:pt>
                <c:pt idx="493">
                  <c:v>6.1100000000000002E-2</c:v>
                </c:pt>
                <c:pt idx="494">
                  <c:v>6.1800000000000001E-2</c:v>
                </c:pt>
                <c:pt idx="495">
                  <c:v>6.13E-2</c:v>
                </c:pt>
                <c:pt idx="496">
                  <c:v>6.1899999999999997E-2</c:v>
                </c:pt>
                <c:pt idx="497">
                  <c:v>6.2199999999999998E-2</c:v>
                </c:pt>
                <c:pt idx="498">
                  <c:v>6.2199999999999998E-2</c:v>
                </c:pt>
                <c:pt idx="499">
                  <c:v>6.2399999999999997E-2</c:v>
                </c:pt>
                <c:pt idx="500">
                  <c:v>6.2100000000000002E-2</c:v>
                </c:pt>
                <c:pt idx="501">
                  <c:v>6.2300000000000001E-2</c:v>
                </c:pt>
                <c:pt idx="502">
                  <c:v>6.2600000000000003E-2</c:v>
                </c:pt>
                <c:pt idx="503">
                  <c:v>6.1899999999999997E-2</c:v>
                </c:pt>
                <c:pt idx="504">
                  <c:v>6.2100000000000002E-2</c:v>
                </c:pt>
                <c:pt idx="505">
                  <c:v>6.25E-2</c:v>
                </c:pt>
                <c:pt idx="506">
                  <c:v>6.2799999999999995E-2</c:v>
                </c:pt>
                <c:pt idx="507">
                  <c:v>6.2199999999999998E-2</c:v>
                </c:pt>
                <c:pt idx="508">
                  <c:v>6.2199999999999998E-2</c:v>
                </c:pt>
                <c:pt idx="509">
                  <c:v>6.2100000000000002E-2</c:v>
                </c:pt>
                <c:pt idx="510">
                  <c:v>6.2E-2</c:v>
                </c:pt>
                <c:pt idx="511">
                  <c:v>6.2399999999999997E-2</c:v>
                </c:pt>
                <c:pt idx="512">
                  <c:v>6.25E-2</c:v>
                </c:pt>
                <c:pt idx="513">
                  <c:v>6.1899999999999997E-2</c:v>
                </c:pt>
                <c:pt idx="514">
                  <c:v>6.2199999999999998E-2</c:v>
                </c:pt>
                <c:pt idx="515">
                  <c:v>6.2399999999999997E-2</c:v>
                </c:pt>
                <c:pt idx="516">
                  <c:v>6.2300000000000001E-2</c:v>
                </c:pt>
                <c:pt idx="517">
                  <c:v>6.2399999999999997E-2</c:v>
                </c:pt>
                <c:pt idx="518">
                  <c:v>6.2300000000000001E-2</c:v>
                </c:pt>
                <c:pt idx="519">
                  <c:v>6.3399999999999998E-2</c:v>
                </c:pt>
                <c:pt idx="520">
                  <c:v>6.3200000000000006E-2</c:v>
                </c:pt>
                <c:pt idx="521">
                  <c:v>6.3200000000000006E-2</c:v>
                </c:pt>
                <c:pt idx="522">
                  <c:v>6.3399999999999998E-2</c:v>
                </c:pt>
                <c:pt idx="523">
                  <c:v>6.4600000000000005E-2</c:v>
                </c:pt>
                <c:pt idx="524">
                  <c:v>6.4000000000000001E-2</c:v>
                </c:pt>
                <c:pt idx="525">
                  <c:v>6.4799999999999996E-2</c:v>
                </c:pt>
                <c:pt idx="526">
                  <c:v>6.3700000000000007E-2</c:v>
                </c:pt>
                <c:pt idx="527">
                  <c:v>6.3899999999999998E-2</c:v>
                </c:pt>
                <c:pt idx="528">
                  <c:v>6.5199999999999994E-2</c:v>
                </c:pt>
                <c:pt idx="529">
                  <c:v>6.4100000000000004E-2</c:v>
                </c:pt>
                <c:pt idx="530">
                  <c:v>6.4899999999999999E-2</c:v>
                </c:pt>
                <c:pt idx="531">
                  <c:v>6.5299999999999997E-2</c:v>
                </c:pt>
                <c:pt idx="532">
                  <c:v>6.4600000000000005E-2</c:v>
                </c:pt>
                <c:pt idx="533">
                  <c:v>6.5199999999999994E-2</c:v>
                </c:pt>
                <c:pt idx="534">
                  <c:v>6.54E-2</c:v>
                </c:pt>
                <c:pt idx="535">
                  <c:v>6.54E-2</c:v>
                </c:pt>
                <c:pt idx="536">
                  <c:v>6.54E-2</c:v>
                </c:pt>
                <c:pt idx="537">
                  <c:v>6.54E-2</c:v>
                </c:pt>
                <c:pt idx="538">
                  <c:v>6.5100000000000005E-2</c:v>
                </c:pt>
                <c:pt idx="539">
                  <c:v>6.4899999999999999E-2</c:v>
                </c:pt>
                <c:pt idx="540">
                  <c:v>6.5600000000000006E-2</c:v>
                </c:pt>
                <c:pt idx="541">
                  <c:v>6.5000000000000002E-2</c:v>
                </c:pt>
                <c:pt idx="542">
                  <c:v>6.59E-2</c:v>
                </c:pt>
                <c:pt idx="543">
                  <c:v>6.5799999999999997E-2</c:v>
                </c:pt>
                <c:pt idx="544">
                  <c:v>6.59E-2</c:v>
                </c:pt>
                <c:pt idx="545">
                  <c:v>6.5100000000000005E-2</c:v>
                </c:pt>
                <c:pt idx="546">
                  <c:v>6.54E-2</c:v>
                </c:pt>
                <c:pt idx="547">
                  <c:v>6.6500000000000004E-2</c:v>
                </c:pt>
                <c:pt idx="548">
                  <c:v>6.6500000000000004E-2</c:v>
                </c:pt>
                <c:pt idx="549">
                  <c:v>6.6500000000000004E-2</c:v>
                </c:pt>
                <c:pt idx="550">
                  <c:v>6.6199999999999995E-2</c:v>
                </c:pt>
                <c:pt idx="551">
                  <c:v>6.6000000000000003E-2</c:v>
                </c:pt>
                <c:pt idx="552">
                  <c:v>6.59E-2</c:v>
                </c:pt>
                <c:pt idx="553">
                  <c:v>6.5699999999999995E-2</c:v>
                </c:pt>
                <c:pt idx="554">
                  <c:v>6.5500000000000003E-2</c:v>
                </c:pt>
                <c:pt idx="555">
                  <c:v>6.5500000000000003E-2</c:v>
                </c:pt>
                <c:pt idx="556">
                  <c:v>6.5699999999999995E-2</c:v>
                </c:pt>
                <c:pt idx="557">
                  <c:v>6.4699999999999994E-2</c:v>
                </c:pt>
                <c:pt idx="558">
                  <c:v>6.4600000000000005E-2</c:v>
                </c:pt>
                <c:pt idx="559">
                  <c:v>6.5100000000000005E-2</c:v>
                </c:pt>
                <c:pt idx="560">
                  <c:v>6.5199999999999994E-2</c:v>
                </c:pt>
                <c:pt idx="561">
                  <c:v>6.5299999999999997E-2</c:v>
                </c:pt>
                <c:pt idx="562">
                  <c:v>6.4799999999999996E-2</c:v>
                </c:pt>
                <c:pt idx="563">
                  <c:v>6.4199999999999993E-2</c:v>
                </c:pt>
                <c:pt idx="564">
                  <c:v>6.4500000000000002E-2</c:v>
                </c:pt>
                <c:pt idx="565">
                  <c:v>6.4600000000000005E-2</c:v>
                </c:pt>
                <c:pt idx="566">
                  <c:v>6.3899999999999998E-2</c:v>
                </c:pt>
                <c:pt idx="567">
                  <c:v>6.4399999999999999E-2</c:v>
                </c:pt>
                <c:pt idx="568">
                  <c:v>6.3399999999999998E-2</c:v>
                </c:pt>
                <c:pt idx="569">
                  <c:v>6.4199999999999993E-2</c:v>
                </c:pt>
                <c:pt idx="570">
                  <c:v>6.3399999999999998E-2</c:v>
                </c:pt>
                <c:pt idx="571">
                  <c:v>6.2799999999999995E-2</c:v>
                </c:pt>
                <c:pt idx="572">
                  <c:v>6.2899999999999998E-2</c:v>
                </c:pt>
                <c:pt idx="573">
                  <c:v>6.3200000000000006E-2</c:v>
                </c:pt>
                <c:pt idx="574">
                  <c:v>6.3500000000000001E-2</c:v>
                </c:pt>
                <c:pt idx="575">
                  <c:v>6.3100000000000003E-2</c:v>
                </c:pt>
                <c:pt idx="576">
                  <c:v>6.3100000000000003E-2</c:v>
                </c:pt>
                <c:pt idx="577">
                  <c:v>6.3200000000000006E-2</c:v>
                </c:pt>
                <c:pt idx="578">
                  <c:v>6.3100000000000003E-2</c:v>
                </c:pt>
                <c:pt idx="579">
                  <c:v>6.3899999999999998E-2</c:v>
                </c:pt>
                <c:pt idx="580">
                  <c:v>6.3299999999999995E-2</c:v>
                </c:pt>
                <c:pt idx="581">
                  <c:v>6.3399999999999998E-2</c:v>
                </c:pt>
                <c:pt idx="582">
                  <c:v>6.3100000000000003E-2</c:v>
                </c:pt>
                <c:pt idx="583">
                  <c:v>6.4399999999999999E-2</c:v>
                </c:pt>
                <c:pt idx="584">
                  <c:v>6.4399999999999999E-2</c:v>
                </c:pt>
                <c:pt idx="585">
                  <c:v>6.3399999999999998E-2</c:v>
                </c:pt>
                <c:pt idx="586">
                  <c:v>6.2700000000000006E-2</c:v>
                </c:pt>
                <c:pt idx="587">
                  <c:v>6.2600000000000003E-2</c:v>
                </c:pt>
                <c:pt idx="588">
                  <c:v>6.3500000000000001E-2</c:v>
                </c:pt>
                <c:pt idx="589">
                  <c:v>6.2300000000000001E-2</c:v>
                </c:pt>
                <c:pt idx="590">
                  <c:v>6.3299999999999995E-2</c:v>
                </c:pt>
                <c:pt idx="591">
                  <c:v>6.3E-2</c:v>
                </c:pt>
                <c:pt idx="592">
                  <c:v>6.2100000000000002E-2</c:v>
                </c:pt>
                <c:pt idx="593">
                  <c:v>6.2799999999999995E-2</c:v>
                </c:pt>
                <c:pt idx="594">
                  <c:v>6.25E-2</c:v>
                </c:pt>
                <c:pt idx="595">
                  <c:v>6.3200000000000006E-2</c:v>
                </c:pt>
                <c:pt idx="596">
                  <c:v>6.2300000000000001E-2</c:v>
                </c:pt>
                <c:pt idx="597">
                  <c:v>6.25E-2</c:v>
                </c:pt>
                <c:pt idx="598">
                  <c:v>6.2899999999999998E-2</c:v>
                </c:pt>
                <c:pt idx="599">
                  <c:v>6.25E-2</c:v>
                </c:pt>
                <c:pt idx="600">
                  <c:v>6.3200000000000006E-2</c:v>
                </c:pt>
                <c:pt idx="601">
                  <c:v>6.2799999999999995E-2</c:v>
                </c:pt>
                <c:pt idx="602">
                  <c:v>6.3500000000000001E-2</c:v>
                </c:pt>
                <c:pt idx="603">
                  <c:v>6.3200000000000006E-2</c:v>
                </c:pt>
                <c:pt idx="604">
                  <c:v>6.3299999999999995E-2</c:v>
                </c:pt>
                <c:pt idx="605">
                  <c:v>6.3399999999999998E-2</c:v>
                </c:pt>
                <c:pt idx="606">
                  <c:v>6.3899999999999998E-2</c:v>
                </c:pt>
                <c:pt idx="607">
                  <c:v>6.3299999999999995E-2</c:v>
                </c:pt>
                <c:pt idx="608">
                  <c:v>6.3799999999999996E-2</c:v>
                </c:pt>
                <c:pt idx="609">
                  <c:v>6.3299999999999995E-2</c:v>
                </c:pt>
                <c:pt idx="610">
                  <c:v>6.3299999999999995E-2</c:v>
                </c:pt>
                <c:pt idx="611">
                  <c:v>6.4199999999999993E-2</c:v>
                </c:pt>
                <c:pt idx="612">
                  <c:v>6.4000000000000001E-2</c:v>
                </c:pt>
                <c:pt idx="613">
                  <c:v>6.3600000000000004E-2</c:v>
                </c:pt>
                <c:pt idx="614">
                  <c:v>6.3299999999999995E-2</c:v>
                </c:pt>
                <c:pt idx="615">
                  <c:v>6.5100000000000005E-2</c:v>
                </c:pt>
                <c:pt idx="616">
                  <c:v>6.3799999999999996E-2</c:v>
                </c:pt>
                <c:pt idx="617">
                  <c:v>6.3700000000000007E-2</c:v>
                </c:pt>
                <c:pt idx="618">
                  <c:v>6.4199999999999993E-2</c:v>
                </c:pt>
                <c:pt idx="619">
                  <c:v>6.4699999999999994E-2</c:v>
                </c:pt>
                <c:pt idx="620">
                  <c:v>6.3799999999999996E-2</c:v>
                </c:pt>
                <c:pt idx="621">
                  <c:v>6.5500000000000003E-2</c:v>
                </c:pt>
                <c:pt idx="622">
                  <c:v>6.4899999999999999E-2</c:v>
                </c:pt>
                <c:pt idx="623">
                  <c:v>6.5600000000000006E-2</c:v>
                </c:pt>
                <c:pt idx="624">
                  <c:v>6.5199999999999994E-2</c:v>
                </c:pt>
                <c:pt idx="625">
                  <c:v>4.3900000000000002E-2</c:v>
                </c:pt>
                <c:pt idx="626">
                  <c:v>4.3499999999999997E-2</c:v>
                </c:pt>
                <c:pt idx="627">
                  <c:v>4.3299999999999998E-2</c:v>
                </c:pt>
                <c:pt idx="628">
                  <c:v>4.3299999999999998E-2</c:v>
                </c:pt>
                <c:pt idx="629">
                  <c:v>4.3200000000000002E-2</c:v>
                </c:pt>
                <c:pt idx="630">
                  <c:v>4.3299999999999998E-2</c:v>
                </c:pt>
                <c:pt idx="631">
                  <c:v>4.4299999999999999E-2</c:v>
                </c:pt>
                <c:pt idx="632">
                  <c:v>4.4900000000000002E-2</c:v>
                </c:pt>
                <c:pt idx="633">
                  <c:v>4.5400000000000003E-2</c:v>
                </c:pt>
                <c:pt idx="634">
                  <c:v>4.4499999999999998E-2</c:v>
                </c:pt>
                <c:pt idx="635">
                  <c:v>4.48E-2</c:v>
                </c:pt>
                <c:pt idx="636">
                  <c:v>4.6100000000000002E-2</c:v>
                </c:pt>
                <c:pt idx="637">
                  <c:v>4.5600000000000002E-2</c:v>
                </c:pt>
                <c:pt idx="638">
                  <c:v>4.5400000000000003E-2</c:v>
                </c:pt>
                <c:pt idx="639">
                  <c:v>4.4699999999999997E-2</c:v>
                </c:pt>
                <c:pt idx="640">
                  <c:v>4.6699999999999998E-2</c:v>
                </c:pt>
                <c:pt idx="641">
                  <c:v>4.6699999999999998E-2</c:v>
                </c:pt>
                <c:pt idx="642">
                  <c:v>4.6800000000000001E-2</c:v>
                </c:pt>
                <c:pt idx="643">
                  <c:v>4.7100000000000003E-2</c:v>
                </c:pt>
                <c:pt idx="644">
                  <c:v>4.6199999999999998E-2</c:v>
                </c:pt>
                <c:pt idx="645">
                  <c:v>4.7199999999999999E-2</c:v>
                </c:pt>
                <c:pt idx="646">
                  <c:v>4.53E-2</c:v>
                </c:pt>
                <c:pt idx="647">
                  <c:v>4.8300000000000003E-2</c:v>
                </c:pt>
                <c:pt idx="648">
                  <c:v>4.7699999999999999E-2</c:v>
                </c:pt>
                <c:pt idx="649">
                  <c:v>4.8599999999999997E-2</c:v>
                </c:pt>
                <c:pt idx="650">
                  <c:v>4.8099999999999997E-2</c:v>
                </c:pt>
                <c:pt idx="651">
                  <c:v>4.7800000000000002E-2</c:v>
                </c:pt>
                <c:pt idx="652">
                  <c:v>4.9200000000000001E-2</c:v>
                </c:pt>
                <c:pt idx="653">
                  <c:v>4.9099999999999998E-2</c:v>
                </c:pt>
                <c:pt idx="654">
                  <c:v>4.8800000000000003E-2</c:v>
                </c:pt>
                <c:pt idx="655">
                  <c:v>4.8599999999999997E-2</c:v>
                </c:pt>
                <c:pt idx="656">
                  <c:v>4.8300000000000003E-2</c:v>
                </c:pt>
                <c:pt idx="657">
                  <c:v>4.7899999999999998E-2</c:v>
                </c:pt>
                <c:pt idx="658">
                  <c:v>4.8800000000000003E-2</c:v>
                </c:pt>
                <c:pt idx="659">
                  <c:v>5.0299999999999997E-2</c:v>
                </c:pt>
                <c:pt idx="660">
                  <c:v>4.99E-2</c:v>
                </c:pt>
                <c:pt idx="661">
                  <c:v>4.9700000000000001E-2</c:v>
                </c:pt>
                <c:pt idx="662">
                  <c:v>4.9399999999999999E-2</c:v>
                </c:pt>
                <c:pt idx="663">
                  <c:v>0.05</c:v>
                </c:pt>
                <c:pt idx="664">
                  <c:v>4.87E-2</c:v>
                </c:pt>
                <c:pt idx="665">
                  <c:v>5.04E-2</c:v>
                </c:pt>
                <c:pt idx="666">
                  <c:v>4.9700000000000001E-2</c:v>
                </c:pt>
                <c:pt idx="667">
                  <c:v>5.0500000000000003E-2</c:v>
                </c:pt>
                <c:pt idx="668">
                  <c:v>5.0700000000000002E-2</c:v>
                </c:pt>
                <c:pt idx="669">
                  <c:v>5.04E-2</c:v>
                </c:pt>
                <c:pt idx="670">
                  <c:v>5.1200000000000002E-2</c:v>
                </c:pt>
                <c:pt idx="671">
                  <c:v>5.1299999999999998E-2</c:v>
                </c:pt>
                <c:pt idx="672">
                  <c:v>5.0799999999999998E-2</c:v>
                </c:pt>
                <c:pt idx="673">
                  <c:v>5.0700000000000002E-2</c:v>
                </c:pt>
                <c:pt idx="674">
                  <c:v>5.0200000000000002E-2</c:v>
                </c:pt>
                <c:pt idx="675">
                  <c:v>5.1900000000000002E-2</c:v>
                </c:pt>
                <c:pt idx="676">
                  <c:v>5.0700000000000002E-2</c:v>
                </c:pt>
                <c:pt idx="677">
                  <c:v>5.28E-2</c:v>
                </c:pt>
                <c:pt idx="678">
                  <c:v>5.21E-2</c:v>
                </c:pt>
                <c:pt idx="679">
                  <c:v>5.1499999999999997E-2</c:v>
                </c:pt>
                <c:pt idx="680">
                  <c:v>5.1400000000000001E-2</c:v>
                </c:pt>
                <c:pt idx="681">
                  <c:v>5.1700000000000003E-2</c:v>
                </c:pt>
                <c:pt idx="682">
                  <c:v>5.2699999999999997E-2</c:v>
                </c:pt>
                <c:pt idx="683">
                  <c:v>5.1900000000000002E-2</c:v>
                </c:pt>
                <c:pt idx="684">
                  <c:v>5.1999999999999998E-2</c:v>
                </c:pt>
                <c:pt idx="685">
                  <c:v>5.2299999999999999E-2</c:v>
                </c:pt>
                <c:pt idx="686">
                  <c:v>5.3800000000000001E-2</c:v>
                </c:pt>
                <c:pt idx="687">
                  <c:v>5.4699999999999999E-2</c:v>
                </c:pt>
                <c:pt idx="688">
                  <c:v>5.3400000000000003E-2</c:v>
                </c:pt>
                <c:pt idx="689">
                  <c:v>5.3499999999999999E-2</c:v>
                </c:pt>
                <c:pt idx="690">
                  <c:v>5.2999999999999999E-2</c:v>
                </c:pt>
                <c:pt idx="691">
                  <c:v>5.3100000000000001E-2</c:v>
                </c:pt>
                <c:pt idx="692">
                  <c:v>5.28E-2</c:v>
                </c:pt>
                <c:pt idx="693">
                  <c:v>5.2900000000000003E-2</c:v>
                </c:pt>
                <c:pt idx="694">
                  <c:v>5.3800000000000001E-2</c:v>
                </c:pt>
                <c:pt idx="695">
                  <c:v>5.3600000000000002E-2</c:v>
                </c:pt>
                <c:pt idx="696">
                  <c:v>5.3499999999999999E-2</c:v>
                </c:pt>
                <c:pt idx="697">
                  <c:v>5.3199999999999997E-2</c:v>
                </c:pt>
                <c:pt idx="698">
                  <c:v>5.3400000000000003E-2</c:v>
                </c:pt>
                <c:pt idx="699">
                  <c:v>5.3999999999999999E-2</c:v>
                </c:pt>
                <c:pt idx="700">
                  <c:v>5.2400000000000002E-2</c:v>
                </c:pt>
                <c:pt idx="701">
                  <c:v>5.3400000000000003E-2</c:v>
                </c:pt>
                <c:pt idx="702">
                  <c:v>5.3499999999999999E-2</c:v>
                </c:pt>
                <c:pt idx="703">
                  <c:v>5.2600000000000001E-2</c:v>
                </c:pt>
                <c:pt idx="704">
                  <c:v>5.3100000000000001E-2</c:v>
                </c:pt>
                <c:pt idx="705">
                  <c:v>5.3699999999999998E-2</c:v>
                </c:pt>
                <c:pt idx="706">
                  <c:v>5.3400000000000003E-2</c:v>
                </c:pt>
                <c:pt idx="707">
                  <c:v>5.4300000000000001E-2</c:v>
                </c:pt>
                <c:pt idx="708">
                  <c:v>5.45E-2</c:v>
                </c:pt>
                <c:pt idx="709">
                  <c:v>5.33E-2</c:v>
                </c:pt>
                <c:pt idx="710">
                  <c:v>5.3499999999999999E-2</c:v>
                </c:pt>
                <c:pt idx="711">
                  <c:v>5.4600000000000003E-2</c:v>
                </c:pt>
                <c:pt idx="712">
                  <c:v>5.3900000000000003E-2</c:v>
                </c:pt>
                <c:pt idx="713">
                  <c:v>5.3800000000000001E-2</c:v>
                </c:pt>
                <c:pt idx="714">
                  <c:v>5.4199999999999998E-2</c:v>
                </c:pt>
                <c:pt idx="715">
                  <c:v>5.4199999999999998E-2</c:v>
                </c:pt>
                <c:pt idx="716">
                  <c:v>5.28E-2</c:v>
                </c:pt>
                <c:pt idx="717">
                  <c:v>5.4100000000000002E-2</c:v>
                </c:pt>
                <c:pt idx="718">
                  <c:v>5.3699999999999998E-2</c:v>
                </c:pt>
                <c:pt idx="719">
                  <c:v>5.33E-2</c:v>
                </c:pt>
                <c:pt idx="720">
                  <c:v>5.33E-2</c:v>
                </c:pt>
                <c:pt idx="721">
                  <c:v>5.2499999999999998E-2</c:v>
                </c:pt>
                <c:pt idx="722">
                  <c:v>5.4100000000000002E-2</c:v>
                </c:pt>
                <c:pt idx="723">
                  <c:v>5.3199999999999997E-2</c:v>
                </c:pt>
                <c:pt idx="724">
                  <c:v>5.2299999999999999E-2</c:v>
                </c:pt>
                <c:pt idx="725">
                  <c:v>5.2999999999999999E-2</c:v>
                </c:pt>
                <c:pt idx="726">
                  <c:v>5.33E-2</c:v>
                </c:pt>
                <c:pt idx="727">
                  <c:v>5.4399999999999997E-2</c:v>
                </c:pt>
                <c:pt idx="728">
                  <c:v>5.1900000000000002E-2</c:v>
                </c:pt>
                <c:pt idx="729">
                  <c:v>5.2699999999999997E-2</c:v>
                </c:pt>
                <c:pt idx="730">
                  <c:v>5.3999999999999999E-2</c:v>
                </c:pt>
                <c:pt idx="731">
                  <c:v>5.16E-2</c:v>
                </c:pt>
                <c:pt idx="732">
                  <c:v>5.2499999999999998E-2</c:v>
                </c:pt>
                <c:pt idx="733">
                  <c:v>5.1700000000000003E-2</c:v>
                </c:pt>
                <c:pt idx="734">
                  <c:v>5.11E-2</c:v>
                </c:pt>
                <c:pt idx="735">
                  <c:v>5.2400000000000002E-2</c:v>
                </c:pt>
                <c:pt idx="736">
                  <c:v>5.1299999999999998E-2</c:v>
                </c:pt>
                <c:pt idx="737">
                  <c:v>5.33E-2</c:v>
                </c:pt>
                <c:pt idx="738">
                  <c:v>5.1799999999999999E-2</c:v>
                </c:pt>
                <c:pt idx="739">
                  <c:v>5.1900000000000002E-2</c:v>
                </c:pt>
                <c:pt idx="740">
                  <c:v>5.1700000000000003E-2</c:v>
                </c:pt>
                <c:pt idx="741">
                  <c:v>5.1999999999999998E-2</c:v>
                </c:pt>
                <c:pt idx="742">
                  <c:v>5.1799999999999999E-2</c:v>
                </c:pt>
                <c:pt idx="743">
                  <c:v>5.2699999999999997E-2</c:v>
                </c:pt>
                <c:pt idx="744">
                  <c:v>5.1499999999999997E-2</c:v>
                </c:pt>
                <c:pt idx="745">
                  <c:v>5.1299999999999998E-2</c:v>
                </c:pt>
                <c:pt idx="746">
                  <c:v>5.16E-2</c:v>
                </c:pt>
                <c:pt idx="747">
                  <c:v>5.2499999999999998E-2</c:v>
                </c:pt>
                <c:pt idx="748">
                  <c:v>5.11E-2</c:v>
                </c:pt>
                <c:pt idx="749">
                  <c:v>5.1799999999999999E-2</c:v>
                </c:pt>
                <c:pt idx="750">
                  <c:v>5.21E-2</c:v>
                </c:pt>
                <c:pt idx="751">
                  <c:v>5.1799999999999999E-2</c:v>
                </c:pt>
                <c:pt idx="752">
                  <c:v>5.1700000000000003E-2</c:v>
                </c:pt>
                <c:pt idx="753">
                  <c:v>5.2200000000000003E-2</c:v>
                </c:pt>
                <c:pt idx="754">
                  <c:v>5.2200000000000003E-2</c:v>
                </c:pt>
                <c:pt idx="755">
                  <c:v>5.28E-2</c:v>
                </c:pt>
                <c:pt idx="756">
                  <c:v>5.0999999999999997E-2</c:v>
                </c:pt>
                <c:pt idx="757">
                  <c:v>5.2400000000000002E-2</c:v>
                </c:pt>
                <c:pt idx="758">
                  <c:v>5.2299999999999999E-2</c:v>
                </c:pt>
                <c:pt idx="759">
                  <c:v>5.1900000000000002E-2</c:v>
                </c:pt>
                <c:pt idx="760">
                  <c:v>5.2200000000000003E-2</c:v>
                </c:pt>
                <c:pt idx="761">
                  <c:v>5.1799999999999999E-2</c:v>
                </c:pt>
                <c:pt idx="762">
                  <c:v>5.1900000000000002E-2</c:v>
                </c:pt>
                <c:pt idx="763">
                  <c:v>5.2499999999999998E-2</c:v>
                </c:pt>
                <c:pt idx="764">
                  <c:v>5.2299999999999999E-2</c:v>
                </c:pt>
                <c:pt idx="765">
                  <c:v>5.21E-2</c:v>
                </c:pt>
                <c:pt idx="766">
                  <c:v>5.1200000000000002E-2</c:v>
                </c:pt>
                <c:pt idx="767">
                  <c:v>5.11E-2</c:v>
                </c:pt>
                <c:pt idx="768">
                  <c:v>5.1200000000000002E-2</c:v>
                </c:pt>
                <c:pt idx="769">
                  <c:v>5.2299999999999999E-2</c:v>
                </c:pt>
                <c:pt idx="770">
                  <c:v>5.2600000000000001E-2</c:v>
                </c:pt>
                <c:pt idx="771">
                  <c:v>5.2200000000000003E-2</c:v>
                </c:pt>
                <c:pt idx="772">
                  <c:v>5.21E-2</c:v>
                </c:pt>
                <c:pt idx="773">
                  <c:v>5.1900000000000002E-2</c:v>
                </c:pt>
                <c:pt idx="774">
                  <c:v>5.21E-2</c:v>
                </c:pt>
                <c:pt idx="775">
                  <c:v>5.1999999999999998E-2</c:v>
                </c:pt>
                <c:pt idx="776">
                  <c:v>5.4600000000000003E-2</c:v>
                </c:pt>
                <c:pt idx="777">
                  <c:v>5.4300000000000001E-2</c:v>
                </c:pt>
                <c:pt idx="778">
                  <c:v>5.3900000000000003E-2</c:v>
                </c:pt>
                <c:pt idx="779">
                  <c:v>5.4600000000000003E-2</c:v>
                </c:pt>
                <c:pt idx="780">
                  <c:v>5.4800000000000001E-2</c:v>
                </c:pt>
                <c:pt idx="781">
                  <c:v>5.3999999999999999E-2</c:v>
                </c:pt>
                <c:pt idx="782">
                  <c:v>5.4399999999999997E-2</c:v>
                </c:pt>
                <c:pt idx="783">
                  <c:v>5.3999999999999999E-2</c:v>
                </c:pt>
                <c:pt idx="784">
                  <c:v>5.4699999999999999E-2</c:v>
                </c:pt>
                <c:pt idx="785">
                  <c:v>5.3499999999999999E-2</c:v>
                </c:pt>
                <c:pt idx="786">
                  <c:v>5.4899999999999997E-2</c:v>
                </c:pt>
                <c:pt idx="787">
                  <c:v>5.5E-2</c:v>
                </c:pt>
                <c:pt idx="788">
                  <c:v>5.3900000000000003E-2</c:v>
                </c:pt>
                <c:pt idx="789">
                  <c:v>5.4699999999999999E-2</c:v>
                </c:pt>
                <c:pt idx="790">
                  <c:v>5.6000000000000001E-2</c:v>
                </c:pt>
                <c:pt idx="791">
                  <c:v>5.4699999999999999E-2</c:v>
                </c:pt>
                <c:pt idx="792">
                  <c:v>5.5E-2</c:v>
                </c:pt>
                <c:pt idx="793">
                  <c:v>5.4300000000000001E-2</c:v>
                </c:pt>
                <c:pt idx="794">
                  <c:v>5.5399999999999998E-2</c:v>
                </c:pt>
                <c:pt idx="795">
                  <c:v>5.5500000000000001E-2</c:v>
                </c:pt>
                <c:pt idx="796">
                  <c:v>5.6399999999999999E-2</c:v>
                </c:pt>
                <c:pt idx="797">
                  <c:v>5.6500000000000002E-2</c:v>
                </c:pt>
                <c:pt idx="798">
                  <c:v>5.67E-2</c:v>
                </c:pt>
                <c:pt idx="799">
                  <c:v>5.6599999999999998E-2</c:v>
                </c:pt>
                <c:pt idx="800">
                  <c:v>5.6899999999999999E-2</c:v>
                </c:pt>
                <c:pt idx="801">
                  <c:v>5.67E-2</c:v>
                </c:pt>
                <c:pt idx="802">
                  <c:v>5.6800000000000003E-2</c:v>
                </c:pt>
                <c:pt idx="803">
                  <c:v>5.7599999999999998E-2</c:v>
                </c:pt>
                <c:pt idx="804">
                  <c:v>5.7799999999999997E-2</c:v>
                </c:pt>
                <c:pt idx="805">
                  <c:v>5.7099999999999998E-2</c:v>
                </c:pt>
                <c:pt idx="806">
                  <c:v>5.8799999999999998E-2</c:v>
                </c:pt>
                <c:pt idx="807">
                  <c:v>5.8200000000000002E-2</c:v>
                </c:pt>
                <c:pt idx="808">
                  <c:v>5.8799999999999998E-2</c:v>
                </c:pt>
                <c:pt idx="809">
                  <c:v>5.9700000000000003E-2</c:v>
                </c:pt>
                <c:pt idx="810">
                  <c:v>5.9200000000000003E-2</c:v>
                </c:pt>
                <c:pt idx="811">
                  <c:v>5.8500000000000003E-2</c:v>
                </c:pt>
                <c:pt idx="812">
                  <c:v>5.9700000000000003E-2</c:v>
                </c:pt>
                <c:pt idx="813">
                  <c:v>5.8700000000000002E-2</c:v>
                </c:pt>
                <c:pt idx="814">
                  <c:v>5.9900000000000002E-2</c:v>
                </c:pt>
                <c:pt idx="815">
                  <c:v>5.9299999999999999E-2</c:v>
                </c:pt>
                <c:pt idx="816">
                  <c:v>5.8799999999999998E-2</c:v>
                </c:pt>
                <c:pt idx="817">
                  <c:v>5.8700000000000002E-2</c:v>
                </c:pt>
                <c:pt idx="818">
                  <c:v>5.96E-2</c:v>
                </c:pt>
                <c:pt idx="819">
                  <c:v>6.0499999999999998E-2</c:v>
                </c:pt>
                <c:pt idx="820">
                  <c:v>6.0299999999999999E-2</c:v>
                </c:pt>
                <c:pt idx="821">
                  <c:v>6.08E-2</c:v>
                </c:pt>
                <c:pt idx="822">
                  <c:v>6.1100000000000002E-2</c:v>
                </c:pt>
                <c:pt idx="823">
                  <c:v>6.1199999999999997E-2</c:v>
                </c:pt>
                <c:pt idx="824">
                  <c:v>6.1600000000000002E-2</c:v>
                </c:pt>
                <c:pt idx="825">
                  <c:v>6.1899999999999997E-2</c:v>
                </c:pt>
                <c:pt idx="826">
                  <c:v>6.2399999999999997E-2</c:v>
                </c:pt>
                <c:pt idx="827">
                  <c:v>6.2600000000000003E-2</c:v>
                </c:pt>
                <c:pt idx="828">
                  <c:v>6.2799999999999995E-2</c:v>
                </c:pt>
                <c:pt idx="829">
                  <c:v>6.2899999999999998E-2</c:v>
                </c:pt>
                <c:pt idx="830">
                  <c:v>6.2899999999999998E-2</c:v>
                </c:pt>
                <c:pt idx="831">
                  <c:v>6.4000000000000001E-2</c:v>
                </c:pt>
                <c:pt idx="832">
                  <c:v>6.4100000000000004E-2</c:v>
                </c:pt>
                <c:pt idx="833">
                  <c:v>6.4799999999999996E-2</c:v>
                </c:pt>
                <c:pt idx="834">
                  <c:v>6.4000000000000001E-2</c:v>
                </c:pt>
                <c:pt idx="835">
                  <c:v>6.3399999999999998E-2</c:v>
                </c:pt>
                <c:pt idx="836">
                  <c:v>6.4600000000000005E-2</c:v>
                </c:pt>
                <c:pt idx="837">
                  <c:v>6.6100000000000006E-2</c:v>
                </c:pt>
                <c:pt idx="838">
                  <c:v>6.5299999999999997E-2</c:v>
                </c:pt>
                <c:pt idx="839">
                  <c:v>6.4899999999999999E-2</c:v>
                </c:pt>
                <c:pt idx="840">
                  <c:v>6.5600000000000006E-2</c:v>
                </c:pt>
                <c:pt idx="841">
                  <c:v>6.5799999999999997E-2</c:v>
                </c:pt>
                <c:pt idx="842">
                  <c:v>6.7100000000000007E-2</c:v>
                </c:pt>
                <c:pt idx="843">
                  <c:v>6.8000000000000005E-2</c:v>
                </c:pt>
                <c:pt idx="844">
                  <c:v>6.7299999999999999E-2</c:v>
                </c:pt>
                <c:pt idx="845">
                  <c:v>6.7500000000000004E-2</c:v>
                </c:pt>
                <c:pt idx="846">
                  <c:v>6.7299999999999999E-2</c:v>
                </c:pt>
                <c:pt idx="847">
                  <c:v>6.7299999999999999E-2</c:v>
                </c:pt>
                <c:pt idx="848">
                  <c:v>6.7900000000000002E-2</c:v>
                </c:pt>
                <c:pt idx="849">
                  <c:v>6.83E-2</c:v>
                </c:pt>
                <c:pt idx="850">
                  <c:v>6.8400000000000002E-2</c:v>
                </c:pt>
                <c:pt idx="851">
                  <c:v>6.88E-2</c:v>
                </c:pt>
                <c:pt idx="852">
                  <c:v>6.8099999999999994E-2</c:v>
                </c:pt>
                <c:pt idx="853">
                  <c:v>6.9099999999999995E-2</c:v>
                </c:pt>
                <c:pt idx="854">
                  <c:v>6.9000000000000006E-2</c:v>
                </c:pt>
                <c:pt idx="855">
                  <c:v>6.9500000000000006E-2</c:v>
                </c:pt>
                <c:pt idx="856">
                  <c:v>7.0199999999999999E-2</c:v>
                </c:pt>
                <c:pt idx="857">
                  <c:v>6.9400000000000003E-2</c:v>
                </c:pt>
                <c:pt idx="858">
                  <c:v>7.1499999999999994E-2</c:v>
                </c:pt>
                <c:pt idx="859">
                  <c:v>7.1499999999999994E-2</c:v>
                </c:pt>
                <c:pt idx="860">
                  <c:v>7.0300000000000001E-2</c:v>
                </c:pt>
                <c:pt idx="861">
                  <c:v>7.0300000000000001E-2</c:v>
                </c:pt>
                <c:pt idx="862">
                  <c:v>7.0300000000000001E-2</c:v>
                </c:pt>
                <c:pt idx="863">
                  <c:v>7.0300000000000001E-2</c:v>
                </c:pt>
                <c:pt idx="864">
                  <c:v>7.0499999999999993E-2</c:v>
                </c:pt>
                <c:pt idx="865">
                  <c:v>7.1199999999999999E-2</c:v>
                </c:pt>
                <c:pt idx="866">
                  <c:v>7.1199999999999999E-2</c:v>
                </c:pt>
                <c:pt idx="867">
                  <c:v>7.1300000000000002E-2</c:v>
                </c:pt>
                <c:pt idx="868">
                  <c:v>7.2099999999999997E-2</c:v>
                </c:pt>
                <c:pt idx="869">
                  <c:v>7.1900000000000006E-2</c:v>
                </c:pt>
                <c:pt idx="870">
                  <c:v>7.2700000000000001E-2</c:v>
                </c:pt>
                <c:pt idx="871">
                  <c:v>7.1900000000000006E-2</c:v>
                </c:pt>
                <c:pt idx="872">
                  <c:v>7.2300000000000003E-2</c:v>
                </c:pt>
                <c:pt idx="873">
                  <c:v>7.3099999999999998E-2</c:v>
                </c:pt>
                <c:pt idx="874">
                  <c:v>7.4099999999999999E-2</c:v>
                </c:pt>
                <c:pt idx="875">
                  <c:v>7.3300000000000004E-2</c:v>
                </c:pt>
                <c:pt idx="876">
                  <c:v>7.4800000000000005E-2</c:v>
                </c:pt>
                <c:pt idx="877">
                  <c:v>7.4200000000000002E-2</c:v>
                </c:pt>
                <c:pt idx="878">
                  <c:v>7.4999999999999997E-2</c:v>
                </c:pt>
                <c:pt idx="879">
                  <c:v>7.4300000000000005E-2</c:v>
                </c:pt>
                <c:pt idx="880">
                  <c:v>7.51E-2</c:v>
                </c:pt>
                <c:pt idx="881">
                  <c:v>7.5999999999999998E-2</c:v>
                </c:pt>
                <c:pt idx="882">
                  <c:v>7.5200000000000003E-2</c:v>
                </c:pt>
                <c:pt idx="883">
                  <c:v>7.6100000000000001E-2</c:v>
                </c:pt>
                <c:pt idx="884">
                  <c:v>7.6100000000000001E-2</c:v>
                </c:pt>
                <c:pt idx="885">
                  <c:v>7.5700000000000003E-2</c:v>
                </c:pt>
                <c:pt idx="886">
                  <c:v>7.6399999999999996E-2</c:v>
                </c:pt>
                <c:pt idx="887">
                  <c:v>7.5999999999999998E-2</c:v>
                </c:pt>
                <c:pt idx="888">
                  <c:v>7.6799999999999993E-2</c:v>
                </c:pt>
                <c:pt idx="889">
                  <c:v>7.6300000000000007E-2</c:v>
                </c:pt>
                <c:pt idx="890">
                  <c:v>7.7200000000000005E-2</c:v>
                </c:pt>
                <c:pt idx="891">
                  <c:v>7.6300000000000007E-2</c:v>
                </c:pt>
                <c:pt idx="892">
                  <c:v>7.6499999999999999E-2</c:v>
                </c:pt>
                <c:pt idx="893">
                  <c:v>7.7299999999999994E-2</c:v>
                </c:pt>
                <c:pt idx="894">
                  <c:v>7.8200000000000006E-2</c:v>
                </c:pt>
                <c:pt idx="895">
                  <c:v>7.8399999999999997E-2</c:v>
                </c:pt>
                <c:pt idx="896">
                  <c:v>7.8E-2</c:v>
                </c:pt>
                <c:pt idx="897">
                  <c:v>7.85E-2</c:v>
                </c:pt>
                <c:pt idx="898">
                  <c:v>7.8200000000000006E-2</c:v>
                </c:pt>
                <c:pt idx="899">
                  <c:v>7.8E-2</c:v>
                </c:pt>
                <c:pt idx="900">
                  <c:v>7.8799999999999995E-2</c:v>
                </c:pt>
                <c:pt idx="901">
                  <c:v>7.8E-2</c:v>
                </c:pt>
                <c:pt idx="902">
                  <c:v>8.0799999999999997E-2</c:v>
                </c:pt>
                <c:pt idx="903">
                  <c:v>0.08</c:v>
                </c:pt>
                <c:pt idx="904">
                  <c:v>8.0199999999999994E-2</c:v>
                </c:pt>
                <c:pt idx="905">
                  <c:v>8.0299999999999996E-2</c:v>
                </c:pt>
                <c:pt idx="906">
                  <c:v>8.0500000000000002E-2</c:v>
                </c:pt>
                <c:pt idx="907">
                  <c:v>8.0199999999999994E-2</c:v>
                </c:pt>
                <c:pt idx="908">
                  <c:v>8.1000000000000003E-2</c:v>
                </c:pt>
                <c:pt idx="909">
                  <c:v>8.1100000000000005E-2</c:v>
                </c:pt>
                <c:pt idx="910">
                  <c:v>8.1600000000000006E-2</c:v>
                </c:pt>
                <c:pt idx="911">
                  <c:v>8.1799999999999998E-2</c:v>
                </c:pt>
                <c:pt idx="912">
                  <c:v>8.1799999999999998E-2</c:v>
                </c:pt>
                <c:pt idx="913">
                  <c:v>8.2199999999999995E-2</c:v>
                </c:pt>
                <c:pt idx="914">
                  <c:v>8.1699999999999995E-2</c:v>
                </c:pt>
                <c:pt idx="915">
                  <c:v>8.2199999999999995E-2</c:v>
                </c:pt>
                <c:pt idx="916">
                  <c:v>8.2900000000000001E-2</c:v>
                </c:pt>
                <c:pt idx="917">
                  <c:v>8.1799999999999998E-2</c:v>
                </c:pt>
                <c:pt idx="918">
                  <c:v>8.2600000000000007E-2</c:v>
                </c:pt>
                <c:pt idx="919">
                  <c:v>8.3199999999999996E-2</c:v>
                </c:pt>
                <c:pt idx="920">
                  <c:v>8.3400000000000002E-2</c:v>
                </c:pt>
                <c:pt idx="921">
                  <c:v>8.4400000000000003E-2</c:v>
                </c:pt>
                <c:pt idx="922">
                  <c:v>8.4000000000000005E-2</c:v>
                </c:pt>
                <c:pt idx="923">
                  <c:v>8.3599999999999994E-2</c:v>
                </c:pt>
                <c:pt idx="924">
                  <c:v>8.3299999999999999E-2</c:v>
                </c:pt>
                <c:pt idx="925">
                  <c:v>8.4699999999999998E-2</c:v>
                </c:pt>
                <c:pt idx="926">
                  <c:v>8.4599999999999995E-2</c:v>
                </c:pt>
                <c:pt idx="927">
                  <c:v>8.3900000000000002E-2</c:v>
                </c:pt>
                <c:pt idx="928">
                  <c:v>8.5400000000000004E-2</c:v>
                </c:pt>
                <c:pt idx="929">
                  <c:v>8.4599999999999995E-2</c:v>
                </c:pt>
                <c:pt idx="930">
                  <c:v>8.5099999999999995E-2</c:v>
                </c:pt>
                <c:pt idx="931">
                  <c:v>8.5099999999999995E-2</c:v>
                </c:pt>
                <c:pt idx="932">
                  <c:v>8.4900000000000003E-2</c:v>
                </c:pt>
                <c:pt idx="933">
                  <c:v>8.5400000000000004E-2</c:v>
                </c:pt>
                <c:pt idx="934">
                  <c:v>8.5300000000000001E-2</c:v>
                </c:pt>
                <c:pt idx="935">
                  <c:v>8.6599999999999996E-2</c:v>
                </c:pt>
                <c:pt idx="936">
                  <c:v>8.6400000000000005E-2</c:v>
                </c:pt>
                <c:pt idx="937">
                  <c:v>8.7099999999999997E-2</c:v>
                </c:pt>
                <c:pt idx="938">
                  <c:v>8.6699999999999999E-2</c:v>
                </c:pt>
                <c:pt idx="939">
                  <c:v>8.6099999999999996E-2</c:v>
                </c:pt>
                <c:pt idx="940">
                  <c:v>8.6099999999999996E-2</c:v>
                </c:pt>
                <c:pt idx="941">
                  <c:v>8.6599999999999996E-2</c:v>
                </c:pt>
                <c:pt idx="942">
                  <c:v>8.6499999999999994E-2</c:v>
                </c:pt>
                <c:pt idx="943">
                  <c:v>8.77E-2</c:v>
                </c:pt>
                <c:pt idx="944">
                  <c:v>8.5999999999999993E-2</c:v>
                </c:pt>
                <c:pt idx="945">
                  <c:v>8.6999999999999994E-2</c:v>
                </c:pt>
                <c:pt idx="946">
                  <c:v>8.6499999999999994E-2</c:v>
                </c:pt>
                <c:pt idx="947">
                  <c:v>8.7099999999999997E-2</c:v>
                </c:pt>
                <c:pt idx="948">
                  <c:v>8.72E-2</c:v>
                </c:pt>
                <c:pt idx="949">
                  <c:v>8.5900000000000004E-2</c:v>
                </c:pt>
                <c:pt idx="950">
                  <c:v>8.6499999999999994E-2</c:v>
                </c:pt>
                <c:pt idx="951">
                  <c:v>8.6099999999999996E-2</c:v>
                </c:pt>
                <c:pt idx="952">
                  <c:v>8.5999999999999993E-2</c:v>
                </c:pt>
                <c:pt idx="953">
                  <c:v>8.6699999999999999E-2</c:v>
                </c:pt>
                <c:pt idx="954">
                  <c:v>8.5900000000000004E-2</c:v>
                </c:pt>
                <c:pt idx="955">
                  <c:v>8.7499999999999994E-2</c:v>
                </c:pt>
                <c:pt idx="956">
                  <c:v>8.6999999999999994E-2</c:v>
                </c:pt>
                <c:pt idx="957">
                  <c:v>8.6800000000000002E-2</c:v>
                </c:pt>
                <c:pt idx="958">
                  <c:v>8.77E-2</c:v>
                </c:pt>
                <c:pt idx="959">
                  <c:v>8.77E-2</c:v>
                </c:pt>
                <c:pt idx="960">
                  <c:v>8.6900000000000005E-2</c:v>
                </c:pt>
                <c:pt idx="961">
                  <c:v>8.72E-2</c:v>
                </c:pt>
                <c:pt idx="962">
                  <c:v>8.7400000000000005E-2</c:v>
                </c:pt>
                <c:pt idx="963">
                  <c:v>8.7999999999999995E-2</c:v>
                </c:pt>
                <c:pt idx="964">
                  <c:v>8.8300000000000003E-2</c:v>
                </c:pt>
                <c:pt idx="965">
                  <c:v>8.8300000000000003E-2</c:v>
                </c:pt>
                <c:pt idx="966">
                  <c:v>8.7999999999999995E-2</c:v>
                </c:pt>
                <c:pt idx="967">
                  <c:v>8.7800000000000003E-2</c:v>
                </c:pt>
                <c:pt idx="968">
                  <c:v>8.8499999999999995E-2</c:v>
                </c:pt>
                <c:pt idx="969">
                  <c:v>9.0300000000000005E-2</c:v>
                </c:pt>
                <c:pt idx="970">
                  <c:v>8.9599999999999999E-2</c:v>
                </c:pt>
                <c:pt idx="971">
                  <c:v>9.0200000000000002E-2</c:v>
                </c:pt>
                <c:pt idx="972">
                  <c:v>9.0300000000000005E-2</c:v>
                </c:pt>
                <c:pt idx="973">
                  <c:v>8.9599999999999999E-2</c:v>
                </c:pt>
                <c:pt idx="974">
                  <c:v>0.09</c:v>
                </c:pt>
                <c:pt idx="975">
                  <c:v>9.0399999999999994E-2</c:v>
                </c:pt>
                <c:pt idx="976">
                  <c:v>8.9899999999999994E-2</c:v>
                </c:pt>
                <c:pt idx="977">
                  <c:v>9.0300000000000005E-2</c:v>
                </c:pt>
                <c:pt idx="978">
                  <c:v>9.0700000000000003E-2</c:v>
                </c:pt>
                <c:pt idx="979">
                  <c:v>9.0499999999999997E-2</c:v>
                </c:pt>
                <c:pt idx="980">
                  <c:v>9.06E-2</c:v>
                </c:pt>
                <c:pt idx="981">
                  <c:v>9.0499999999999997E-2</c:v>
                </c:pt>
                <c:pt idx="982">
                  <c:v>9.1600000000000001E-2</c:v>
                </c:pt>
                <c:pt idx="983">
                  <c:v>9.0800000000000006E-2</c:v>
                </c:pt>
                <c:pt idx="984">
                  <c:v>9.11E-2</c:v>
                </c:pt>
                <c:pt idx="985">
                  <c:v>9.1399999999999995E-2</c:v>
                </c:pt>
                <c:pt idx="986">
                  <c:v>9.0899999999999995E-2</c:v>
                </c:pt>
                <c:pt idx="987">
                  <c:v>9.1200000000000003E-2</c:v>
                </c:pt>
                <c:pt idx="988">
                  <c:v>9.1300000000000006E-2</c:v>
                </c:pt>
                <c:pt idx="989">
                  <c:v>9.1200000000000003E-2</c:v>
                </c:pt>
                <c:pt idx="990">
                  <c:v>9.1300000000000006E-2</c:v>
                </c:pt>
                <c:pt idx="991">
                  <c:v>9.0800000000000006E-2</c:v>
                </c:pt>
                <c:pt idx="992">
                  <c:v>9.1700000000000004E-2</c:v>
                </c:pt>
                <c:pt idx="993">
                  <c:v>9.1200000000000003E-2</c:v>
                </c:pt>
                <c:pt idx="994">
                  <c:v>9.1399999999999995E-2</c:v>
                </c:pt>
                <c:pt idx="995">
                  <c:v>9.1300000000000006E-2</c:v>
                </c:pt>
                <c:pt idx="996">
                  <c:v>9.1300000000000006E-2</c:v>
                </c:pt>
                <c:pt idx="997">
                  <c:v>9.1200000000000003E-2</c:v>
                </c:pt>
                <c:pt idx="998">
                  <c:v>9.1499999999999998E-2</c:v>
                </c:pt>
                <c:pt idx="999">
                  <c:v>9.1200000000000003E-2</c:v>
                </c:pt>
                <c:pt idx="1000">
                  <c:v>9.1600000000000001E-2</c:v>
                </c:pt>
                <c:pt idx="1001">
                  <c:v>9.1399999999999995E-2</c:v>
                </c:pt>
                <c:pt idx="1002">
                  <c:v>9.1700000000000004E-2</c:v>
                </c:pt>
                <c:pt idx="1003">
                  <c:v>9.1700000000000004E-2</c:v>
                </c:pt>
                <c:pt idx="1004">
                  <c:v>9.1899999999999996E-2</c:v>
                </c:pt>
                <c:pt idx="1005">
                  <c:v>9.1499999999999998E-2</c:v>
                </c:pt>
                <c:pt idx="1006">
                  <c:v>9.0899999999999995E-2</c:v>
                </c:pt>
                <c:pt idx="1007">
                  <c:v>9.1600000000000001E-2</c:v>
                </c:pt>
                <c:pt idx="1008">
                  <c:v>9.1499999999999998E-2</c:v>
                </c:pt>
                <c:pt idx="1009">
                  <c:v>9.1200000000000003E-2</c:v>
                </c:pt>
                <c:pt idx="1010">
                  <c:v>9.1899999999999996E-2</c:v>
                </c:pt>
                <c:pt idx="1011">
                  <c:v>9.1899999999999996E-2</c:v>
                </c:pt>
                <c:pt idx="1012">
                  <c:v>9.2200000000000004E-2</c:v>
                </c:pt>
                <c:pt idx="1013">
                  <c:v>9.2700000000000005E-2</c:v>
                </c:pt>
                <c:pt idx="1014">
                  <c:v>9.2399999999999996E-2</c:v>
                </c:pt>
                <c:pt idx="1015">
                  <c:v>9.3299999999999994E-2</c:v>
                </c:pt>
                <c:pt idx="1016">
                  <c:v>9.3399999999999997E-2</c:v>
                </c:pt>
                <c:pt idx="1017">
                  <c:v>9.3799999999999994E-2</c:v>
                </c:pt>
                <c:pt idx="1018">
                  <c:v>9.35E-2</c:v>
                </c:pt>
                <c:pt idx="1019">
                  <c:v>9.4100000000000003E-2</c:v>
                </c:pt>
                <c:pt idx="1020">
                  <c:v>9.3600000000000003E-2</c:v>
                </c:pt>
                <c:pt idx="1021">
                  <c:v>9.4299999999999995E-2</c:v>
                </c:pt>
                <c:pt idx="1022">
                  <c:v>9.3899999999999997E-2</c:v>
                </c:pt>
                <c:pt idx="1023">
                  <c:v>9.4500000000000001E-2</c:v>
                </c:pt>
                <c:pt idx="1024">
                  <c:v>9.5000000000000001E-2</c:v>
                </c:pt>
                <c:pt idx="1025">
                  <c:v>9.4799999999999995E-2</c:v>
                </c:pt>
                <c:pt idx="1026">
                  <c:v>9.5200000000000007E-2</c:v>
                </c:pt>
                <c:pt idx="1027">
                  <c:v>9.5799999999999996E-2</c:v>
                </c:pt>
                <c:pt idx="1028">
                  <c:v>9.5899999999999999E-2</c:v>
                </c:pt>
                <c:pt idx="1029">
                  <c:v>9.6299999999999997E-2</c:v>
                </c:pt>
                <c:pt idx="1030">
                  <c:v>9.6799999999999997E-2</c:v>
                </c:pt>
                <c:pt idx="1031">
                  <c:v>9.7000000000000003E-2</c:v>
                </c:pt>
                <c:pt idx="1032">
                  <c:v>9.74E-2</c:v>
                </c:pt>
                <c:pt idx="1033">
                  <c:v>9.8100000000000007E-2</c:v>
                </c:pt>
                <c:pt idx="1034">
                  <c:v>9.8299999999999998E-2</c:v>
                </c:pt>
                <c:pt idx="1035">
                  <c:v>9.8599999999999993E-2</c:v>
                </c:pt>
                <c:pt idx="1036">
                  <c:v>9.8500000000000004E-2</c:v>
                </c:pt>
                <c:pt idx="1037">
                  <c:v>9.9000000000000005E-2</c:v>
                </c:pt>
                <c:pt idx="1038">
                  <c:v>9.9199999999999997E-2</c:v>
                </c:pt>
                <c:pt idx="1039">
                  <c:v>9.9400000000000002E-2</c:v>
                </c:pt>
                <c:pt idx="1040">
                  <c:v>0.10009999999999999</c:v>
                </c:pt>
                <c:pt idx="1041">
                  <c:v>0.1002</c:v>
                </c:pt>
                <c:pt idx="1042">
                  <c:v>0.10050000000000001</c:v>
                </c:pt>
                <c:pt idx="1043">
                  <c:v>0.1013</c:v>
                </c:pt>
                <c:pt idx="1044">
                  <c:v>0.1017</c:v>
                </c:pt>
                <c:pt idx="1045">
                  <c:v>0.1017</c:v>
                </c:pt>
                <c:pt idx="1046">
                  <c:v>0.1016</c:v>
                </c:pt>
                <c:pt idx="1047">
                  <c:v>0.1024</c:v>
                </c:pt>
                <c:pt idx="1048">
                  <c:v>0.1024</c:v>
                </c:pt>
                <c:pt idx="1049">
                  <c:v>0.1032</c:v>
                </c:pt>
                <c:pt idx="1050">
                  <c:v>0.10340000000000001</c:v>
                </c:pt>
                <c:pt idx="1051">
                  <c:v>0.1036</c:v>
                </c:pt>
                <c:pt idx="1052">
                  <c:v>0.1041</c:v>
                </c:pt>
                <c:pt idx="1053">
                  <c:v>0.10440000000000001</c:v>
                </c:pt>
                <c:pt idx="1054">
                  <c:v>0.1042</c:v>
                </c:pt>
                <c:pt idx="1055">
                  <c:v>0.1048</c:v>
                </c:pt>
                <c:pt idx="1056">
                  <c:v>0.1053</c:v>
                </c:pt>
                <c:pt idx="1057">
                  <c:v>0.10589999999999999</c:v>
                </c:pt>
                <c:pt idx="1058">
                  <c:v>0.10639999999999999</c:v>
                </c:pt>
                <c:pt idx="1059">
                  <c:v>0.10630000000000001</c:v>
                </c:pt>
                <c:pt idx="1060">
                  <c:v>0.1065</c:v>
                </c:pt>
                <c:pt idx="1061">
                  <c:v>0.10680000000000001</c:v>
                </c:pt>
                <c:pt idx="1062">
                  <c:v>0.1074</c:v>
                </c:pt>
                <c:pt idx="1063">
                  <c:v>0.1075</c:v>
                </c:pt>
                <c:pt idx="1064">
                  <c:v>0.10780000000000001</c:v>
                </c:pt>
                <c:pt idx="1065">
                  <c:v>0.1074</c:v>
                </c:pt>
                <c:pt idx="1066">
                  <c:v>0.1077</c:v>
                </c:pt>
                <c:pt idx="1067">
                  <c:v>0.10780000000000001</c:v>
                </c:pt>
                <c:pt idx="1068">
                  <c:v>0.1081</c:v>
                </c:pt>
                <c:pt idx="1069">
                  <c:v>0.1087</c:v>
                </c:pt>
                <c:pt idx="1070">
                  <c:v>0.1087</c:v>
                </c:pt>
                <c:pt idx="1071">
                  <c:v>0.1091</c:v>
                </c:pt>
                <c:pt idx="1072">
                  <c:v>0.109</c:v>
                </c:pt>
                <c:pt idx="1073">
                  <c:v>0.1101</c:v>
                </c:pt>
                <c:pt idx="1074">
                  <c:v>0.10979999999999999</c:v>
                </c:pt>
                <c:pt idx="1075">
                  <c:v>0.1099</c:v>
                </c:pt>
                <c:pt idx="1076">
                  <c:v>0.1104</c:v>
                </c:pt>
                <c:pt idx="1077">
                  <c:v>0.1106</c:v>
                </c:pt>
                <c:pt idx="1078">
                  <c:v>0.1108</c:v>
                </c:pt>
                <c:pt idx="1079">
                  <c:v>0.1108</c:v>
                </c:pt>
                <c:pt idx="1080">
                  <c:v>0.111</c:v>
                </c:pt>
                <c:pt idx="1081">
                  <c:v>0.1113</c:v>
                </c:pt>
                <c:pt idx="1082">
                  <c:v>0.111</c:v>
                </c:pt>
                <c:pt idx="1083">
                  <c:v>0.1115</c:v>
                </c:pt>
                <c:pt idx="1084">
                  <c:v>0.11210000000000001</c:v>
                </c:pt>
                <c:pt idx="1085">
                  <c:v>0.1118</c:v>
                </c:pt>
                <c:pt idx="1086">
                  <c:v>0.11169999999999999</c:v>
                </c:pt>
                <c:pt idx="1087">
                  <c:v>0.1116</c:v>
                </c:pt>
                <c:pt idx="1088">
                  <c:v>0.11210000000000001</c:v>
                </c:pt>
                <c:pt idx="1089">
                  <c:v>0.11210000000000001</c:v>
                </c:pt>
                <c:pt idx="1090">
                  <c:v>0.11219999999999999</c:v>
                </c:pt>
                <c:pt idx="1091">
                  <c:v>0.112</c:v>
                </c:pt>
                <c:pt idx="1092">
                  <c:v>0.1124</c:v>
                </c:pt>
                <c:pt idx="1093">
                  <c:v>0.11269999999999999</c:v>
                </c:pt>
                <c:pt idx="1094">
                  <c:v>0.11260000000000001</c:v>
                </c:pt>
                <c:pt idx="1095">
                  <c:v>0.112</c:v>
                </c:pt>
                <c:pt idx="1096">
                  <c:v>0.1123</c:v>
                </c:pt>
                <c:pt idx="1097">
                  <c:v>0.1125</c:v>
                </c:pt>
                <c:pt idx="1098">
                  <c:v>0.1116</c:v>
                </c:pt>
                <c:pt idx="1099">
                  <c:v>0.1123</c:v>
                </c:pt>
                <c:pt idx="1100">
                  <c:v>0.1123</c:v>
                </c:pt>
                <c:pt idx="1101">
                  <c:v>0.113</c:v>
                </c:pt>
                <c:pt idx="1102">
                  <c:v>0.1134</c:v>
                </c:pt>
                <c:pt idx="1103">
                  <c:v>0.113</c:v>
                </c:pt>
                <c:pt idx="1104">
                  <c:v>0.11310000000000001</c:v>
                </c:pt>
                <c:pt idx="1105">
                  <c:v>0.11260000000000001</c:v>
                </c:pt>
                <c:pt idx="1106">
                  <c:v>0.11219999999999999</c:v>
                </c:pt>
                <c:pt idx="1107">
                  <c:v>0.1118</c:v>
                </c:pt>
                <c:pt idx="1108">
                  <c:v>0.111</c:v>
                </c:pt>
                <c:pt idx="1109">
                  <c:v>0.1113</c:v>
                </c:pt>
                <c:pt idx="1110">
                  <c:v>0.1109</c:v>
                </c:pt>
                <c:pt idx="1111">
                  <c:v>0.1114</c:v>
                </c:pt>
                <c:pt idx="1112">
                  <c:v>0.1119</c:v>
                </c:pt>
                <c:pt idx="1113">
                  <c:v>0.1111</c:v>
                </c:pt>
                <c:pt idx="1114">
                  <c:v>0.1113</c:v>
                </c:pt>
                <c:pt idx="1115">
                  <c:v>0.1114</c:v>
                </c:pt>
                <c:pt idx="1116">
                  <c:v>0.11119999999999999</c:v>
                </c:pt>
                <c:pt idx="1117">
                  <c:v>0.1111</c:v>
                </c:pt>
                <c:pt idx="1118">
                  <c:v>0.1111</c:v>
                </c:pt>
                <c:pt idx="1119">
                  <c:v>0.11119999999999999</c:v>
                </c:pt>
                <c:pt idx="1120">
                  <c:v>0.1115</c:v>
                </c:pt>
                <c:pt idx="1121">
                  <c:v>0.1111</c:v>
                </c:pt>
                <c:pt idx="1122">
                  <c:v>0.1111</c:v>
                </c:pt>
                <c:pt idx="1123">
                  <c:v>0.11119999999999999</c:v>
                </c:pt>
                <c:pt idx="1124">
                  <c:v>0.1111</c:v>
                </c:pt>
                <c:pt idx="1125">
                  <c:v>0.1114</c:v>
                </c:pt>
                <c:pt idx="1126">
                  <c:v>0.11119999999999999</c:v>
                </c:pt>
                <c:pt idx="1127">
                  <c:v>0.1114</c:v>
                </c:pt>
                <c:pt idx="1128">
                  <c:v>0.11169999999999999</c:v>
                </c:pt>
                <c:pt idx="1129">
                  <c:v>0.1115</c:v>
                </c:pt>
                <c:pt idx="1130">
                  <c:v>0.1118</c:v>
                </c:pt>
                <c:pt idx="1131">
                  <c:v>0.1119</c:v>
                </c:pt>
                <c:pt idx="1132">
                  <c:v>0.11210000000000001</c:v>
                </c:pt>
                <c:pt idx="1133">
                  <c:v>0.1118</c:v>
                </c:pt>
                <c:pt idx="1134">
                  <c:v>0.1119</c:v>
                </c:pt>
                <c:pt idx="1135">
                  <c:v>0.1123</c:v>
                </c:pt>
                <c:pt idx="1136">
                  <c:v>0.112</c:v>
                </c:pt>
                <c:pt idx="1137">
                  <c:v>0.112</c:v>
                </c:pt>
                <c:pt idx="1138">
                  <c:v>0.11210000000000001</c:v>
                </c:pt>
                <c:pt idx="1139">
                  <c:v>0.1129</c:v>
                </c:pt>
                <c:pt idx="1140">
                  <c:v>0.113</c:v>
                </c:pt>
                <c:pt idx="1141">
                  <c:v>0.113</c:v>
                </c:pt>
                <c:pt idx="1142">
                  <c:v>0.1129</c:v>
                </c:pt>
                <c:pt idx="1143">
                  <c:v>0.1132</c:v>
                </c:pt>
                <c:pt idx="1144">
                  <c:v>0.1134</c:v>
                </c:pt>
                <c:pt idx="1145">
                  <c:v>0.1134</c:v>
                </c:pt>
                <c:pt idx="1146">
                  <c:v>0.1138</c:v>
                </c:pt>
                <c:pt idx="1147">
                  <c:v>0.1137</c:v>
                </c:pt>
                <c:pt idx="1148">
                  <c:v>0.114</c:v>
                </c:pt>
                <c:pt idx="1149">
                  <c:v>0.1139</c:v>
                </c:pt>
                <c:pt idx="1150">
                  <c:v>0.114</c:v>
                </c:pt>
                <c:pt idx="1151">
                  <c:v>0.11409999999999999</c:v>
                </c:pt>
                <c:pt idx="1152">
                  <c:v>0.114</c:v>
                </c:pt>
                <c:pt idx="1153">
                  <c:v>0.114</c:v>
                </c:pt>
                <c:pt idx="1154">
                  <c:v>0.1143</c:v>
                </c:pt>
                <c:pt idx="1155">
                  <c:v>0.1142</c:v>
                </c:pt>
                <c:pt idx="1156">
                  <c:v>0.1144</c:v>
                </c:pt>
                <c:pt idx="1157">
                  <c:v>0.1143</c:v>
                </c:pt>
                <c:pt idx="1158">
                  <c:v>0.1143</c:v>
                </c:pt>
                <c:pt idx="1159">
                  <c:v>0.1143</c:v>
                </c:pt>
                <c:pt idx="1160">
                  <c:v>0.11409999999999999</c:v>
                </c:pt>
                <c:pt idx="1161">
                  <c:v>0.1144</c:v>
                </c:pt>
                <c:pt idx="1162">
                  <c:v>0.1142</c:v>
                </c:pt>
                <c:pt idx="1163">
                  <c:v>0.1144</c:v>
                </c:pt>
                <c:pt idx="1164">
                  <c:v>0.11409999999999999</c:v>
                </c:pt>
                <c:pt idx="1165">
                  <c:v>0.1144</c:v>
                </c:pt>
                <c:pt idx="1166">
                  <c:v>0.1139</c:v>
                </c:pt>
                <c:pt idx="1167">
                  <c:v>0.114</c:v>
                </c:pt>
                <c:pt idx="1168">
                  <c:v>0.1139</c:v>
                </c:pt>
                <c:pt idx="1169">
                  <c:v>0.1143</c:v>
                </c:pt>
                <c:pt idx="1170">
                  <c:v>0.114</c:v>
                </c:pt>
                <c:pt idx="1171">
                  <c:v>0.114</c:v>
                </c:pt>
                <c:pt idx="1172">
                  <c:v>0.11409999999999999</c:v>
                </c:pt>
                <c:pt idx="1173">
                  <c:v>0.1137</c:v>
                </c:pt>
                <c:pt idx="1174">
                  <c:v>0.11360000000000001</c:v>
                </c:pt>
                <c:pt idx="1175">
                  <c:v>0.1132</c:v>
                </c:pt>
                <c:pt idx="1176">
                  <c:v>0.1132</c:v>
                </c:pt>
                <c:pt idx="1177">
                  <c:v>0.113</c:v>
                </c:pt>
                <c:pt idx="1178">
                  <c:v>0.1128</c:v>
                </c:pt>
                <c:pt idx="1179">
                  <c:v>0.1123</c:v>
                </c:pt>
                <c:pt idx="1180">
                  <c:v>0.11219999999999999</c:v>
                </c:pt>
                <c:pt idx="1181">
                  <c:v>0.11219999999999999</c:v>
                </c:pt>
                <c:pt idx="1182">
                  <c:v>0.1115</c:v>
                </c:pt>
                <c:pt idx="1183">
                  <c:v>0.11169999999999999</c:v>
                </c:pt>
                <c:pt idx="1184">
                  <c:v>0.1113</c:v>
                </c:pt>
                <c:pt idx="1185">
                  <c:v>0.111</c:v>
                </c:pt>
                <c:pt idx="1186">
                  <c:v>0.11070000000000001</c:v>
                </c:pt>
                <c:pt idx="1187">
                  <c:v>0.1106</c:v>
                </c:pt>
                <c:pt idx="1188">
                  <c:v>0.1099</c:v>
                </c:pt>
                <c:pt idx="1189">
                  <c:v>0.1096</c:v>
                </c:pt>
                <c:pt idx="1190">
                  <c:v>0.1091</c:v>
                </c:pt>
                <c:pt idx="1191">
                  <c:v>0.1087</c:v>
                </c:pt>
                <c:pt idx="1192">
                  <c:v>0.1087</c:v>
                </c:pt>
                <c:pt idx="1193">
                  <c:v>0.1084</c:v>
                </c:pt>
                <c:pt idx="1194">
                  <c:v>0.108</c:v>
                </c:pt>
                <c:pt idx="1195">
                  <c:v>0.1075</c:v>
                </c:pt>
                <c:pt idx="1196">
                  <c:v>0.10730000000000001</c:v>
                </c:pt>
                <c:pt idx="1197">
                  <c:v>0.1067</c:v>
                </c:pt>
                <c:pt idx="1198">
                  <c:v>0.10580000000000001</c:v>
                </c:pt>
                <c:pt idx="1199">
                  <c:v>0.1057</c:v>
                </c:pt>
                <c:pt idx="1200">
                  <c:v>0.1051</c:v>
                </c:pt>
                <c:pt idx="1201">
                  <c:v>0.10489999999999999</c:v>
                </c:pt>
                <c:pt idx="1202">
                  <c:v>0.1037</c:v>
                </c:pt>
                <c:pt idx="1203">
                  <c:v>0.10290000000000001</c:v>
                </c:pt>
                <c:pt idx="1204">
                  <c:v>0.1023</c:v>
                </c:pt>
                <c:pt idx="1205">
                  <c:v>0.1014</c:v>
                </c:pt>
                <c:pt idx="1206">
                  <c:v>0.1007</c:v>
                </c:pt>
                <c:pt idx="1207">
                  <c:v>0.10009999999999999</c:v>
                </c:pt>
                <c:pt idx="1208">
                  <c:v>9.9099999999999994E-2</c:v>
                </c:pt>
                <c:pt idx="1209">
                  <c:v>9.8799999999999999E-2</c:v>
                </c:pt>
                <c:pt idx="1210">
                  <c:v>9.7600000000000006E-2</c:v>
                </c:pt>
                <c:pt idx="1211">
                  <c:v>9.6500000000000002E-2</c:v>
                </c:pt>
                <c:pt idx="1212">
                  <c:v>9.5699999999999993E-2</c:v>
                </c:pt>
                <c:pt idx="1213">
                  <c:v>9.4600000000000004E-2</c:v>
                </c:pt>
                <c:pt idx="1214">
                  <c:v>9.3799999999999994E-2</c:v>
                </c:pt>
                <c:pt idx="1215">
                  <c:v>9.3100000000000002E-2</c:v>
                </c:pt>
                <c:pt idx="1216">
                  <c:v>9.1300000000000006E-2</c:v>
                </c:pt>
                <c:pt idx="1217">
                  <c:v>9.0800000000000006E-2</c:v>
                </c:pt>
                <c:pt idx="1218">
                  <c:v>8.9499999999999996E-2</c:v>
                </c:pt>
                <c:pt idx="1219">
                  <c:v>8.8099999999999998E-2</c:v>
                </c:pt>
                <c:pt idx="1220">
                  <c:v>8.7599999999999997E-2</c:v>
                </c:pt>
                <c:pt idx="1221">
                  <c:v>8.6699999999999999E-2</c:v>
                </c:pt>
                <c:pt idx="1222">
                  <c:v>8.5000000000000006E-2</c:v>
                </c:pt>
                <c:pt idx="1223">
                  <c:v>8.4599999999999995E-2</c:v>
                </c:pt>
                <c:pt idx="1224">
                  <c:v>8.3299999999999999E-2</c:v>
                </c:pt>
                <c:pt idx="1225">
                  <c:v>8.1699999999999995E-2</c:v>
                </c:pt>
                <c:pt idx="1226">
                  <c:v>8.1000000000000003E-2</c:v>
                </c:pt>
                <c:pt idx="1227">
                  <c:v>7.9799999999999996E-2</c:v>
                </c:pt>
                <c:pt idx="1228">
                  <c:v>7.9000000000000001E-2</c:v>
                </c:pt>
                <c:pt idx="1229">
                  <c:v>7.7499999999999999E-2</c:v>
                </c:pt>
                <c:pt idx="1230">
                  <c:v>7.6200000000000004E-2</c:v>
                </c:pt>
                <c:pt idx="1231">
                  <c:v>7.5800000000000006E-2</c:v>
                </c:pt>
                <c:pt idx="1232">
                  <c:v>7.4399999999999994E-2</c:v>
                </c:pt>
                <c:pt idx="1233">
                  <c:v>7.2900000000000006E-2</c:v>
                </c:pt>
                <c:pt idx="1234">
                  <c:v>7.2499999999999995E-2</c:v>
                </c:pt>
                <c:pt idx="1235">
                  <c:v>7.0900000000000005E-2</c:v>
                </c:pt>
                <c:pt idx="1236">
                  <c:v>7.0000000000000007E-2</c:v>
                </c:pt>
                <c:pt idx="1237">
                  <c:v>6.9199999999999998E-2</c:v>
                </c:pt>
                <c:pt idx="1238">
                  <c:v>6.7799999999999999E-2</c:v>
                </c:pt>
                <c:pt idx="1239">
                  <c:v>6.7199999999999996E-2</c:v>
                </c:pt>
                <c:pt idx="1240">
                  <c:v>6.6100000000000006E-2</c:v>
                </c:pt>
                <c:pt idx="1241">
                  <c:v>6.4699999999999994E-2</c:v>
                </c:pt>
                <c:pt idx="1242">
                  <c:v>6.4199999999999993E-2</c:v>
                </c:pt>
                <c:pt idx="1243">
                  <c:v>6.2600000000000003E-2</c:v>
                </c:pt>
                <c:pt idx="1244">
                  <c:v>6.1699999999999998E-2</c:v>
                </c:pt>
                <c:pt idx="1245">
                  <c:v>6.0699999999999997E-2</c:v>
                </c:pt>
                <c:pt idx="1246">
                  <c:v>5.91E-2</c:v>
                </c:pt>
                <c:pt idx="1247">
                  <c:v>5.8500000000000003E-2</c:v>
                </c:pt>
                <c:pt idx="1248">
                  <c:v>5.7500000000000002E-2</c:v>
                </c:pt>
                <c:pt idx="1249">
                  <c:v>5.6099999999999997E-2</c:v>
                </c:pt>
                <c:pt idx="1250">
                  <c:v>5.5199999999999999E-2</c:v>
                </c:pt>
                <c:pt idx="1251">
                  <c:v>5.4199999999999998E-2</c:v>
                </c:pt>
                <c:pt idx="1252">
                  <c:v>5.33E-2</c:v>
                </c:pt>
                <c:pt idx="1253">
                  <c:v>5.2600000000000001E-2</c:v>
                </c:pt>
                <c:pt idx="1254">
                  <c:v>5.1700000000000003E-2</c:v>
                </c:pt>
                <c:pt idx="1255">
                  <c:v>5.0700000000000002E-2</c:v>
                </c:pt>
                <c:pt idx="1256">
                  <c:v>4.9299999999999997E-2</c:v>
                </c:pt>
                <c:pt idx="1257">
                  <c:v>4.8099999999999997E-2</c:v>
                </c:pt>
                <c:pt idx="1258">
                  <c:v>4.7500000000000001E-2</c:v>
                </c:pt>
                <c:pt idx="1259">
                  <c:v>4.6199999999999998E-2</c:v>
                </c:pt>
                <c:pt idx="1260">
                  <c:v>4.5400000000000003E-2</c:v>
                </c:pt>
                <c:pt idx="1261">
                  <c:v>4.5100000000000001E-2</c:v>
                </c:pt>
                <c:pt idx="1262">
                  <c:v>4.3499999999999997E-2</c:v>
                </c:pt>
                <c:pt idx="1263">
                  <c:v>4.3299999999999998E-2</c:v>
                </c:pt>
                <c:pt idx="1264">
                  <c:v>4.2500000000000003E-2</c:v>
                </c:pt>
                <c:pt idx="1265">
                  <c:v>4.1599999999999998E-2</c:v>
                </c:pt>
                <c:pt idx="1266">
                  <c:v>4.0800000000000003E-2</c:v>
                </c:pt>
                <c:pt idx="1267">
                  <c:v>3.9300000000000002E-2</c:v>
                </c:pt>
                <c:pt idx="1268">
                  <c:v>3.8300000000000001E-2</c:v>
                </c:pt>
                <c:pt idx="1269">
                  <c:v>3.7999999999999999E-2</c:v>
                </c:pt>
                <c:pt idx="1270">
                  <c:v>3.6799999999999999E-2</c:v>
                </c:pt>
                <c:pt idx="1271">
                  <c:v>3.6200000000000003E-2</c:v>
                </c:pt>
                <c:pt idx="1272">
                  <c:v>3.5099999999999999E-2</c:v>
                </c:pt>
                <c:pt idx="1273">
                  <c:v>3.4200000000000001E-2</c:v>
                </c:pt>
                <c:pt idx="1274">
                  <c:v>3.4099999999999998E-2</c:v>
                </c:pt>
                <c:pt idx="1275">
                  <c:v>3.2599999999999997E-2</c:v>
                </c:pt>
                <c:pt idx="1276">
                  <c:v>3.1899999999999998E-2</c:v>
                </c:pt>
                <c:pt idx="1277">
                  <c:v>3.1E-2</c:v>
                </c:pt>
                <c:pt idx="1278">
                  <c:v>3.04E-2</c:v>
                </c:pt>
                <c:pt idx="1279">
                  <c:v>2.9600000000000001E-2</c:v>
                </c:pt>
                <c:pt idx="1280">
                  <c:v>2.87E-2</c:v>
                </c:pt>
                <c:pt idx="1281">
                  <c:v>2.81E-2</c:v>
                </c:pt>
                <c:pt idx="1282">
                  <c:v>2.76E-2</c:v>
                </c:pt>
                <c:pt idx="1283">
                  <c:v>2.7099999999999999E-2</c:v>
                </c:pt>
                <c:pt idx="1284">
                  <c:v>2.63E-2</c:v>
                </c:pt>
                <c:pt idx="1285">
                  <c:v>2.5899999999999999E-2</c:v>
                </c:pt>
                <c:pt idx="1286">
                  <c:v>2.5399999999999999E-2</c:v>
                </c:pt>
                <c:pt idx="1287">
                  <c:v>2.46E-2</c:v>
                </c:pt>
                <c:pt idx="1288">
                  <c:v>2.4299999999999999E-2</c:v>
                </c:pt>
                <c:pt idx="1289">
                  <c:v>2.3599999999999999E-2</c:v>
                </c:pt>
                <c:pt idx="1290">
                  <c:v>2.3300000000000001E-2</c:v>
                </c:pt>
                <c:pt idx="1291">
                  <c:v>2.2599999999999999E-2</c:v>
                </c:pt>
                <c:pt idx="1292">
                  <c:v>2.1999999999999999E-2</c:v>
                </c:pt>
                <c:pt idx="1293">
                  <c:v>2.1600000000000001E-2</c:v>
                </c:pt>
                <c:pt idx="1294">
                  <c:v>2.1100000000000001E-2</c:v>
                </c:pt>
                <c:pt idx="1295">
                  <c:v>2.0500000000000001E-2</c:v>
                </c:pt>
                <c:pt idx="1296">
                  <c:v>2.01E-2</c:v>
                </c:pt>
                <c:pt idx="1297">
                  <c:v>1.9599999999999999E-2</c:v>
                </c:pt>
                <c:pt idx="1298">
                  <c:v>1.9E-2</c:v>
                </c:pt>
                <c:pt idx="1299">
                  <c:v>1.9E-2</c:v>
                </c:pt>
                <c:pt idx="1300">
                  <c:v>1.8200000000000001E-2</c:v>
                </c:pt>
                <c:pt idx="1301">
                  <c:v>1.7899999999999999E-2</c:v>
                </c:pt>
                <c:pt idx="1302">
                  <c:v>1.78E-2</c:v>
                </c:pt>
                <c:pt idx="1303">
                  <c:v>1.7100000000000001E-2</c:v>
                </c:pt>
                <c:pt idx="1304">
                  <c:v>1.6899999999999998E-2</c:v>
                </c:pt>
                <c:pt idx="1305">
                  <c:v>1.6400000000000001E-2</c:v>
                </c:pt>
                <c:pt idx="1306">
                  <c:v>1.61E-2</c:v>
                </c:pt>
                <c:pt idx="1307">
                  <c:v>1.5599999999999999E-2</c:v>
                </c:pt>
                <c:pt idx="1308">
                  <c:v>1.5299999999999999E-2</c:v>
                </c:pt>
                <c:pt idx="1309">
                  <c:v>1.5100000000000001E-2</c:v>
                </c:pt>
                <c:pt idx="1310">
                  <c:v>1.46E-2</c:v>
                </c:pt>
                <c:pt idx="1311">
                  <c:v>1.43E-2</c:v>
                </c:pt>
                <c:pt idx="1312">
                  <c:v>1.41E-2</c:v>
                </c:pt>
                <c:pt idx="1313">
                  <c:v>1.37E-2</c:v>
                </c:pt>
                <c:pt idx="1314">
                  <c:v>1.32E-2</c:v>
                </c:pt>
                <c:pt idx="1315">
                  <c:v>1.2999999999999999E-2</c:v>
                </c:pt>
                <c:pt idx="1316">
                  <c:v>1.2699999999999999E-2</c:v>
                </c:pt>
                <c:pt idx="1317">
                  <c:v>1.23E-2</c:v>
                </c:pt>
                <c:pt idx="1318">
                  <c:v>1.1900000000000001E-2</c:v>
                </c:pt>
                <c:pt idx="1319">
                  <c:v>1.1900000000000001E-2</c:v>
                </c:pt>
                <c:pt idx="1320">
                  <c:v>1.1599999999999999E-2</c:v>
                </c:pt>
                <c:pt idx="1321">
                  <c:v>1.11E-2</c:v>
                </c:pt>
                <c:pt idx="1322">
                  <c:v>1.09E-2</c:v>
                </c:pt>
                <c:pt idx="1323">
                  <c:v>1.06E-2</c:v>
                </c:pt>
                <c:pt idx="1324">
                  <c:v>1.0200000000000001E-2</c:v>
                </c:pt>
                <c:pt idx="1325">
                  <c:v>0.01</c:v>
                </c:pt>
                <c:pt idx="1326">
                  <c:v>0.01</c:v>
                </c:pt>
                <c:pt idx="1327">
                  <c:v>9.7000000000000003E-3</c:v>
                </c:pt>
                <c:pt idx="1328">
                  <c:v>9.4000000000000004E-3</c:v>
                </c:pt>
                <c:pt idx="1329">
                  <c:v>9.1999999999999998E-3</c:v>
                </c:pt>
                <c:pt idx="1330">
                  <c:v>8.9999999999999993E-3</c:v>
                </c:pt>
                <c:pt idx="1331">
                  <c:v>8.6999999999999994E-3</c:v>
                </c:pt>
                <c:pt idx="1332">
                  <c:v>8.5000000000000006E-3</c:v>
                </c:pt>
                <c:pt idx="1333">
                  <c:v>8.0000000000000002E-3</c:v>
                </c:pt>
                <c:pt idx="1334">
                  <c:v>7.7999999999999996E-3</c:v>
                </c:pt>
                <c:pt idx="1335">
                  <c:v>7.7000000000000002E-3</c:v>
                </c:pt>
                <c:pt idx="1336">
                  <c:v>7.4000000000000003E-3</c:v>
                </c:pt>
                <c:pt idx="1337">
                  <c:v>7.4000000000000003E-3</c:v>
                </c:pt>
                <c:pt idx="1338">
                  <c:v>6.7999999999999996E-3</c:v>
                </c:pt>
                <c:pt idx="1339">
                  <c:v>6.7000000000000002E-3</c:v>
                </c:pt>
                <c:pt idx="1340">
                  <c:v>6.4999999999999997E-3</c:v>
                </c:pt>
                <c:pt idx="1341">
                  <c:v>6.1999999999999998E-3</c:v>
                </c:pt>
                <c:pt idx="1342">
                  <c:v>6.3E-3</c:v>
                </c:pt>
                <c:pt idx="1343">
                  <c:v>6.1000000000000004E-3</c:v>
                </c:pt>
                <c:pt idx="1344">
                  <c:v>5.7999999999999996E-3</c:v>
                </c:pt>
                <c:pt idx="1345">
                  <c:v>5.7000000000000002E-3</c:v>
                </c:pt>
                <c:pt idx="1346">
                  <c:v>5.4999999999999997E-3</c:v>
                </c:pt>
                <c:pt idx="1347">
                  <c:v>5.1000000000000004E-3</c:v>
                </c:pt>
                <c:pt idx="1348">
                  <c:v>5.1999999999999998E-3</c:v>
                </c:pt>
                <c:pt idx="1349">
                  <c:v>5.1999999999999998E-3</c:v>
                </c:pt>
                <c:pt idx="1350">
                  <c:v>4.7999999999999996E-3</c:v>
                </c:pt>
                <c:pt idx="1351">
                  <c:v>4.8999999999999998E-3</c:v>
                </c:pt>
                <c:pt idx="1352">
                  <c:v>4.7000000000000002E-3</c:v>
                </c:pt>
                <c:pt idx="1353">
                  <c:v>4.3E-3</c:v>
                </c:pt>
                <c:pt idx="1354">
                  <c:v>4.3E-3</c:v>
                </c:pt>
                <c:pt idx="1355">
                  <c:v>4.1999999999999997E-3</c:v>
                </c:pt>
                <c:pt idx="1356">
                  <c:v>4.1000000000000003E-3</c:v>
                </c:pt>
                <c:pt idx="1357">
                  <c:v>4.0000000000000001E-3</c:v>
                </c:pt>
                <c:pt idx="1358">
                  <c:v>3.5999999999999999E-3</c:v>
                </c:pt>
                <c:pt idx="1359">
                  <c:v>3.7000000000000002E-3</c:v>
                </c:pt>
                <c:pt idx="1360">
                  <c:v>3.3999999999999998E-3</c:v>
                </c:pt>
                <c:pt idx="1361">
                  <c:v>3.3999999999999998E-3</c:v>
                </c:pt>
                <c:pt idx="1362">
                  <c:v>3.3E-3</c:v>
                </c:pt>
                <c:pt idx="1363">
                  <c:v>3.0999999999999999E-3</c:v>
                </c:pt>
                <c:pt idx="1364">
                  <c:v>3.0000000000000001E-3</c:v>
                </c:pt>
                <c:pt idx="1365">
                  <c:v>2.8999999999999998E-3</c:v>
                </c:pt>
                <c:pt idx="1366">
                  <c:v>2.7000000000000001E-3</c:v>
                </c:pt>
                <c:pt idx="1367">
                  <c:v>2.5999999999999999E-3</c:v>
                </c:pt>
                <c:pt idx="1368">
                  <c:v>2.5000000000000001E-3</c:v>
                </c:pt>
                <c:pt idx="1369">
                  <c:v>2.3E-3</c:v>
                </c:pt>
                <c:pt idx="1370">
                  <c:v>2.2000000000000001E-3</c:v>
                </c:pt>
                <c:pt idx="1371">
                  <c:v>2E-3</c:v>
                </c:pt>
                <c:pt idx="1372">
                  <c:v>1.8E-3</c:v>
                </c:pt>
                <c:pt idx="1373">
                  <c:v>1.8E-3</c:v>
                </c:pt>
                <c:pt idx="1374">
                  <c:v>1.6000000000000001E-3</c:v>
                </c:pt>
                <c:pt idx="1375">
                  <c:v>1.6000000000000001E-3</c:v>
                </c:pt>
                <c:pt idx="1376">
                  <c:v>1.5E-3</c:v>
                </c:pt>
                <c:pt idx="1377">
                  <c:v>1.2999999999999999E-3</c:v>
                </c:pt>
                <c:pt idx="1378">
                  <c:v>1.1000000000000001E-3</c:v>
                </c:pt>
                <c:pt idx="1379">
                  <c:v>8.9999999999999998E-4</c:v>
                </c:pt>
                <c:pt idx="1380">
                  <c:v>1E-3</c:v>
                </c:pt>
                <c:pt idx="1381">
                  <c:v>8.0000000000000004E-4</c:v>
                </c:pt>
                <c:pt idx="1382">
                  <c:v>5.0000000000000001E-4</c:v>
                </c:pt>
                <c:pt idx="1383">
                  <c:v>5.0000000000000001E-4</c:v>
                </c:pt>
                <c:pt idx="1384">
                  <c:v>2.0000000000000001E-4</c:v>
                </c:pt>
                <c:pt idx="1385">
                  <c:v>1E-4</c:v>
                </c:pt>
                <c:pt idx="1386">
                  <c:v>0</c:v>
                </c:pt>
                <c:pt idx="1387">
                  <c:v>0</c:v>
                </c:pt>
                <c:pt idx="1388">
                  <c:v>-1E-4</c:v>
                </c:pt>
                <c:pt idx="1389">
                  <c:v>-2.9999999999999997E-4</c:v>
                </c:pt>
                <c:pt idx="1390">
                  <c:v>-2.9999999999999997E-4</c:v>
                </c:pt>
                <c:pt idx="1391">
                  <c:v>-2.9999999999999997E-4</c:v>
                </c:pt>
                <c:pt idx="1392">
                  <c:v>-5.0000000000000001E-4</c:v>
                </c:pt>
                <c:pt idx="1393">
                  <c:v>-4.0000000000000002E-4</c:v>
                </c:pt>
                <c:pt idx="1394">
                  <c:v>-5.0000000000000001E-4</c:v>
                </c:pt>
                <c:pt idx="1395">
                  <c:v>-6.9999999999999999E-4</c:v>
                </c:pt>
                <c:pt idx="1396">
                  <c:v>-6.9999999999999999E-4</c:v>
                </c:pt>
                <c:pt idx="1397">
                  <c:v>-6.9999999999999999E-4</c:v>
                </c:pt>
                <c:pt idx="1398">
                  <c:v>-8.0000000000000004E-4</c:v>
                </c:pt>
                <c:pt idx="1399">
                  <c:v>-8.0000000000000004E-4</c:v>
                </c:pt>
                <c:pt idx="1400">
                  <c:v>-1E-3</c:v>
                </c:pt>
                <c:pt idx="1401">
                  <c:v>-1.1000000000000001E-3</c:v>
                </c:pt>
                <c:pt idx="1402">
                  <c:v>-1.1000000000000001E-3</c:v>
                </c:pt>
                <c:pt idx="1403">
                  <c:v>-1.1999999999999999E-3</c:v>
                </c:pt>
                <c:pt idx="1404">
                  <c:v>-1.1999999999999999E-3</c:v>
                </c:pt>
                <c:pt idx="1405">
                  <c:v>-1.1000000000000001E-3</c:v>
                </c:pt>
                <c:pt idx="1406">
                  <c:v>-1.2999999999999999E-3</c:v>
                </c:pt>
                <c:pt idx="1407">
                  <c:v>-1.4E-3</c:v>
                </c:pt>
                <c:pt idx="1408">
                  <c:v>-1.1999999999999999E-3</c:v>
                </c:pt>
                <c:pt idx="1409">
                  <c:v>-1.5E-3</c:v>
                </c:pt>
                <c:pt idx="1410">
                  <c:v>-1.4E-3</c:v>
                </c:pt>
                <c:pt idx="1411">
                  <c:v>-1.5E-3</c:v>
                </c:pt>
                <c:pt idx="1412">
                  <c:v>-1.5E-3</c:v>
                </c:pt>
                <c:pt idx="1413">
                  <c:v>-1.5E-3</c:v>
                </c:pt>
                <c:pt idx="1414">
                  <c:v>-1.5E-3</c:v>
                </c:pt>
                <c:pt idx="1415">
                  <c:v>-1.8E-3</c:v>
                </c:pt>
                <c:pt idx="1416">
                  <c:v>-1.6999999999999999E-3</c:v>
                </c:pt>
                <c:pt idx="1417">
                  <c:v>-1.8E-3</c:v>
                </c:pt>
                <c:pt idx="1418">
                  <c:v>-1.6999999999999999E-3</c:v>
                </c:pt>
                <c:pt idx="1419">
                  <c:v>-1.8E-3</c:v>
                </c:pt>
                <c:pt idx="1420">
                  <c:v>-1.9E-3</c:v>
                </c:pt>
                <c:pt idx="1421">
                  <c:v>-2.0999999999999999E-3</c:v>
                </c:pt>
                <c:pt idx="1422">
                  <c:v>-2E-3</c:v>
                </c:pt>
                <c:pt idx="1423">
                  <c:v>-2E-3</c:v>
                </c:pt>
                <c:pt idx="1424">
                  <c:v>-2.0999999999999999E-3</c:v>
                </c:pt>
                <c:pt idx="1425">
                  <c:v>-2.2000000000000001E-3</c:v>
                </c:pt>
                <c:pt idx="1426">
                  <c:v>-2.0999999999999999E-3</c:v>
                </c:pt>
                <c:pt idx="1427">
                  <c:v>-2.0999999999999999E-3</c:v>
                </c:pt>
                <c:pt idx="1428">
                  <c:v>-2.2000000000000001E-3</c:v>
                </c:pt>
                <c:pt idx="1429">
                  <c:v>-2.2000000000000001E-3</c:v>
                </c:pt>
                <c:pt idx="1430">
                  <c:v>-2.0999999999999999E-3</c:v>
                </c:pt>
                <c:pt idx="1431">
                  <c:v>-2.3E-3</c:v>
                </c:pt>
                <c:pt idx="1432">
                  <c:v>-2.3999999999999998E-3</c:v>
                </c:pt>
                <c:pt idx="1433">
                  <c:v>-2.3999999999999998E-3</c:v>
                </c:pt>
                <c:pt idx="1434">
                  <c:v>-2.5000000000000001E-3</c:v>
                </c:pt>
                <c:pt idx="1435">
                  <c:v>-2.5000000000000001E-3</c:v>
                </c:pt>
                <c:pt idx="1436">
                  <c:v>-2.5000000000000001E-3</c:v>
                </c:pt>
                <c:pt idx="1437">
                  <c:v>-2.5999999999999999E-3</c:v>
                </c:pt>
                <c:pt idx="1438">
                  <c:v>-2.5999999999999999E-3</c:v>
                </c:pt>
                <c:pt idx="1439">
                  <c:v>-2.5000000000000001E-3</c:v>
                </c:pt>
                <c:pt idx="1440">
                  <c:v>-2.5000000000000001E-3</c:v>
                </c:pt>
                <c:pt idx="1441">
                  <c:v>-2.5999999999999999E-3</c:v>
                </c:pt>
                <c:pt idx="1442">
                  <c:v>-2.5999999999999999E-3</c:v>
                </c:pt>
                <c:pt idx="1443">
                  <c:v>-2.7000000000000001E-3</c:v>
                </c:pt>
                <c:pt idx="1444">
                  <c:v>-2.7000000000000001E-3</c:v>
                </c:pt>
                <c:pt idx="1445">
                  <c:v>-2.7000000000000001E-3</c:v>
                </c:pt>
                <c:pt idx="1446">
                  <c:v>-2.8E-3</c:v>
                </c:pt>
                <c:pt idx="1447">
                  <c:v>-3.0000000000000001E-3</c:v>
                </c:pt>
                <c:pt idx="1448">
                  <c:v>-3.0000000000000001E-3</c:v>
                </c:pt>
                <c:pt idx="1449">
                  <c:v>-2.8999999999999998E-3</c:v>
                </c:pt>
                <c:pt idx="1450">
                  <c:v>-2.8E-3</c:v>
                </c:pt>
                <c:pt idx="1451">
                  <c:v>-3.0999999999999999E-3</c:v>
                </c:pt>
                <c:pt idx="1452">
                  <c:v>-2.8999999999999998E-3</c:v>
                </c:pt>
                <c:pt idx="1453">
                  <c:v>-3.0000000000000001E-3</c:v>
                </c:pt>
                <c:pt idx="1454">
                  <c:v>-3.0000000000000001E-3</c:v>
                </c:pt>
                <c:pt idx="1455">
                  <c:v>-3.0999999999999999E-3</c:v>
                </c:pt>
                <c:pt idx="1456">
                  <c:v>-3.0000000000000001E-3</c:v>
                </c:pt>
                <c:pt idx="1457">
                  <c:v>-3.0000000000000001E-3</c:v>
                </c:pt>
                <c:pt idx="1458">
                  <c:v>-3.0000000000000001E-3</c:v>
                </c:pt>
                <c:pt idx="1459">
                  <c:v>-3.0999999999999999E-3</c:v>
                </c:pt>
                <c:pt idx="1460">
                  <c:v>-3.0000000000000001E-3</c:v>
                </c:pt>
                <c:pt idx="1461">
                  <c:v>-2.8999999999999998E-3</c:v>
                </c:pt>
                <c:pt idx="1462">
                  <c:v>-3.0999999999999999E-3</c:v>
                </c:pt>
                <c:pt idx="1463">
                  <c:v>-3.0000000000000001E-3</c:v>
                </c:pt>
                <c:pt idx="1464">
                  <c:v>-3.0999999999999999E-3</c:v>
                </c:pt>
                <c:pt idx="1465">
                  <c:v>-3.0999999999999999E-3</c:v>
                </c:pt>
                <c:pt idx="1466">
                  <c:v>-3.0999999999999999E-3</c:v>
                </c:pt>
                <c:pt idx="1467">
                  <c:v>-2.8999999999999998E-3</c:v>
                </c:pt>
                <c:pt idx="1468">
                  <c:v>-3.3E-3</c:v>
                </c:pt>
                <c:pt idx="1469">
                  <c:v>-3.0999999999999999E-3</c:v>
                </c:pt>
                <c:pt idx="1470">
                  <c:v>-3.0999999999999999E-3</c:v>
                </c:pt>
                <c:pt idx="1471">
                  <c:v>-3.0999999999999999E-3</c:v>
                </c:pt>
                <c:pt idx="1472">
                  <c:v>-2.8999999999999998E-3</c:v>
                </c:pt>
                <c:pt idx="1473">
                  <c:v>-2.8999999999999998E-3</c:v>
                </c:pt>
                <c:pt idx="1474">
                  <c:v>-3.0000000000000001E-3</c:v>
                </c:pt>
                <c:pt idx="1475">
                  <c:v>-3.0999999999999999E-3</c:v>
                </c:pt>
                <c:pt idx="1476">
                  <c:v>-3.3E-3</c:v>
                </c:pt>
                <c:pt idx="1477">
                  <c:v>-3.5000000000000001E-3</c:v>
                </c:pt>
                <c:pt idx="1478">
                  <c:v>-3.5000000000000001E-3</c:v>
                </c:pt>
                <c:pt idx="1479">
                  <c:v>-3.8E-3</c:v>
                </c:pt>
                <c:pt idx="1480">
                  <c:v>-3.5999999999999999E-3</c:v>
                </c:pt>
                <c:pt idx="1481">
                  <c:v>-3.7000000000000002E-3</c:v>
                </c:pt>
                <c:pt idx="1482">
                  <c:v>-3.7000000000000002E-3</c:v>
                </c:pt>
                <c:pt idx="1483">
                  <c:v>-3.5000000000000001E-3</c:v>
                </c:pt>
                <c:pt idx="1484">
                  <c:v>-3.3999999999999998E-3</c:v>
                </c:pt>
                <c:pt idx="1485">
                  <c:v>-3.3E-3</c:v>
                </c:pt>
                <c:pt idx="1486">
                  <c:v>-3.0999999999999999E-3</c:v>
                </c:pt>
                <c:pt idx="1487">
                  <c:v>-3.0000000000000001E-3</c:v>
                </c:pt>
                <c:pt idx="1488">
                  <c:v>-3.0000000000000001E-3</c:v>
                </c:pt>
                <c:pt idx="1489">
                  <c:v>-2.5999999999999999E-3</c:v>
                </c:pt>
                <c:pt idx="1490">
                  <c:v>-2.2000000000000001E-3</c:v>
                </c:pt>
                <c:pt idx="1491">
                  <c:v>-2.5999999999999999E-3</c:v>
                </c:pt>
                <c:pt idx="1492">
                  <c:v>-2.2000000000000001E-3</c:v>
                </c:pt>
                <c:pt idx="1493">
                  <c:v>-2.2000000000000001E-3</c:v>
                </c:pt>
                <c:pt idx="1494">
                  <c:v>-2.3999999999999998E-3</c:v>
                </c:pt>
                <c:pt idx="1495">
                  <c:v>-2.0999999999999999E-3</c:v>
                </c:pt>
                <c:pt idx="1496">
                  <c:v>-2.0999999999999999E-3</c:v>
                </c:pt>
                <c:pt idx="1497">
                  <c:v>-2.2000000000000001E-3</c:v>
                </c:pt>
                <c:pt idx="1498">
                  <c:v>-2.3999999999999998E-3</c:v>
                </c:pt>
                <c:pt idx="1499">
                  <c:v>-2.3999999999999998E-3</c:v>
                </c:pt>
                <c:pt idx="1500">
                  <c:v>-2.5999999999999999E-3</c:v>
                </c:pt>
                <c:pt idx="1501">
                  <c:v>-2.5000000000000001E-3</c:v>
                </c:pt>
                <c:pt idx="1502">
                  <c:v>-2.7000000000000001E-3</c:v>
                </c:pt>
                <c:pt idx="1503">
                  <c:v>-3.0999999999999999E-3</c:v>
                </c:pt>
                <c:pt idx="1504">
                  <c:v>-3.2000000000000002E-3</c:v>
                </c:pt>
                <c:pt idx="1505">
                  <c:v>-3.5000000000000001E-3</c:v>
                </c:pt>
                <c:pt idx="1506">
                  <c:v>-3.5000000000000001E-3</c:v>
                </c:pt>
                <c:pt idx="1507">
                  <c:v>-3.2000000000000002E-3</c:v>
                </c:pt>
                <c:pt idx="1508">
                  <c:v>-3.3E-3</c:v>
                </c:pt>
                <c:pt idx="1509">
                  <c:v>-3.3999999999999998E-3</c:v>
                </c:pt>
                <c:pt idx="1510">
                  <c:v>-3.0999999999999999E-3</c:v>
                </c:pt>
                <c:pt idx="1511">
                  <c:v>-3.2000000000000002E-3</c:v>
                </c:pt>
                <c:pt idx="1512">
                  <c:v>-3.0999999999999999E-3</c:v>
                </c:pt>
                <c:pt idx="1513">
                  <c:v>-3.0000000000000001E-3</c:v>
                </c:pt>
                <c:pt idx="1514">
                  <c:v>-3.3E-3</c:v>
                </c:pt>
                <c:pt idx="1515">
                  <c:v>-3.0999999999999999E-3</c:v>
                </c:pt>
                <c:pt idx="1516">
                  <c:v>-3.2000000000000002E-3</c:v>
                </c:pt>
                <c:pt idx="1517">
                  <c:v>-3.2000000000000002E-3</c:v>
                </c:pt>
                <c:pt idx="1518">
                  <c:v>-3.2000000000000002E-3</c:v>
                </c:pt>
                <c:pt idx="1519">
                  <c:v>-3.2000000000000002E-3</c:v>
                </c:pt>
                <c:pt idx="1520">
                  <c:v>-3.2000000000000002E-3</c:v>
                </c:pt>
                <c:pt idx="1521">
                  <c:v>-3.2000000000000002E-3</c:v>
                </c:pt>
                <c:pt idx="1522">
                  <c:v>-3.3E-3</c:v>
                </c:pt>
                <c:pt idx="1523">
                  <c:v>-3.3E-3</c:v>
                </c:pt>
                <c:pt idx="1524">
                  <c:v>-3.3E-3</c:v>
                </c:pt>
                <c:pt idx="1525">
                  <c:v>-3.3999999999999998E-3</c:v>
                </c:pt>
                <c:pt idx="1526">
                  <c:v>-3.3999999999999998E-3</c:v>
                </c:pt>
                <c:pt idx="1527">
                  <c:v>-3.3999999999999998E-3</c:v>
                </c:pt>
                <c:pt idx="1528">
                  <c:v>-3.5000000000000001E-3</c:v>
                </c:pt>
                <c:pt idx="1529">
                  <c:v>-3.3E-3</c:v>
                </c:pt>
                <c:pt idx="1530">
                  <c:v>-3.3999999999999998E-3</c:v>
                </c:pt>
                <c:pt idx="1531">
                  <c:v>-3.5999999999999999E-3</c:v>
                </c:pt>
                <c:pt idx="1532">
                  <c:v>-3.5000000000000001E-3</c:v>
                </c:pt>
                <c:pt idx="1533">
                  <c:v>-3.5000000000000001E-3</c:v>
                </c:pt>
                <c:pt idx="1534">
                  <c:v>-3.5999999999999999E-3</c:v>
                </c:pt>
                <c:pt idx="1535">
                  <c:v>-3.7000000000000002E-3</c:v>
                </c:pt>
                <c:pt idx="1536">
                  <c:v>-3.5000000000000001E-3</c:v>
                </c:pt>
                <c:pt idx="1537">
                  <c:v>-3.5000000000000001E-3</c:v>
                </c:pt>
                <c:pt idx="1538">
                  <c:v>-3.3E-3</c:v>
                </c:pt>
                <c:pt idx="1539">
                  <c:v>-3.3E-3</c:v>
                </c:pt>
                <c:pt idx="1540">
                  <c:v>-3.2000000000000002E-3</c:v>
                </c:pt>
                <c:pt idx="1541">
                  <c:v>-3.0000000000000001E-3</c:v>
                </c:pt>
                <c:pt idx="1542">
                  <c:v>-3.0000000000000001E-3</c:v>
                </c:pt>
                <c:pt idx="1543">
                  <c:v>-3.2000000000000002E-3</c:v>
                </c:pt>
                <c:pt idx="1544">
                  <c:v>-3.0000000000000001E-3</c:v>
                </c:pt>
                <c:pt idx="1545">
                  <c:v>-3.0000000000000001E-3</c:v>
                </c:pt>
                <c:pt idx="1546">
                  <c:v>-2.8999999999999998E-3</c:v>
                </c:pt>
                <c:pt idx="1547">
                  <c:v>-2.8E-3</c:v>
                </c:pt>
                <c:pt idx="1548">
                  <c:v>-2.5999999999999999E-3</c:v>
                </c:pt>
                <c:pt idx="1549">
                  <c:v>-2.7000000000000001E-3</c:v>
                </c:pt>
                <c:pt idx="1550">
                  <c:v>-2.5999999999999999E-3</c:v>
                </c:pt>
                <c:pt idx="1551">
                  <c:v>-2.5999999999999999E-3</c:v>
                </c:pt>
                <c:pt idx="1552">
                  <c:v>-2.3999999999999998E-3</c:v>
                </c:pt>
                <c:pt idx="1553">
                  <c:v>-2.5999999999999999E-3</c:v>
                </c:pt>
                <c:pt idx="1554">
                  <c:v>-2.3999999999999998E-3</c:v>
                </c:pt>
                <c:pt idx="1555">
                  <c:v>-2.5999999999999999E-3</c:v>
                </c:pt>
                <c:pt idx="1556">
                  <c:v>-2.5000000000000001E-3</c:v>
                </c:pt>
                <c:pt idx="1557">
                  <c:v>-2.3999999999999998E-3</c:v>
                </c:pt>
                <c:pt idx="1558">
                  <c:v>-2.5000000000000001E-3</c:v>
                </c:pt>
                <c:pt idx="1559">
                  <c:v>-2.3999999999999998E-3</c:v>
                </c:pt>
                <c:pt idx="1560">
                  <c:v>-2.5999999999999999E-3</c:v>
                </c:pt>
                <c:pt idx="1561">
                  <c:v>-2.5000000000000001E-3</c:v>
                </c:pt>
                <c:pt idx="1562">
                  <c:v>-2.5000000000000001E-3</c:v>
                </c:pt>
                <c:pt idx="1563">
                  <c:v>-2.5000000000000001E-3</c:v>
                </c:pt>
                <c:pt idx="1564">
                  <c:v>-2.5000000000000001E-3</c:v>
                </c:pt>
                <c:pt idx="1565">
                  <c:v>-2.5000000000000001E-3</c:v>
                </c:pt>
                <c:pt idx="1566">
                  <c:v>-2.7000000000000001E-3</c:v>
                </c:pt>
                <c:pt idx="1567">
                  <c:v>-2.5999999999999999E-3</c:v>
                </c:pt>
                <c:pt idx="1568">
                  <c:v>-2.7000000000000001E-3</c:v>
                </c:pt>
                <c:pt idx="1569">
                  <c:v>-2.7000000000000001E-3</c:v>
                </c:pt>
                <c:pt idx="1570">
                  <c:v>-2.8999999999999998E-3</c:v>
                </c:pt>
                <c:pt idx="1571">
                  <c:v>-2.8E-3</c:v>
                </c:pt>
                <c:pt idx="1572">
                  <c:v>-2.7000000000000001E-3</c:v>
                </c:pt>
                <c:pt idx="1573">
                  <c:v>-2.5000000000000001E-3</c:v>
                </c:pt>
                <c:pt idx="1574">
                  <c:v>-2.3999999999999998E-3</c:v>
                </c:pt>
                <c:pt idx="1575">
                  <c:v>-2.3999999999999998E-3</c:v>
                </c:pt>
                <c:pt idx="1576">
                  <c:v>-2.2000000000000001E-3</c:v>
                </c:pt>
                <c:pt idx="1577">
                  <c:v>-2.0999999999999999E-3</c:v>
                </c:pt>
                <c:pt idx="1578">
                  <c:v>-2E-3</c:v>
                </c:pt>
                <c:pt idx="1579">
                  <c:v>-2E-3</c:v>
                </c:pt>
                <c:pt idx="1580">
                  <c:v>-1.8E-3</c:v>
                </c:pt>
                <c:pt idx="1581">
                  <c:v>-1.9E-3</c:v>
                </c:pt>
                <c:pt idx="1582">
                  <c:v>-1.6999999999999999E-3</c:v>
                </c:pt>
                <c:pt idx="1583">
                  <c:v>-1.6000000000000001E-3</c:v>
                </c:pt>
                <c:pt idx="1584">
                  <c:v>-1.6000000000000001E-3</c:v>
                </c:pt>
                <c:pt idx="1585">
                  <c:v>-1.2999999999999999E-3</c:v>
                </c:pt>
                <c:pt idx="1586">
                  <c:v>-1.5E-3</c:v>
                </c:pt>
                <c:pt idx="1587">
                  <c:v>-1.5E-3</c:v>
                </c:pt>
                <c:pt idx="1588">
                  <c:v>-1.4E-3</c:v>
                </c:pt>
                <c:pt idx="1589">
                  <c:v>-1.2999999999999999E-3</c:v>
                </c:pt>
                <c:pt idx="1590">
                  <c:v>-1.6000000000000001E-3</c:v>
                </c:pt>
                <c:pt idx="1591">
                  <c:v>-1.6999999999999999E-3</c:v>
                </c:pt>
                <c:pt idx="1592">
                  <c:v>-1.4E-3</c:v>
                </c:pt>
                <c:pt idx="1593">
                  <c:v>-1.5E-3</c:v>
                </c:pt>
                <c:pt idx="1594">
                  <c:v>-1.6000000000000001E-3</c:v>
                </c:pt>
                <c:pt idx="1595">
                  <c:v>-1.5E-3</c:v>
                </c:pt>
                <c:pt idx="1596">
                  <c:v>-1.8E-3</c:v>
                </c:pt>
                <c:pt idx="1597">
                  <c:v>-1.6999999999999999E-3</c:v>
                </c:pt>
                <c:pt idx="1598">
                  <c:v>-1.2999999999999999E-3</c:v>
                </c:pt>
                <c:pt idx="1599">
                  <c:v>-1.4E-3</c:v>
                </c:pt>
                <c:pt idx="1600">
                  <c:v>-1.4E-3</c:v>
                </c:pt>
                <c:pt idx="1601">
                  <c:v>-1.2999999999999999E-3</c:v>
                </c:pt>
                <c:pt idx="1602">
                  <c:v>-1E-3</c:v>
                </c:pt>
                <c:pt idx="1603">
                  <c:v>-1E-3</c:v>
                </c:pt>
                <c:pt idx="1604">
                  <c:v>-8.0000000000000004E-4</c:v>
                </c:pt>
                <c:pt idx="1605">
                  <c:v>-6.9999999999999999E-4</c:v>
                </c:pt>
                <c:pt idx="1606">
                  <c:v>-6.9999999999999999E-4</c:v>
                </c:pt>
                <c:pt idx="1607">
                  <c:v>-4.0000000000000002E-4</c:v>
                </c:pt>
                <c:pt idx="1608">
                  <c:v>-5.0000000000000001E-4</c:v>
                </c:pt>
                <c:pt idx="1609">
                  <c:v>-5.9999999999999995E-4</c:v>
                </c:pt>
                <c:pt idx="1610">
                  <c:v>-2.9999999999999997E-4</c:v>
                </c:pt>
                <c:pt idx="1611">
                  <c:v>-4.0000000000000002E-4</c:v>
                </c:pt>
                <c:pt idx="1612">
                  <c:v>-4.0000000000000002E-4</c:v>
                </c:pt>
                <c:pt idx="1613">
                  <c:v>-1E-4</c:v>
                </c:pt>
                <c:pt idx="1614">
                  <c:v>-2.0000000000000001E-4</c:v>
                </c:pt>
                <c:pt idx="1615">
                  <c:v>2.9999999999999997E-4</c:v>
                </c:pt>
                <c:pt idx="1616">
                  <c:v>1.1000000000000001E-3</c:v>
                </c:pt>
                <c:pt idx="1617">
                  <c:v>5.9999999999999995E-4</c:v>
                </c:pt>
                <c:pt idx="1618">
                  <c:v>1E-3</c:v>
                </c:pt>
                <c:pt idx="1619">
                  <c:v>8.0000000000000004E-4</c:v>
                </c:pt>
                <c:pt idx="1620">
                  <c:v>1.1000000000000001E-3</c:v>
                </c:pt>
                <c:pt idx="1621">
                  <c:v>1.6000000000000001E-3</c:v>
                </c:pt>
                <c:pt idx="1622">
                  <c:v>1.8E-3</c:v>
                </c:pt>
                <c:pt idx="1623">
                  <c:v>1.9E-3</c:v>
                </c:pt>
                <c:pt idx="1624">
                  <c:v>2.2000000000000001E-3</c:v>
                </c:pt>
                <c:pt idx="1625">
                  <c:v>2.0999999999999999E-3</c:v>
                </c:pt>
                <c:pt idx="1626">
                  <c:v>2.0999999999999999E-3</c:v>
                </c:pt>
                <c:pt idx="1627">
                  <c:v>2.5000000000000001E-3</c:v>
                </c:pt>
                <c:pt idx="1628">
                  <c:v>2.5000000000000001E-3</c:v>
                </c:pt>
                <c:pt idx="1629">
                  <c:v>2.5999999999999999E-3</c:v>
                </c:pt>
                <c:pt idx="1630">
                  <c:v>2.8999999999999998E-3</c:v>
                </c:pt>
                <c:pt idx="1631">
                  <c:v>2.8E-3</c:v>
                </c:pt>
                <c:pt idx="1632">
                  <c:v>2.2000000000000001E-3</c:v>
                </c:pt>
                <c:pt idx="1633">
                  <c:v>2.5999999999999999E-3</c:v>
                </c:pt>
                <c:pt idx="1634">
                  <c:v>2.3999999999999998E-3</c:v>
                </c:pt>
                <c:pt idx="1635">
                  <c:v>2.0999999999999999E-3</c:v>
                </c:pt>
                <c:pt idx="1636">
                  <c:v>3.0999999999999999E-3</c:v>
                </c:pt>
                <c:pt idx="1637">
                  <c:v>3.2000000000000002E-3</c:v>
                </c:pt>
                <c:pt idx="1638">
                  <c:v>3.2000000000000002E-3</c:v>
                </c:pt>
                <c:pt idx="1639">
                  <c:v>4.1000000000000003E-3</c:v>
                </c:pt>
                <c:pt idx="1640">
                  <c:v>4.0000000000000001E-3</c:v>
                </c:pt>
                <c:pt idx="1641">
                  <c:v>3.7000000000000002E-3</c:v>
                </c:pt>
                <c:pt idx="1642">
                  <c:v>4.1000000000000003E-3</c:v>
                </c:pt>
                <c:pt idx="1643">
                  <c:v>4.1000000000000003E-3</c:v>
                </c:pt>
                <c:pt idx="1644">
                  <c:v>3.3999999999999998E-3</c:v>
                </c:pt>
                <c:pt idx="1645">
                  <c:v>4.0000000000000001E-3</c:v>
                </c:pt>
                <c:pt idx="1646">
                  <c:v>3.5999999999999999E-3</c:v>
                </c:pt>
                <c:pt idx="1647">
                  <c:v>3.3E-3</c:v>
                </c:pt>
                <c:pt idx="1648">
                  <c:v>4.1999999999999997E-3</c:v>
                </c:pt>
                <c:pt idx="1649">
                  <c:v>3.8E-3</c:v>
                </c:pt>
                <c:pt idx="1650">
                  <c:v>3.3E-3</c:v>
                </c:pt>
                <c:pt idx="1651">
                  <c:v>3.8E-3</c:v>
                </c:pt>
                <c:pt idx="1652">
                  <c:v>3.7000000000000002E-3</c:v>
                </c:pt>
                <c:pt idx="1653">
                  <c:v>3.0999999999999999E-3</c:v>
                </c:pt>
                <c:pt idx="1654">
                  <c:v>3.8999999999999998E-3</c:v>
                </c:pt>
                <c:pt idx="1655">
                  <c:v>3.7000000000000002E-3</c:v>
                </c:pt>
                <c:pt idx="1656">
                  <c:v>2.8999999999999998E-3</c:v>
                </c:pt>
                <c:pt idx="1657">
                  <c:v>3.7000000000000002E-3</c:v>
                </c:pt>
                <c:pt idx="1658">
                  <c:v>3.3E-3</c:v>
                </c:pt>
                <c:pt idx="1659">
                  <c:v>3.2000000000000002E-3</c:v>
                </c:pt>
                <c:pt idx="1660">
                  <c:v>4.0000000000000001E-3</c:v>
                </c:pt>
                <c:pt idx="1661">
                  <c:v>3.5000000000000001E-3</c:v>
                </c:pt>
                <c:pt idx="1662">
                  <c:v>3.3999999999999998E-3</c:v>
                </c:pt>
                <c:pt idx="1663">
                  <c:v>3.8E-3</c:v>
                </c:pt>
                <c:pt idx="1664">
                  <c:v>4.5999999999999999E-3</c:v>
                </c:pt>
                <c:pt idx="1665">
                  <c:v>4.4000000000000003E-3</c:v>
                </c:pt>
                <c:pt idx="1666">
                  <c:v>5.8999999999999999E-3</c:v>
                </c:pt>
                <c:pt idx="1667">
                  <c:v>5.4999999999999997E-3</c:v>
                </c:pt>
                <c:pt idx="1668">
                  <c:v>5.3E-3</c:v>
                </c:pt>
                <c:pt idx="1669">
                  <c:v>6.1999999999999998E-3</c:v>
                </c:pt>
                <c:pt idx="1670">
                  <c:v>6.0000000000000001E-3</c:v>
                </c:pt>
                <c:pt idx="1671">
                  <c:v>5.4999999999999997E-3</c:v>
                </c:pt>
                <c:pt idx="1672">
                  <c:v>6.7999999999999996E-3</c:v>
                </c:pt>
                <c:pt idx="1673">
                  <c:v>6.8999999999999999E-3</c:v>
                </c:pt>
                <c:pt idx="1674">
                  <c:v>7.1000000000000004E-3</c:v>
                </c:pt>
                <c:pt idx="1675">
                  <c:v>8.5000000000000006E-3</c:v>
                </c:pt>
                <c:pt idx="1676">
                  <c:v>7.9000000000000008E-3</c:v>
                </c:pt>
                <c:pt idx="1677">
                  <c:v>8.0000000000000002E-3</c:v>
                </c:pt>
                <c:pt idx="1678">
                  <c:v>8.0999999999999996E-3</c:v>
                </c:pt>
                <c:pt idx="1679">
                  <c:v>7.4999999999999997E-3</c:v>
                </c:pt>
                <c:pt idx="1680">
                  <c:v>7.7999999999999996E-3</c:v>
                </c:pt>
                <c:pt idx="1681">
                  <c:v>8.6E-3</c:v>
                </c:pt>
                <c:pt idx="1682">
                  <c:v>8.3000000000000001E-3</c:v>
                </c:pt>
                <c:pt idx="1683">
                  <c:v>7.9000000000000008E-3</c:v>
                </c:pt>
                <c:pt idx="1684">
                  <c:v>8.3000000000000001E-3</c:v>
                </c:pt>
                <c:pt idx="1685">
                  <c:v>8.0999999999999996E-3</c:v>
                </c:pt>
                <c:pt idx="1686">
                  <c:v>8.0000000000000002E-3</c:v>
                </c:pt>
                <c:pt idx="1687">
                  <c:v>8.3000000000000001E-3</c:v>
                </c:pt>
                <c:pt idx="1688">
                  <c:v>8.3000000000000001E-3</c:v>
                </c:pt>
                <c:pt idx="1689">
                  <c:v>8.0000000000000002E-3</c:v>
                </c:pt>
                <c:pt idx="1690">
                  <c:v>8.8999999999999999E-3</c:v>
                </c:pt>
                <c:pt idx="1691">
                  <c:v>9.1999999999999998E-3</c:v>
                </c:pt>
                <c:pt idx="1692">
                  <c:v>8.8999999999999999E-3</c:v>
                </c:pt>
                <c:pt idx="1693">
                  <c:v>9.1999999999999998E-3</c:v>
                </c:pt>
                <c:pt idx="1694">
                  <c:v>7.4999999999999997E-3</c:v>
                </c:pt>
                <c:pt idx="1695">
                  <c:v>7.6E-3</c:v>
                </c:pt>
                <c:pt idx="1696">
                  <c:v>7.4999999999999997E-3</c:v>
                </c:pt>
                <c:pt idx="1697">
                  <c:v>7.3000000000000001E-3</c:v>
                </c:pt>
                <c:pt idx="1698">
                  <c:v>7.4000000000000003E-3</c:v>
                </c:pt>
                <c:pt idx="1699">
                  <c:v>7.7999999999999996E-3</c:v>
                </c:pt>
                <c:pt idx="1700">
                  <c:v>7.1000000000000004E-3</c:v>
                </c:pt>
                <c:pt idx="1701">
                  <c:v>5.3E-3</c:v>
                </c:pt>
                <c:pt idx="1702">
                  <c:v>5.4000000000000003E-3</c:v>
                </c:pt>
                <c:pt idx="1703">
                  <c:v>5.1999999999999998E-3</c:v>
                </c:pt>
                <c:pt idx="1704">
                  <c:v>4.5999999999999999E-3</c:v>
                </c:pt>
                <c:pt idx="1705">
                  <c:v>5.0000000000000001E-3</c:v>
                </c:pt>
                <c:pt idx="1706">
                  <c:v>4.4999999999999997E-3</c:v>
                </c:pt>
                <c:pt idx="1707">
                  <c:v>3.8999999999999998E-3</c:v>
                </c:pt>
                <c:pt idx="1708">
                  <c:v>4.3E-3</c:v>
                </c:pt>
                <c:pt idx="1709">
                  <c:v>4.1000000000000003E-3</c:v>
                </c:pt>
                <c:pt idx="1710">
                  <c:v>4.0000000000000001E-3</c:v>
                </c:pt>
                <c:pt idx="1711">
                  <c:v>4.1999999999999997E-3</c:v>
                </c:pt>
                <c:pt idx="1712">
                  <c:v>4.0000000000000001E-3</c:v>
                </c:pt>
                <c:pt idx="1713">
                  <c:v>3.3E-3</c:v>
                </c:pt>
                <c:pt idx="1714">
                  <c:v>4.3E-3</c:v>
                </c:pt>
                <c:pt idx="1715">
                  <c:v>4.3E-3</c:v>
                </c:pt>
                <c:pt idx="1716">
                  <c:v>4.3E-3</c:v>
                </c:pt>
                <c:pt idx="1717">
                  <c:v>4.5999999999999999E-3</c:v>
                </c:pt>
                <c:pt idx="1718">
                  <c:v>4.1999999999999997E-3</c:v>
                </c:pt>
                <c:pt idx="1719">
                  <c:v>3.5999999999999999E-3</c:v>
                </c:pt>
                <c:pt idx="1720">
                  <c:v>3.8999999999999998E-3</c:v>
                </c:pt>
                <c:pt idx="1721">
                  <c:v>4.1999999999999997E-3</c:v>
                </c:pt>
                <c:pt idx="1722">
                  <c:v>3.0999999999999999E-3</c:v>
                </c:pt>
                <c:pt idx="1723">
                  <c:v>3.8E-3</c:v>
                </c:pt>
                <c:pt idx="1724">
                  <c:v>3.5999999999999999E-3</c:v>
                </c:pt>
                <c:pt idx="1725">
                  <c:v>3.3999999999999998E-3</c:v>
                </c:pt>
                <c:pt idx="1726">
                  <c:v>3.5000000000000001E-3</c:v>
                </c:pt>
                <c:pt idx="1727">
                  <c:v>3.3E-3</c:v>
                </c:pt>
                <c:pt idx="1728">
                  <c:v>2.7000000000000001E-3</c:v>
                </c:pt>
                <c:pt idx="1729">
                  <c:v>2.8E-3</c:v>
                </c:pt>
                <c:pt idx="1730">
                  <c:v>2.5000000000000001E-3</c:v>
                </c:pt>
                <c:pt idx="1731">
                  <c:v>1.8E-3</c:v>
                </c:pt>
                <c:pt idx="1732">
                  <c:v>1.6999999999999999E-3</c:v>
                </c:pt>
                <c:pt idx="1733">
                  <c:v>1.6999999999999999E-3</c:v>
                </c:pt>
                <c:pt idx="1734">
                  <c:v>1.6000000000000001E-3</c:v>
                </c:pt>
                <c:pt idx="1735">
                  <c:v>1.1999999999999999E-3</c:v>
                </c:pt>
                <c:pt idx="1736">
                  <c:v>1.4E-3</c:v>
                </c:pt>
                <c:pt idx="1737">
                  <c:v>1.2999999999999999E-3</c:v>
                </c:pt>
                <c:pt idx="1738">
                  <c:v>8.0000000000000004E-4</c:v>
                </c:pt>
                <c:pt idx="1739">
                  <c:v>4.0000000000000002E-4</c:v>
                </c:pt>
                <c:pt idx="1740">
                  <c:v>2.0000000000000001E-4</c:v>
                </c:pt>
                <c:pt idx="1741">
                  <c:v>-2.9999999999999997E-4</c:v>
                </c:pt>
                <c:pt idx="1742">
                  <c:v>-4.0000000000000002E-4</c:v>
                </c:pt>
                <c:pt idx="1743">
                  <c:v>-6.9999999999999999E-4</c:v>
                </c:pt>
                <c:pt idx="1744">
                  <c:v>-1E-3</c:v>
                </c:pt>
                <c:pt idx="1745">
                  <c:v>-1.1999999999999999E-3</c:v>
                </c:pt>
                <c:pt idx="1746">
                  <c:v>-1.1999999999999999E-3</c:v>
                </c:pt>
                <c:pt idx="1747">
                  <c:v>-1.6000000000000001E-3</c:v>
                </c:pt>
                <c:pt idx="1748">
                  <c:v>-1.6000000000000001E-3</c:v>
                </c:pt>
                <c:pt idx="1749">
                  <c:v>-1.8E-3</c:v>
                </c:pt>
                <c:pt idx="1750">
                  <c:v>-1.8E-3</c:v>
                </c:pt>
                <c:pt idx="1751">
                  <c:v>-2E-3</c:v>
                </c:pt>
                <c:pt idx="1752">
                  <c:v>-1.8E-3</c:v>
                </c:pt>
                <c:pt idx="1753">
                  <c:v>-2E-3</c:v>
                </c:pt>
                <c:pt idx="1754">
                  <c:v>-1.9E-3</c:v>
                </c:pt>
                <c:pt idx="1755">
                  <c:v>-2.2000000000000001E-3</c:v>
                </c:pt>
                <c:pt idx="1756">
                  <c:v>-2.3999999999999998E-3</c:v>
                </c:pt>
                <c:pt idx="1757">
                  <c:v>-2.5999999999999999E-3</c:v>
                </c:pt>
                <c:pt idx="1758">
                  <c:v>-2.8999999999999998E-3</c:v>
                </c:pt>
                <c:pt idx="1759">
                  <c:v>-2.8999999999999998E-3</c:v>
                </c:pt>
                <c:pt idx="1760">
                  <c:v>-3.0999999999999999E-3</c:v>
                </c:pt>
                <c:pt idx="1761">
                  <c:v>-3.2000000000000002E-3</c:v>
                </c:pt>
                <c:pt idx="1762">
                  <c:v>-3.3E-3</c:v>
                </c:pt>
                <c:pt idx="1763">
                  <c:v>-3.5000000000000001E-3</c:v>
                </c:pt>
                <c:pt idx="1764">
                  <c:v>-3.8E-3</c:v>
                </c:pt>
                <c:pt idx="1765">
                  <c:v>-3.8E-3</c:v>
                </c:pt>
                <c:pt idx="1766">
                  <c:v>-3.8999999999999998E-3</c:v>
                </c:pt>
                <c:pt idx="1767">
                  <c:v>-4.0000000000000001E-3</c:v>
                </c:pt>
                <c:pt idx="1768">
                  <c:v>-4.0000000000000001E-3</c:v>
                </c:pt>
                <c:pt idx="1769">
                  <c:v>-4.1000000000000003E-3</c:v>
                </c:pt>
                <c:pt idx="1770">
                  <c:v>-4.1000000000000003E-3</c:v>
                </c:pt>
                <c:pt idx="1771">
                  <c:v>-4.0000000000000001E-3</c:v>
                </c:pt>
                <c:pt idx="1772">
                  <c:v>-4.1999999999999997E-3</c:v>
                </c:pt>
                <c:pt idx="1773">
                  <c:v>-4.1999999999999997E-3</c:v>
                </c:pt>
                <c:pt idx="1774">
                  <c:v>-4.4000000000000003E-3</c:v>
                </c:pt>
                <c:pt idx="1775">
                  <c:v>-4.1999999999999997E-3</c:v>
                </c:pt>
                <c:pt idx="1776">
                  <c:v>-4.3E-3</c:v>
                </c:pt>
                <c:pt idx="1777">
                  <c:v>-4.3E-3</c:v>
                </c:pt>
                <c:pt idx="1778">
                  <c:v>-4.3E-3</c:v>
                </c:pt>
                <c:pt idx="1779">
                  <c:v>-4.4000000000000003E-3</c:v>
                </c:pt>
                <c:pt idx="1780">
                  <c:v>-4.7000000000000002E-3</c:v>
                </c:pt>
                <c:pt idx="1781">
                  <c:v>-4.4999999999999997E-3</c:v>
                </c:pt>
                <c:pt idx="1782">
                  <c:v>-4.8999999999999998E-3</c:v>
                </c:pt>
                <c:pt idx="1783">
                  <c:v>-4.4999999999999997E-3</c:v>
                </c:pt>
                <c:pt idx="1784">
                  <c:v>-4.5999999999999999E-3</c:v>
                </c:pt>
                <c:pt idx="1785">
                  <c:v>-4.8999999999999998E-3</c:v>
                </c:pt>
                <c:pt idx="1786">
                  <c:v>-5.1000000000000004E-3</c:v>
                </c:pt>
                <c:pt idx="1787">
                  <c:v>-4.8999999999999998E-3</c:v>
                </c:pt>
                <c:pt idx="1788">
                  <c:v>-5.1000000000000004E-3</c:v>
                </c:pt>
                <c:pt idx="1789">
                  <c:v>-5.0000000000000001E-3</c:v>
                </c:pt>
                <c:pt idx="1790">
                  <c:v>-4.8999999999999998E-3</c:v>
                </c:pt>
                <c:pt idx="1791">
                  <c:v>-5.0000000000000001E-3</c:v>
                </c:pt>
                <c:pt idx="1792">
                  <c:v>-4.8999999999999998E-3</c:v>
                </c:pt>
                <c:pt idx="1793">
                  <c:v>-5.0000000000000001E-3</c:v>
                </c:pt>
                <c:pt idx="1794">
                  <c:v>-5.3E-3</c:v>
                </c:pt>
                <c:pt idx="1795">
                  <c:v>-5.1999999999999998E-3</c:v>
                </c:pt>
                <c:pt idx="1796">
                  <c:v>-5.1999999999999998E-3</c:v>
                </c:pt>
                <c:pt idx="1797">
                  <c:v>-5.3E-3</c:v>
                </c:pt>
                <c:pt idx="1798">
                  <c:v>-5.1999999999999998E-3</c:v>
                </c:pt>
                <c:pt idx="1799">
                  <c:v>-4.8999999999999998E-3</c:v>
                </c:pt>
                <c:pt idx="1800">
                  <c:v>-5.1999999999999998E-3</c:v>
                </c:pt>
                <c:pt idx="1801">
                  <c:v>-5.1000000000000004E-3</c:v>
                </c:pt>
                <c:pt idx="1802">
                  <c:v>-5.0000000000000001E-3</c:v>
                </c:pt>
                <c:pt idx="1803">
                  <c:v>-4.8999999999999998E-3</c:v>
                </c:pt>
                <c:pt idx="1804">
                  <c:v>-5.1000000000000004E-3</c:v>
                </c:pt>
                <c:pt idx="1805">
                  <c:v>-5.1000000000000004E-3</c:v>
                </c:pt>
                <c:pt idx="1806">
                  <c:v>-4.4000000000000003E-3</c:v>
                </c:pt>
                <c:pt idx="1807">
                  <c:v>-4.4999999999999997E-3</c:v>
                </c:pt>
                <c:pt idx="1808">
                  <c:v>-4.4000000000000003E-3</c:v>
                </c:pt>
                <c:pt idx="1809">
                  <c:v>-4.3E-3</c:v>
                </c:pt>
                <c:pt idx="1810">
                  <c:v>-4.4999999999999997E-3</c:v>
                </c:pt>
                <c:pt idx="1811">
                  <c:v>-4.3E-3</c:v>
                </c:pt>
                <c:pt idx="1812">
                  <c:v>-4.1999999999999997E-3</c:v>
                </c:pt>
                <c:pt idx="1813">
                  <c:v>-4.4999999999999997E-3</c:v>
                </c:pt>
                <c:pt idx="1814">
                  <c:v>-4.3E-3</c:v>
                </c:pt>
                <c:pt idx="1815">
                  <c:v>-4.3E-3</c:v>
                </c:pt>
                <c:pt idx="1816">
                  <c:v>-4.4999999999999997E-3</c:v>
                </c:pt>
                <c:pt idx="1817">
                  <c:v>-4.4000000000000003E-3</c:v>
                </c:pt>
                <c:pt idx="1818">
                  <c:v>-4.3E-3</c:v>
                </c:pt>
                <c:pt idx="1819">
                  <c:v>-4.4999999999999997E-3</c:v>
                </c:pt>
                <c:pt idx="1820">
                  <c:v>-4.4999999999999997E-3</c:v>
                </c:pt>
                <c:pt idx="1821">
                  <c:v>-4.5999999999999999E-3</c:v>
                </c:pt>
                <c:pt idx="1822">
                  <c:v>-4.7000000000000002E-3</c:v>
                </c:pt>
                <c:pt idx="1823">
                  <c:v>-4.5999999999999999E-3</c:v>
                </c:pt>
                <c:pt idx="1824">
                  <c:v>-4.5999999999999999E-3</c:v>
                </c:pt>
                <c:pt idx="1825">
                  <c:v>-4.4999999999999997E-3</c:v>
                </c:pt>
                <c:pt idx="1826">
                  <c:v>-5.0000000000000001E-3</c:v>
                </c:pt>
                <c:pt idx="1827">
                  <c:v>-4.5999999999999999E-3</c:v>
                </c:pt>
                <c:pt idx="1828">
                  <c:v>-4.5999999999999999E-3</c:v>
                </c:pt>
                <c:pt idx="1829">
                  <c:v>-4.8999999999999998E-3</c:v>
                </c:pt>
                <c:pt idx="1830">
                  <c:v>-4.7999999999999996E-3</c:v>
                </c:pt>
                <c:pt idx="1831">
                  <c:v>-4.7000000000000002E-3</c:v>
                </c:pt>
                <c:pt idx="1832">
                  <c:v>-5.3E-3</c:v>
                </c:pt>
                <c:pt idx="1833">
                  <c:v>-5.1000000000000004E-3</c:v>
                </c:pt>
                <c:pt idx="1834">
                  <c:v>-5.1000000000000004E-3</c:v>
                </c:pt>
                <c:pt idx="1835">
                  <c:v>-5.1000000000000004E-3</c:v>
                </c:pt>
                <c:pt idx="1836">
                  <c:v>-4.5999999999999999E-3</c:v>
                </c:pt>
                <c:pt idx="1837">
                  <c:v>-4.4999999999999997E-3</c:v>
                </c:pt>
                <c:pt idx="1838">
                  <c:v>-4.5999999999999999E-3</c:v>
                </c:pt>
                <c:pt idx="1839">
                  <c:v>-4.4999999999999997E-3</c:v>
                </c:pt>
                <c:pt idx="1840">
                  <c:v>-4.3E-3</c:v>
                </c:pt>
                <c:pt idx="1841">
                  <c:v>-4.3E-3</c:v>
                </c:pt>
                <c:pt idx="1842">
                  <c:v>-4.0000000000000001E-3</c:v>
                </c:pt>
                <c:pt idx="1843">
                  <c:v>-3.8E-3</c:v>
                </c:pt>
                <c:pt idx="1844">
                  <c:v>-3.8999999999999998E-3</c:v>
                </c:pt>
                <c:pt idx="1845">
                  <c:v>-3.8999999999999998E-3</c:v>
                </c:pt>
                <c:pt idx="1846">
                  <c:v>-3.5999999999999999E-3</c:v>
                </c:pt>
                <c:pt idx="1847">
                  <c:v>-3.3999999999999998E-3</c:v>
                </c:pt>
                <c:pt idx="1848">
                  <c:v>-3.5000000000000001E-3</c:v>
                </c:pt>
                <c:pt idx="1849">
                  <c:v>-3.0999999999999999E-3</c:v>
                </c:pt>
                <c:pt idx="1850">
                  <c:v>-2.8999999999999998E-3</c:v>
                </c:pt>
                <c:pt idx="1851">
                  <c:v>-3.0000000000000001E-3</c:v>
                </c:pt>
                <c:pt idx="1852">
                  <c:v>-2.8E-3</c:v>
                </c:pt>
                <c:pt idx="1853">
                  <c:v>-2.7000000000000001E-3</c:v>
                </c:pt>
                <c:pt idx="1854">
                  <c:v>-2.8E-3</c:v>
                </c:pt>
                <c:pt idx="1855">
                  <c:v>-2.2000000000000001E-3</c:v>
                </c:pt>
                <c:pt idx="1856">
                  <c:v>-2.2000000000000001E-3</c:v>
                </c:pt>
                <c:pt idx="1857">
                  <c:v>-2.2000000000000001E-3</c:v>
                </c:pt>
                <c:pt idx="1858">
                  <c:v>-2E-3</c:v>
                </c:pt>
                <c:pt idx="1859">
                  <c:v>-2E-3</c:v>
                </c:pt>
                <c:pt idx="1860">
                  <c:v>-2.0999999999999999E-3</c:v>
                </c:pt>
                <c:pt idx="1861">
                  <c:v>-1.8E-3</c:v>
                </c:pt>
                <c:pt idx="1862">
                  <c:v>-1.8E-3</c:v>
                </c:pt>
                <c:pt idx="1863">
                  <c:v>-1.2999999999999999E-3</c:v>
                </c:pt>
                <c:pt idx="1864">
                  <c:v>-1.5E-3</c:v>
                </c:pt>
                <c:pt idx="1865">
                  <c:v>-1.1999999999999999E-3</c:v>
                </c:pt>
                <c:pt idx="1866">
                  <c:v>-1E-3</c:v>
                </c:pt>
                <c:pt idx="1867">
                  <c:v>-1E-3</c:v>
                </c:pt>
                <c:pt idx="1868">
                  <c:v>-8.0000000000000004E-4</c:v>
                </c:pt>
                <c:pt idx="1869">
                  <c:v>-8.0000000000000004E-4</c:v>
                </c:pt>
                <c:pt idx="1870">
                  <c:v>-8.0000000000000004E-4</c:v>
                </c:pt>
                <c:pt idx="1871">
                  <c:v>-6.9999999999999999E-4</c:v>
                </c:pt>
                <c:pt idx="1872">
                  <c:v>-4.0000000000000002E-4</c:v>
                </c:pt>
                <c:pt idx="1873">
                  <c:v>-2.9999999999999997E-4</c:v>
                </c:pt>
                <c:pt idx="1874">
                  <c:v>-5.9999999999999995E-4</c:v>
                </c:pt>
                <c:pt idx="1875">
                  <c:v>-2.0000000000000001E-4</c:v>
                </c:pt>
                <c:pt idx="1876">
                  <c:v>-4.0000000000000002E-4</c:v>
                </c:pt>
                <c:pt idx="1877">
                  <c:v>-2.0000000000000001E-4</c:v>
                </c:pt>
                <c:pt idx="1878">
                  <c:v>-2.9999999999999997E-4</c:v>
                </c:pt>
                <c:pt idx="1879">
                  <c:v>-2.9999999999999997E-4</c:v>
                </c:pt>
                <c:pt idx="1880">
                  <c:v>-2.0000000000000001E-4</c:v>
                </c:pt>
                <c:pt idx="1881">
                  <c:v>-1E-4</c:v>
                </c:pt>
                <c:pt idx="1882">
                  <c:v>-1E-4</c:v>
                </c:pt>
                <c:pt idx="1883">
                  <c:v>-1E-4</c:v>
                </c:pt>
                <c:pt idx="1884">
                  <c:v>-2.0000000000000001E-4</c:v>
                </c:pt>
                <c:pt idx="1885">
                  <c:v>-1E-4</c:v>
                </c:pt>
                <c:pt idx="1886">
                  <c:v>-2.0000000000000001E-4</c:v>
                </c:pt>
                <c:pt idx="1887">
                  <c:v>-2.0000000000000001E-4</c:v>
                </c:pt>
                <c:pt idx="1888">
                  <c:v>-2.9999999999999997E-4</c:v>
                </c:pt>
                <c:pt idx="1889">
                  <c:v>-4.0000000000000002E-4</c:v>
                </c:pt>
                <c:pt idx="1890">
                  <c:v>-4.0000000000000002E-4</c:v>
                </c:pt>
                <c:pt idx="1891">
                  <c:v>-5.0000000000000001E-4</c:v>
                </c:pt>
                <c:pt idx="1892">
                  <c:v>-6.9999999999999999E-4</c:v>
                </c:pt>
                <c:pt idx="1893">
                  <c:v>-5.9999999999999995E-4</c:v>
                </c:pt>
                <c:pt idx="1894">
                  <c:v>-2.9999999999999997E-4</c:v>
                </c:pt>
                <c:pt idx="1895">
                  <c:v>-2.9999999999999997E-4</c:v>
                </c:pt>
                <c:pt idx="1896">
                  <c:v>-4.0000000000000002E-4</c:v>
                </c:pt>
                <c:pt idx="1897">
                  <c:v>-2.9999999999999997E-4</c:v>
                </c:pt>
                <c:pt idx="1898">
                  <c:v>-2.0000000000000001E-4</c:v>
                </c:pt>
                <c:pt idx="1899">
                  <c:v>1E-4</c:v>
                </c:pt>
                <c:pt idx="1900">
                  <c:v>-2.3999999999999998E-3</c:v>
                </c:pt>
                <c:pt idx="1901">
                  <c:v>-2.0999999999999999E-3</c:v>
                </c:pt>
                <c:pt idx="1902">
                  <c:v>-2.3E-3</c:v>
                </c:pt>
                <c:pt idx="1903">
                  <c:v>-2.0999999999999999E-3</c:v>
                </c:pt>
                <c:pt idx="1904">
                  <c:v>-1.6999999999999999E-3</c:v>
                </c:pt>
                <c:pt idx="1905">
                  <c:v>-1.9E-3</c:v>
                </c:pt>
                <c:pt idx="1906">
                  <c:v>-1.6999999999999999E-3</c:v>
                </c:pt>
                <c:pt idx="1907">
                  <c:v>-1.5E-3</c:v>
                </c:pt>
                <c:pt idx="1908">
                  <c:v>-1.6000000000000001E-3</c:v>
                </c:pt>
                <c:pt idx="1909">
                  <c:v>-1.6999999999999999E-3</c:v>
                </c:pt>
                <c:pt idx="1910">
                  <c:v>-1.4E-3</c:v>
                </c:pt>
                <c:pt idx="1911">
                  <c:v>-1.1999999999999999E-3</c:v>
                </c:pt>
                <c:pt idx="1912">
                  <c:v>-1.1999999999999999E-3</c:v>
                </c:pt>
                <c:pt idx="1913">
                  <c:v>-1.2999999999999999E-3</c:v>
                </c:pt>
                <c:pt idx="1914">
                  <c:v>-1.1000000000000001E-3</c:v>
                </c:pt>
                <c:pt idx="1915">
                  <c:v>-1.1000000000000001E-3</c:v>
                </c:pt>
                <c:pt idx="1916">
                  <c:v>-8.9999999999999998E-4</c:v>
                </c:pt>
                <c:pt idx="1917">
                  <c:v>-8.0000000000000004E-4</c:v>
                </c:pt>
                <c:pt idx="1918">
                  <c:v>-1E-3</c:v>
                </c:pt>
                <c:pt idx="1919">
                  <c:v>-8.0000000000000004E-4</c:v>
                </c:pt>
                <c:pt idx="1920">
                  <c:v>-8.0000000000000004E-4</c:v>
                </c:pt>
                <c:pt idx="1921">
                  <c:v>-8.9999999999999998E-4</c:v>
                </c:pt>
                <c:pt idx="1922">
                  <c:v>-8.9999999999999998E-4</c:v>
                </c:pt>
                <c:pt idx="1923">
                  <c:v>-8.9999999999999998E-4</c:v>
                </c:pt>
                <c:pt idx="1924">
                  <c:v>-8.0000000000000004E-4</c:v>
                </c:pt>
                <c:pt idx="1925">
                  <c:v>-8.0000000000000004E-4</c:v>
                </c:pt>
                <c:pt idx="1926">
                  <c:v>-6.9999999999999999E-4</c:v>
                </c:pt>
                <c:pt idx="1927">
                  <c:v>-8.0000000000000004E-4</c:v>
                </c:pt>
                <c:pt idx="1928">
                  <c:v>-8.9999999999999998E-4</c:v>
                </c:pt>
                <c:pt idx="1929">
                  <c:v>-6.9999999999999999E-4</c:v>
                </c:pt>
                <c:pt idx="1930">
                  <c:v>-8.9999999999999998E-4</c:v>
                </c:pt>
                <c:pt idx="1931">
                  <c:v>-8.9999999999999998E-4</c:v>
                </c:pt>
                <c:pt idx="1932">
                  <c:v>-1E-3</c:v>
                </c:pt>
                <c:pt idx="1933">
                  <c:v>-8.0000000000000004E-4</c:v>
                </c:pt>
                <c:pt idx="1934">
                  <c:v>-8.9999999999999998E-4</c:v>
                </c:pt>
                <c:pt idx="1935">
                  <c:v>-1E-3</c:v>
                </c:pt>
                <c:pt idx="1936">
                  <c:v>-8.9999999999999998E-4</c:v>
                </c:pt>
                <c:pt idx="1937">
                  <c:v>-8.0000000000000004E-4</c:v>
                </c:pt>
                <c:pt idx="1938">
                  <c:v>-8.9999999999999998E-4</c:v>
                </c:pt>
                <c:pt idx="1939">
                  <c:v>-8.9999999999999998E-4</c:v>
                </c:pt>
                <c:pt idx="1940">
                  <c:v>-1E-3</c:v>
                </c:pt>
                <c:pt idx="1941">
                  <c:v>-1E-3</c:v>
                </c:pt>
                <c:pt idx="1942">
                  <c:v>-1E-3</c:v>
                </c:pt>
                <c:pt idx="1943">
                  <c:v>-1.1000000000000001E-3</c:v>
                </c:pt>
                <c:pt idx="1944">
                  <c:v>-1.1000000000000001E-3</c:v>
                </c:pt>
                <c:pt idx="1945">
                  <c:v>-1E-3</c:v>
                </c:pt>
                <c:pt idx="1946">
                  <c:v>-1E-3</c:v>
                </c:pt>
                <c:pt idx="1947">
                  <c:v>-1E-3</c:v>
                </c:pt>
                <c:pt idx="1948">
                  <c:v>-1E-3</c:v>
                </c:pt>
                <c:pt idx="1949">
                  <c:v>-8.9999999999999998E-4</c:v>
                </c:pt>
                <c:pt idx="1950">
                  <c:v>-8.9999999999999998E-4</c:v>
                </c:pt>
                <c:pt idx="1951">
                  <c:v>-8.0000000000000004E-4</c:v>
                </c:pt>
                <c:pt idx="1952">
                  <c:v>-8.0000000000000004E-4</c:v>
                </c:pt>
                <c:pt idx="1953">
                  <c:v>-8.0000000000000004E-4</c:v>
                </c:pt>
                <c:pt idx="1954">
                  <c:v>-5.9999999999999995E-4</c:v>
                </c:pt>
                <c:pt idx="1955">
                  <c:v>-5.9999999999999995E-4</c:v>
                </c:pt>
                <c:pt idx="1956">
                  <c:v>-5.0000000000000001E-4</c:v>
                </c:pt>
                <c:pt idx="1957">
                  <c:v>-4.0000000000000002E-4</c:v>
                </c:pt>
                <c:pt idx="1958">
                  <c:v>-5.0000000000000001E-4</c:v>
                </c:pt>
                <c:pt idx="1959">
                  <c:v>-5.0000000000000001E-4</c:v>
                </c:pt>
                <c:pt idx="1960">
                  <c:v>-4.0000000000000002E-4</c:v>
                </c:pt>
                <c:pt idx="1961">
                  <c:v>-4.0000000000000002E-4</c:v>
                </c:pt>
                <c:pt idx="1962">
                  <c:v>-2.9999999999999997E-4</c:v>
                </c:pt>
                <c:pt idx="1963">
                  <c:v>-2.9999999999999997E-4</c:v>
                </c:pt>
                <c:pt idx="1964">
                  <c:v>-2.0000000000000001E-4</c:v>
                </c:pt>
                <c:pt idx="1965">
                  <c:v>-2.9999999999999997E-4</c:v>
                </c:pt>
                <c:pt idx="1966">
                  <c:v>-2.9999999999999997E-4</c:v>
                </c:pt>
                <c:pt idx="1967">
                  <c:v>-2.9999999999999997E-4</c:v>
                </c:pt>
                <c:pt idx="1968">
                  <c:v>-2.9999999999999997E-4</c:v>
                </c:pt>
                <c:pt idx="1969">
                  <c:v>-2.0000000000000001E-4</c:v>
                </c:pt>
                <c:pt idx="1970">
                  <c:v>-2.0000000000000001E-4</c:v>
                </c:pt>
                <c:pt idx="1971">
                  <c:v>-2.0000000000000001E-4</c:v>
                </c:pt>
                <c:pt idx="1972">
                  <c:v>-2.9999999999999997E-4</c:v>
                </c:pt>
                <c:pt idx="1973">
                  <c:v>-1E-4</c:v>
                </c:pt>
                <c:pt idx="1974">
                  <c:v>-2.0000000000000001E-4</c:v>
                </c:pt>
                <c:pt idx="1975">
                  <c:v>-2.0000000000000001E-4</c:v>
                </c:pt>
                <c:pt idx="1976">
                  <c:v>-2.9999999999999997E-4</c:v>
                </c:pt>
                <c:pt idx="1977">
                  <c:v>-2.0000000000000001E-4</c:v>
                </c:pt>
                <c:pt idx="1978">
                  <c:v>-2.0000000000000001E-4</c:v>
                </c:pt>
                <c:pt idx="1979">
                  <c:v>-2.0000000000000001E-4</c:v>
                </c:pt>
                <c:pt idx="1980">
                  <c:v>-1E-4</c:v>
                </c:pt>
                <c:pt idx="1981">
                  <c:v>-1E-4</c:v>
                </c:pt>
                <c:pt idx="1982">
                  <c:v>-2.0000000000000001E-4</c:v>
                </c:pt>
                <c:pt idx="1983">
                  <c:v>-1E-4</c:v>
                </c:pt>
                <c:pt idx="1984">
                  <c:v>-1E-4</c:v>
                </c:pt>
                <c:pt idx="1985">
                  <c:v>-1E-4</c:v>
                </c:pt>
                <c:pt idx="1986">
                  <c:v>-1E-4</c:v>
                </c:pt>
                <c:pt idx="1987">
                  <c:v>-1E-4</c:v>
                </c:pt>
                <c:pt idx="1988">
                  <c:v>-1E-4</c:v>
                </c:pt>
                <c:pt idx="1989">
                  <c:v>-1E-4</c:v>
                </c:pt>
                <c:pt idx="1990">
                  <c:v>0</c:v>
                </c:pt>
                <c:pt idx="1991">
                  <c:v>-1E-4</c:v>
                </c:pt>
                <c:pt idx="1992">
                  <c:v>0</c:v>
                </c:pt>
                <c:pt idx="1993">
                  <c:v>1E-4</c:v>
                </c:pt>
                <c:pt idx="1994">
                  <c:v>2.0000000000000001E-4</c:v>
                </c:pt>
                <c:pt idx="1995">
                  <c:v>2.0000000000000001E-4</c:v>
                </c:pt>
                <c:pt idx="1996">
                  <c:v>2.0000000000000001E-4</c:v>
                </c:pt>
                <c:pt idx="1997">
                  <c:v>2.0000000000000001E-4</c:v>
                </c:pt>
                <c:pt idx="1998">
                  <c:v>2.9999999999999997E-4</c:v>
                </c:pt>
                <c:pt idx="1999">
                  <c:v>1E-4</c:v>
                </c:pt>
                <c:pt idx="2000">
                  <c:v>2.0000000000000001E-4</c:v>
                </c:pt>
                <c:pt idx="2001">
                  <c:v>2.9999999999999997E-4</c:v>
                </c:pt>
                <c:pt idx="2002">
                  <c:v>2.9999999999999997E-4</c:v>
                </c:pt>
                <c:pt idx="2003">
                  <c:v>5.0000000000000001E-4</c:v>
                </c:pt>
                <c:pt idx="2004">
                  <c:v>5.0000000000000001E-4</c:v>
                </c:pt>
                <c:pt idx="2005">
                  <c:v>5.0000000000000001E-4</c:v>
                </c:pt>
                <c:pt idx="2006">
                  <c:v>4.0000000000000002E-4</c:v>
                </c:pt>
                <c:pt idx="2007">
                  <c:v>5.0000000000000001E-4</c:v>
                </c:pt>
                <c:pt idx="2008">
                  <c:v>5.0000000000000001E-4</c:v>
                </c:pt>
                <c:pt idx="2009">
                  <c:v>5.9999999999999995E-4</c:v>
                </c:pt>
                <c:pt idx="2010">
                  <c:v>5.9999999999999995E-4</c:v>
                </c:pt>
                <c:pt idx="2011">
                  <c:v>6.9999999999999999E-4</c:v>
                </c:pt>
                <c:pt idx="2012">
                  <c:v>5.9999999999999995E-4</c:v>
                </c:pt>
                <c:pt idx="2013">
                  <c:v>6.9999999999999999E-4</c:v>
                </c:pt>
                <c:pt idx="2014">
                  <c:v>8.0000000000000004E-4</c:v>
                </c:pt>
                <c:pt idx="2015">
                  <c:v>8.9999999999999998E-4</c:v>
                </c:pt>
                <c:pt idx="2016">
                  <c:v>1E-3</c:v>
                </c:pt>
                <c:pt idx="2017">
                  <c:v>1.1000000000000001E-3</c:v>
                </c:pt>
                <c:pt idx="2018">
                  <c:v>1.1000000000000001E-3</c:v>
                </c:pt>
                <c:pt idx="2019">
                  <c:v>1.1000000000000001E-3</c:v>
                </c:pt>
                <c:pt idx="2020">
                  <c:v>1.1999999999999999E-3</c:v>
                </c:pt>
                <c:pt idx="2021">
                  <c:v>1.1999999999999999E-3</c:v>
                </c:pt>
                <c:pt idx="2022">
                  <c:v>1.1999999999999999E-3</c:v>
                </c:pt>
                <c:pt idx="2023">
                  <c:v>1.4E-3</c:v>
                </c:pt>
                <c:pt idx="2024">
                  <c:v>1.4E-3</c:v>
                </c:pt>
                <c:pt idx="2025">
                  <c:v>1.5E-3</c:v>
                </c:pt>
                <c:pt idx="2026">
                  <c:v>1.6000000000000001E-3</c:v>
                </c:pt>
                <c:pt idx="2027">
                  <c:v>1.6999999999999999E-3</c:v>
                </c:pt>
                <c:pt idx="2028">
                  <c:v>1.6999999999999999E-3</c:v>
                </c:pt>
                <c:pt idx="2029">
                  <c:v>1.6999999999999999E-3</c:v>
                </c:pt>
                <c:pt idx="2030">
                  <c:v>1.9E-3</c:v>
                </c:pt>
                <c:pt idx="2031">
                  <c:v>1.9E-3</c:v>
                </c:pt>
                <c:pt idx="2032">
                  <c:v>2.2000000000000001E-3</c:v>
                </c:pt>
                <c:pt idx="2033">
                  <c:v>2.3E-3</c:v>
                </c:pt>
                <c:pt idx="2034">
                  <c:v>2.2000000000000001E-3</c:v>
                </c:pt>
                <c:pt idx="2035">
                  <c:v>2.3E-3</c:v>
                </c:pt>
                <c:pt idx="2036">
                  <c:v>2.3999999999999998E-3</c:v>
                </c:pt>
                <c:pt idx="2037">
                  <c:v>2.5000000000000001E-3</c:v>
                </c:pt>
                <c:pt idx="2038">
                  <c:v>2.5999999999999999E-3</c:v>
                </c:pt>
                <c:pt idx="2039">
                  <c:v>2.7000000000000001E-3</c:v>
                </c:pt>
                <c:pt idx="2040">
                  <c:v>2.7000000000000001E-3</c:v>
                </c:pt>
                <c:pt idx="2041">
                  <c:v>2.8E-3</c:v>
                </c:pt>
                <c:pt idx="2042">
                  <c:v>2.8999999999999998E-3</c:v>
                </c:pt>
                <c:pt idx="2043">
                  <c:v>3.0000000000000001E-3</c:v>
                </c:pt>
                <c:pt idx="2044">
                  <c:v>3.2000000000000002E-3</c:v>
                </c:pt>
                <c:pt idx="2045">
                  <c:v>3.0999999999999999E-3</c:v>
                </c:pt>
                <c:pt idx="2046">
                  <c:v>3.3E-3</c:v>
                </c:pt>
                <c:pt idx="2047">
                  <c:v>3.3999999999999998E-3</c:v>
                </c:pt>
                <c:pt idx="2048">
                  <c:v>3.3999999999999998E-3</c:v>
                </c:pt>
                <c:pt idx="2049">
                  <c:v>3.3999999999999998E-3</c:v>
                </c:pt>
                <c:pt idx="2050">
                  <c:v>3.7000000000000002E-3</c:v>
                </c:pt>
                <c:pt idx="2051">
                  <c:v>3.7000000000000002E-3</c:v>
                </c:pt>
                <c:pt idx="2052">
                  <c:v>3.8E-3</c:v>
                </c:pt>
                <c:pt idx="2053">
                  <c:v>4.0000000000000001E-3</c:v>
                </c:pt>
                <c:pt idx="2054">
                  <c:v>4.0000000000000001E-3</c:v>
                </c:pt>
                <c:pt idx="2055">
                  <c:v>4.1000000000000003E-3</c:v>
                </c:pt>
                <c:pt idx="2056">
                  <c:v>4.1999999999999997E-3</c:v>
                </c:pt>
                <c:pt idx="2057">
                  <c:v>4.1999999999999997E-3</c:v>
                </c:pt>
                <c:pt idx="2058">
                  <c:v>4.4000000000000003E-3</c:v>
                </c:pt>
                <c:pt idx="2059">
                  <c:v>4.4000000000000003E-3</c:v>
                </c:pt>
                <c:pt idx="2060">
                  <c:v>4.4000000000000003E-3</c:v>
                </c:pt>
                <c:pt idx="2061">
                  <c:v>4.5999999999999999E-3</c:v>
                </c:pt>
                <c:pt idx="2062">
                  <c:v>4.7000000000000002E-3</c:v>
                </c:pt>
                <c:pt idx="2063">
                  <c:v>4.7999999999999996E-3</c:v>
                </c:pt>
                <c:pt idx="2064">
                  <c:v>4.8999999999999998E-3</c:v>
                </c:pt>
                <c:pt idx="2065">
                  <c:v>5.1000000000000004E-3</c:v>
                </c:pt>
                <c:pt idx="2066">
                  <c:v>5.0000000000000001E-3</c:v>
                </c:pt>
                <c:pt idx="2067">
                  <c:v>5.1000000000000004E-3</c:v>
                </c:pt>
                <c:pt idx="2068">
                  <c:v>5.1999999999999998E-3</c:v>
                </c:pt>
                <c:pt idx="2069">
                  <c:v>5.3E-3</c:v>
                </c:pt>
                <c:pt idx="2070">
                  <c:v>5.3E-3</c:v>
                </c:pt>
                <c:pt idx="2071">
                  <c:v>5.5999999999999999E-3</c:v>
                </c:pt>
                <c:pt idx="2072">
                  <c:v>5.5999999999999999E-3</c:v>
                </c:pt>
                <c:pt idx="2073">
                  <c:v>5.7000000000000002E-3</c:v>
                </c:pt>
                <c:pt idx="2074">
                  <c:v>5.7999999999999996E-3</c:v>
                </c:pt>
                <c:pt idx="2075">
                  <c:v>5.7999999999999996E-3</c:v>
                </c:pt>
                <c:pt idx="2076">
                  <c:v>5.8999999999999999E-3</c:v>
                </c:pt>
                <c:pt idx="2077">
                  <c:v>6.0000000000000001E-3</c:v>
                </c:pt>
                <c:pt idx="2078">
                  <c:v>6.0000000000000001E-3</c:v>
                </c:pt>
                <c:pt idx="2079">
                  <c:v>6.1999999999999998E-3</c:v>
                </c:pt>
                <c:pt idx="2080">
                  <c:v>6.3E-3</c:v>
                </c:pt>
                <c:pt idx="2081">
                  <c:v>6.3E-3</c:v>
                </c:pt>
                <c:pt idx="2082">
                  <c:v>6.4000000000000003E-3</c:v>
                </c:pt>
                <c:pt idx="2083">
                  <c:v>6.4999999999999997E-3</c:v>
                </c:pt>
                <c:pt idx="2084">
                  <c:v>6.6E-3</c:v>
                </c:pt>
                <c:pt idx="2085">
                  <c:v>6.6E-3</c:v>
                </c:pt>
                <c:pt idx="2086">
                  <c:v>6.7000000000000002E-3</c:v>
                </c:pt>
                <c:pt idx="2087">
                  <c:v>6.7000000000000002E-3</c:v>
                </c:pt>
                <c:pt idx="2088">
                  <c:v>6.8999999999999999E-3</c:v>
                </c:pt>
                <c:pt idx="2089">
                  <c:v>6.8999999999999999E-3</c:v>
                </c:pt>
                <c:pt idx="2090">
                  <c:v>7.0000000000000001E-3</c:v>
                </c:pt>
                <c:pt idx="2091">
                  <c:v>7.0000000000000001E-3</c:v>
                </c:pt>
                <c:pt idx="2092">
                  <c:v>7.1000000000000004E-3</c:v>
                </c:pt>
                <c:pt idx="2093">
                  <c:v>7.1999999999999998E-3</c:v>
                </c:pt>
                <c:pt idx="2094">
                  <c:v>7.3000000000000001E-3</c:v>
                </c:pt>
                <c:pt idx="2095">
                  <c:v>7.4000000000000003E-3</c:v>
                </c:pt>
                <c:pt idx="2096">
                  <c:v>7.4000000000000003E-3</c:v>
                </c:pt>
                <c:pt idx="2097">
                  <c:v>7.3000000000000001E-3</c:v>
                </c:pt>
                <c:pt idx="2098">
                  <c:v>7.4999999999999997E-3</c:v>
                </c:pt>
                <c:pt idx="2099">
                  <c:v>7.6E-3</c:v>
                </c:pt>
                <c:pt idx="2100">
                  <c:v>7.6E-3</c:v>
                </c:pt>
                <c:pt idx="2101">
                  <c:v>7.6E-3</c:v>
                </c:pt>
                <c:pt idx="2102">
                  <c:v>7.7999999999999996E-3</c:v>
                </c:pt>
                <c:pt idx="2103">
                  <c:v>7.9000000000000008E-3</c:v>
                </c:pt>
                <c:pt idx="2104">
                  <c:v>7.9000000000000008E-3</c:v>
                </c:pt>
                <c:pt idx="2105">
                  <c:v>8.0999999999999996E-3</c:v>
                </c:pt>
                <c:pt idx="2106">
                  <c:v>8.0000000000000002E-3</c:v>
                </c:pt>
                <c:pt idx="2107">
                  <c:v>8.0999999999999996E-3</c:v>
                </c:pt>
                <c:pt idx="2108">
                  <c:v>8.0999999999999996E-3</c:v>
                </c:pt>
                <c:pt idx="2109">
                  <c:v>8.3000000000000001E-3</c:v>
                </c:pt>
                <c:pt idx="2110">
                  <c:v>8.2000000000000007E-3</c:v>
                </c:pt>
                <c:pt idx="2111">
                  <c:v>8.3999999999999995E-3</c:v>
                </c:pt>
                <c:pt idx="2112">
                  <c:v>8.3999999999999995E-3</c:v>
                </c:pt>
                <c:pt idx="2113">
                  <c:v>8.5000000000000006E-3</c:v>
                </c:pt>
                <c:pt idx="2114">
                  <c:v>8.5000000000000006E-3</c:v>
                </c:pt>
                <c:pt idx="2115">
                  <c:v>8.3999999999999995E-3</c:v>
                </c:pt>
                <c:pt idx="2116">
                  <c:v>8.5000000000000006E-3</c:v>
                </c:pt>
                <c:pt idx="2117">
                  <c:v>8.5000000000000006E-3</c:v>
                </c:pt>
                <c:pt idx="2118">
                  <c:v>8.6E-3</c:v>
                </c:pt>
                <c:pt idx="2119">
                  <c:v>8.6999999999999994E-3</c:v>
                </c:pt>
                <c:pt idx="2120">
                  <c:v>8.6E-3</c:v>
                </c:pt>
                <c:pt idx="2121">
                  <c:v>8.6999999999999994E-3</c:v>
                </c:pt>
                <c:pt idx="2122">
                  <c:v>8.8000000000000005E-3</c:v>
                </c:pt>
                <c:pt idx="2123">
                  <c:v>8.6999999999999994E-3</c:v>
                </c:pt>
                <c:pt idx="2124">
                  <c:v>8.8000000000000005E-3</c:v>
                </c:pt>
                <c:pt idx="2125">
                  <c:v>8.8000000000000005E-3</c:v>
                </c:pt>
                <c:pt idx="2126">
                  <c:v>8.8000000000000005E-3</c:v>
                </c:pt>
                <c:pt idx="2127">
                  <c:v>8.8000000000000005E-3</c:v>
                </c:pt>
                <c:pt idx="2128">
                  <c:v>8.8999999999999999E-3</c:v>
                </c:pt>
                <c:pt idx="2129">
                  <c:v>8.8999999999999999E-3</c:v>
                </c:pt>
                <c:pt idx="2130">
                  <c:v>8.9999999999999993E-3</c:v>
                </c:pt>
                <c:pt idx="2131">
                  <c:v>8.9999999999999993E-3</c:v>
                </c:pt>
                <c:pt idx="2132">
                  <c:v>8.9999999999999993E-3</c:v>
                </c:pt>
                <c:pt idx="2133">
                  <c:v>9.1000000000000004E-3</c:v>
                </c:pt>
                <c:pt idx="2134">
                  <c:v>8.9999999999999993E-3</c:v>
                </c:pt>
                <c:pt idx="2135">
                  <c:v>9.1999999999999998E-3</c:v>
                </c:pt>
                <c:pt idx="2136">
                  <c:v>9.1000000000000004E-3</c:v>
                </c:pt>
                <c:pt idx="2137">
                  <c:v>8.9999999999999993E-3</c:v>
                </c:pt>
                <c:pt idx="2138">
                  <c:v>9.1000000000000004E-3</c:v>
                </c:pt>
                <c:pt idx="2139">
                  <c:v>9.1000000000000004E-3</c:v>
                </c:pt>
                <c:pt idx="2140">
                  <c:v>9.1999999999999998E-3</c:v>
                </c:pt>
                <c:pt idx="2141">
                  <c:v>9.2999999999999992E-3</c:v>
                </c:pt>
                <c:pt idx="2142">
                  <c:v>9.1999999999999998E-3</c:v>
                </c:pt>
                <c:pt idx="2143">
                  <c:v>9.1999999999999998E-3</c:v>
                </c:pt>
                <c:pt idx="2144">
                  <c:v>9.2999999999999992E-3</c:v>
                </c:pt>
                <c:pt idx="2145">
                  <c:v>9.1999999999999998E-3</c:v>
                </c:pt>
                <c:pt idx="2146">
                  <c:v>9.2999999999999992E-3</c:v>
                </c:pt>
                <c:pt idx="2147">
                  <c:v>9.1999999999999998E-3</c:v>
                </c:pt>
                <c:pt idx="2148">
                  <c:v>9.2999999999999992E-3</c:v>
                </c:pt>
                <c:pt idx="2149">
                  <c:v>9.2999999999999992E-3</c:v>
                </c:pt>
                <c:pt idx="2150">
                  <c:v>9.1999999999999998E-3</c:v>
                </c:pt>
                <c:pt idx="2151">
                  <c:v>9.4000000000000004E-3</c:v>
                </c:pt>
                <c:pt idx="2152">
                  <c:v>9.2999999999999992E-3</c:v>
                </c:pt>
                <c:pt idx="2153">
                  <c:v>9.4999999999999998E-3</c:v>
                </c:pt>
                <c:pt idx="2154">
                  <c:v>9.4999999999999998E-3</c:v>
                </c:pt>
                <c:pt idx="2155">
                  <c:v>9.4000000000000004E-3</c:v>
                </c:pt>
                <c:pt idx="2156">
                  <c:v>9.5999999999999992E-3</c:v>
                </c:pt>
                <c:pt idx="2157">
                  <c:v>9.5999999999999992E-3</c:v>
                </c:pt>
                <c:pt idx="2158">
                  <c:v>9.7000000000000003E-3</c:v>
                </c:pt>
                <c:pt idx="2159">
                  <c:v>9.7000000000000003E-3</c:v>
                </c:pt>
                <c:pt idx="2160">
                  <c:v>9.9000000000000008E-3</c:v>
                </c:pt>
                <c:pt idx="2161">
                  <c:v>9.7999999999999997E-3</c:v>
                </c:pt>
                <c:pt idx="2162">
                  <c:v>9.7999999999999997E-3</c:v>
                </c:pt>
                <c:pt idx="2163">
                  <c:v>9.7000000000000003E-3</c:v>
                </c:pt>
                <c:pt idx="2164">
                  <c:v>9.9000000000000008E-3</c:v>
                </c:pt>
                <c:pt idx="2165">
                  <c:v>9.9000000000000008E-3</c:v>
                </c:pt>
                <c:pt idx="2166">
                  <c:v>0.01</c:v>
                </c:pt>
                <c:pt idx="2167">
                  <c:v>0.01</c:v>
                </c:pt>
                <c:pt idx="2168">
                  <c:v>0.01</c:v>
                </c:pt>
                <c:pt idx="2169">
                  <c:v>0.01</c:v>
                </c:pt>
                <c:pt idx="2170">
                  <c:v>0.01</c:v>
                </c:pt>
                <c:pt idx="2171">
                  <c:v>1.01E-2</c:v>
                </c:pt>
                <c:pt idx="2172">
                  <c:v>1.0200000000000001E-2</c:v>
                </c:pt>
                <c:pt idx="2173">
                  <c:v>1.01E-2</c:v>
                </c:pt>
                <c:pt idx="2174">
                  <c:v>1.01E-2</c:v>
                </c:pt>
                <c:pt idx="2175">
                  <c:v>1.01E-2</c:v>
                </c:pt>
                <c:pt idx="2176">
                  <c:v>1.0200000000000001E-2</c:v>
                </c:pt>
                <c:pt idx="2177">
                  <c:v>1.0200000000000001E-2</c:v>
                </c:pt>
                <c:pt idx="2178">
                  <c:v>1.03E-2</c:v>
                </c:pt>
                <c:pt idx="2179">
                  <c:v>1.04E-2</c:v>
                </c:pt>
                <c:pt idx="2180">
                  <c:v>1.04E-2</c:v>
                </c:pt>
                <c:pt idx="2181">
                  <c:v>1.04E-2</c:v>
                </c:pt>
                <c:pt idx="2182">
                  <c:v>1.04E-2</c:v>
                </c:pt>
                <c:pt idx="2183">
                  <c:v>1.04E-2</c:v>
                </c:pt>
                <c:pt idx="2184">
                  <c:v>1.04E-2</c:v>
                </c:pt>
                <c:pt idx="2185">
                  <c:v>1.0500000000000001E-2</c:v>
                </c:pt>
                <c:pt idx="2186">
                  <c:v>1.0500000000000001E-2</c:v>
                </c:pt>
                <c:pt idx="2187">
                  <c:v>1.0699999999999999E-2</c:v>
                </c:pt>
                <c:pt idx="2188">
                  <c:v>1.0699999999999999E-2</c:v>
                </c:pt>
                <c:pt idx="2189">
                  <c:v>1.0500000000000001E-2</c:v>
                </c:pt>
                <c:pt idx="2190">
                  <c:v>1.0699999999999999E-2</c:v>
                </c:pt>
                <c:pt idx="2191">
                  <c:v>1.0800000000000001E-2</c:v>
                </c:pt>
                <c:pt idx="2192">
                  <c:v>1.0800000000000001E-2</c:v>
                </c:pt>
                <c:pt idx="2193">
                  <c:v>1.0800000000000001E-2</c:v>
                </c:pt>
                <c:pt idx="2194">
                  <c:v>1.09E-2</c:v>
                </c:pt>
                <c:pt idx="2195">
                  <c:v>1.09E-2</c:v>
                </c:pt>
                <c:pt idx="2196">
                  <c:v>1.09E-2</c:v>
                </c:pt>
                <c:pt idx="2197">
                  <c:v>1.09E-2</c:v>
                </c:pt>
                <c:pt idx="2198">
                  <c:v>1.11E-2</c:v>
                </c:pt>
                <c:pt idx="2199">
                  <c:v>1.11E-2</c:v>
                </c:pt>
                <c:pt idx="2200">
                  <c:v>1.12E-2</c:v>
                </c:pt>
                <c:pt idx="2201">
                  <c:v>1.12E-2</c:v>
                </c:pt>
                <c:pt idx="2202">
                  <c:v>1.1299999999999999E-2</c:v>
                </c:pt>
                <c:pt idx="2203">
                  <c:v>1.12E-2</c:v>
                </c:pt>
                <c:pt idx="2204">
                  <c:v>1.1299999999999999E-2</c:v>
                </c:pt>
                <c:pt idx="2205">
                  <c:v>1.14E-2</c:v>
                </c:pt>
                <c:pt idx="2206">
                  <c:v>1.15E-2</c:v>
                </c:pt>
                <c:pt idx="2207">
                  <c:v>1.1599999999999999E-2</c:v>
                </c:pt>
                <c:pt idx="2208">
                  <c:v>1.1599999999999999E-2</c:v>
                </c:pt>
                <c:pt idx="2209">
                  <c:v>1.17E-2</c:v>
                </c:pt>
                <c:pt idx="2210">
                  <c:v>1.18E-2</c:v>
                </c:pt>
                <c:pt idx="2211">
                  <c:v>1.17E-2</c:v>
                </c:pt>
                <c:pt idx="2212">
                  <c:v>1.2E-2</c:v>
                </c:pt>
                <c:pt idx="2213">
                  <c:v>1.2E-2</c:v>
                </c:pt>
                <c:pt idx="2214">
                  <c:v>1.2E-2</c:v>
                </c:pt>
                <c:pt idx="2215">
                  <c:v>1.2200000000000001E-2</c:v>
                </c:pt>
                <c:pt idx="2216">
                  <c:v>1.2200000000000001E-2</c:v>
                </c:pt>
                <c:pt idx="2217">
                  <c:v>1.24E-2</c:v>
                </c:pt>
                <c:pt idx="2218">
                  <c:v>1.24E-2</c:v>
                </c:pt>
                <c:pt idx="2219">
                  <c:v>1.2500000000000001E-2</c:v>
                </c:pt>
                <c:pt idx="2220">
                  <c:v>1.2800000000000001E-2</c:v>
                </c:pt>
                <c:pt idx="2221">
                  <c:v>1.2800000000000001E-2</c:v>
                </c:pt>
                <c:pt idx="2222">
                  <c:v>1.2999999999999999E-2</c:v>
                </c:pt>
                <c:pt idx="2223">
                  <c:v>1.3100000000000001E-2</c:v>
                </c:pt>
                <c:pt idx="2224">
                  <c:v>1.32E-2</c:v>
                </c:pt>
                <c:pt idx="2225">
                  <c:v>1.3299999999999999E-2</c:v>
                </c:pt>
                <c:pt idx="2226">
                  <c:v>1.35E-2</c:v>
                </c:pt>
                <c:pt idx="2227">
                  <c:v>1.3599999999999999E-2</c:v>
                </c:pt>
                <c:pt idx="2228">
                  <c:v>1.37E-2</c:v>
                </c:pt>
                <c:pt idx="2229">
                  <c:v>1.3899999999999999E-2</c:v>
                </c:pt>
                <c:pt idx="2230">
                  <c:v>1.4E-2</c:v>
                </c:pt>
                <c:pt idx="2231">
                  <c:v>1.41E-2</c:v>
                </c:pt>
                <c:pt idx="2232">
                  <c:v>1.4200000000000001E-2</c:v>
                </c:pt>
                <c:pt idx="2233">
                  <c:v>1.4500000000000001E-2</c:v>
                </c:pt>
                <c:pt idx="2234">
                  <c:v>1.4500000000000001E-2</c:v>
                </c:pt>
                <c:pt idx="2235">
                  <c:v>1.47E-2</c:v>
                </c:pt>
                <c:pt idx="2236">
                  <c:v>1.49E-2</c:v>
                </c:pt>
                <c:pt idx="2237">
                  <c:v>1.4999999999999999E-2</c:v>
                </c:pt>
                <c:pt idx="2238">
                  <c:v>1.52E-2</c:v>
                </c:pt>
                <c:pt idx="2239">
                  <c:v>1.5299999999999999E-2</c:v>
                </c:pt>
                <c:pt idx="2240">
                  <c:v>1.54E-2</c:v>
                </c:pt>
                <c:pt idx="2241">
                  <c:v>1.5699999999999999E-2</c:v>
                </c:pt>
                <c:pt idx="2242">
                  <c:v>1.5900000000000001E-2</c:v>
                </c:pt>
                <c:pt idx="2243">
                  <c:v>1.6E-2</c:v>
                </c:pt>
                <c:pt idx="2244">
                  <c:v>1.61E-2</c:v>
                </c:pt>
                <c:pt idx="2245">
                  <c:v>1.6299999999999999E-2</c:v>
                </c:pt>
                <c:pt idx="2246">
                  <c:v>1.6500000000000001E-2</c:v>
                </c:pt>
                <c:pt idx="2247">
                  <c:v>1.6799999999999999E-2</c:v>
                </c:pt>
                <c:pt idx="2248">
                  <c:v>1.7000000000000001E-2</c:v>
                </c:pt>
                <c:pt idx="2249">
                  <c:v>1.72E-2</c:v>
                </c:pt>
                <c:pt idx="2250">
                  <c:v>1.7500000000000002E-2</c:v>
                </c:pt>
                <c:pt idx="2251">
                  <c:v>1.77E-2</c:v>
                </c:pt>
                <c:pt idx="2252">
                  <c:v>1.78E-2</c:v>
                </c:pt>
                <c:pt idx="2253">
                  <c:v>1.8200000000000001E-2</c:v>
                </c:pt>
                <c:pt idx="2254">
                  <c:v>1.8499999999999999E-2</c:v>
                </c:pt>
                <c:pt idx="2255">
                  <c:v>1.9E-2</c:v>
                </c:pt>
                <c:pt idx="2256">
                  <c:v>1.9099999999999999E-2</c:v>
                </c:pt>
                <c:pt idx="2257">
                  <c:v>1.9400000000000001E-2</c:v>
                </c:pt>
                <c:pt idx="2258">
                  <c:v>1.9800000000000002E-2</c:v>
                </c:pt>
                <c:pt idx="2259">
                  <c:v>0.02</c:v>
                </c:pt>
                <c:pt idx="2260">
                  <c:v>2.0400000000000001E-2</c:v>
                </c:pt>
                <c:pt idx="2261">
                  <c:v>2.07E-2</c:v>
                </c:pt>
                <c:pt idx="2262">
                  <c:v>2.1000000000000001E-2</c:v>
                </c:pt>
                <c:pt idx="2263">
                  <c:v>2.1299999999999999E-2</c:v>
                </c:pt>
                <c:pt idx="2264">
                  <c:v>2.1600000000000001E-2</c:v>
                </c:pt>
                <c:pt idx="2265">
                  <c:v>2.2100000000000002E-2</c:v>
                </c:pt>
                <c:pt idx="2266">
                  <c:v>2.2599999999999999E-2</c:v>
                </c:pt>
                <c:pt idx="2267">
                  <c:v>2.29E-2</c:v>
                </c:pt>
                <c:pt idx="2268">
                  <c:v>2.3400000000000001E-2</c:v>
                </c:pt>
                <c:pt idx="2269">
                  <c:v>2.3900000000000001E-2</c:v>
                </c:pt>
                <c:pt idx="2270">
                  <c:v>2.41E-2</c:v>
                </c:pt>
                <c:pt idx="2271">
                  <c:v>2.46E-2</c:v>
                </c:pt>
                <c:pt idx="2272">
                  <c:v>2.5000000000000001E-2</c:v>
                </c:pt>
                <c:pt idx="2273">
                  <c:v>2.5600000000000001E-2</c:v>
                </c:pt>
                <c:pt idx="2274">
                  <c:v>2.6100000000000002E-2</c:v>
                </c:pt>
                <c:pt idx="2275">
                  <c:v>2.6499999999999999E-2</c:v>
                </c:pt>
                <c:pt idx="2276">
                  <c:v>2.69E-2</c:v>
                </c:pt>
                <c:pt idx="2277">
                  <c:v>2.76E-2</c:v>
                </c:pt>
                <c:pt idx="2278">
                  <c:v>2.81E-2</c:v>
                </c:pt>
                <c:pt idx="2279">
                  <c:v>2.86E-2</c:v>
                </c:pt>
                <c:pt idx="2280">
                  <c:v>2.8899999999999999E-2</c:v>
                </c:pt>
                <c:pt idx="2281">
                  <c:v>2.9600000000000001E-2</c:v>
                </c:pt>
                <c:pt idx="2282">
                  <c:v>0.03</c:v>
                </c:pt>
                <c:pt idx="2283">
                  <c:v>3.0599999999999999E-2</c:v>
                </c:pt>
                <c:pt idx="2284">
                  <c:v>3.1099999999999999E-2</c:v>
                </c:pt>
                <c:pt idx="2285">
                  <c:v>3.1699999999999999E-2</c:v>
                </c:pt>
                <c:pt idx="2286">
                  <c:v>3.2000000000000001E-2</c:v>
                </c:pt>
                <c:pt idx="2287">
                  <c:v>3.2599999999999997E-2</c:v>
                </c:pt>
                <c:pt idx="2288">
                  <c:v>3.32E-2</c:v>
                </c:pt>
                <c:pt idx="2289">
                  <c:v>3.39E-2</c:v>
                </c:pt>
                <c:pt idx="2290">
                  <c:v>3.4099999999999998E-2</c:v>
                </c:pt>
                <c:pt idx="2291">
                  <c:v>3.4700000000000002E-2</c:v>
                </c:pt>
                <c:pt idx="2292">
                  <c:v>3.5499999999999997E-2</c:v>
                </c:pt>
                <c:pt idx="2293">
                  <c:v>3.5999999999999997E-2</c:v>
                </c:pt>
                <c:pt idx="2294">
                  <c:v>3.6600000000000001E-2</c:v>
                </c:pt>
                <c:pt idx="2295">
                  <c:v>3.6999999999999998E-2</c:v>
                </c:pt>
                <c:pt idx="2296">
                  <c:v>3.7699999999999997E-2</c:v>
                </c:pt>
                <c:pt idx="2297">
                  <c:v>3.8300000000000001E-2</c:v>
                </c:pt>
                <c:pt idx="2298">
                  <c:v>3.8899999999999997E-2</c:v>
                </c:pt>
                <c:pt idx="2299">
                  <c:v>3.95E-2</c:v>
                </c:pt>
                <c:pt idx="2300">
                  <c:v>4.02E-2</c:v>
                </c:pt>
                <c:pt idx="2301">
                  <c:v>4.0500000000000001E-2</c:v>
                </c:pt>
                <c:pt idx="2302">
                  <c:v>4.0899999999999999E-2</c:v>
                </c:pt>
                <c:pt idx="2303">
                  <c:v>4.1599999999999998E-2</c:v>
                </c:pt>
                <c:pt idx="2304">
                  <c:v>4.2200000000000001E-2</c:v>
                </c:pt>
                <c:pt idx="2305">
                  <c:v>4.2599999999999999E-2</c:v>
                </c:pt>
                <c:pt idx="2306">
                  <c:v>4.3299999999999998E-2</c:v>
                </c:pt>
                <c:pt idx="2307">
                  <c:v>4.3999999999999997E-2</c:v>
                </c:pt>
                <c:pt idx="2308">
                  <c:v>4.4699999999999997E-2</c:v>
                </c:pt>
                <c:pt idx="2309">
                  <c:v>4.48E-2</c:v>
                </c:pt>
                <c:pt idx="2310">
                  <c:v>4.5499999999999999E-2</c:v>
                </c:pt>
                <c:pt idx="2311">
                  <c:v>4.5699999999999998E-2</c:v>
                </c:pt>
                <c:pt idx="2312">
                  <c:v>4.6399999999999997E-2</c:v>
                </c:pt>
                <c:pt idx="2313">
                  <c:v>4.6699999999999998E-2</c:v>
                </c:pt>
                <c:pt idx="2314">
                  <c:v>4.7600000000000003E-2</c:v>
                </c:pt>
                <c:pt idx="2315">
                  <c:v>4.8099999999999997E-2</c:v>
                </c:pt>
                <c:pt idx="2316">
                  <c:v>4.8399999999999999E-2</c:v>
                </c:pt>
                <c:pt idx="2317">
                  <c:v>4.8899999999999999E-2</c:v>
                </c:pt>
                <c:pt idx="2318">
                  <c:v>4.9500000000000002E-2</c:v>
                </c:pt>
                <c:pt idx="2319">
                  <c:v>4.9799999999999997E-2</c:v>
                </c:pt>
                <c:pt idx="2320">
                  <c:v>5.0299999999999997E-2</c:v>
                </c:pt>
                <c:pt idx="2321">
                  <c:v>5.0900000000000001E-2</c:v>
                </c:pt>
                <c:pt idx="2322">
                  <c:v>5.1299999999999998E-2</c:v>
                </c:pt>
                <c:pt idx="2323">
                  <c:v>5.1900000000000002E-2</c:v>
                </c:pt>
                <c:pt idx="2324">
                  <c:v>5.2200000000000003E-2</c:v>
                </c:pt>
                <c:pt idx="2325">
                  <c:v>5.2499999999999998E-2</c:v>
                </c:pt>
                <c:pt idx="2326">
                  <c:v>5.2999999999999999E-2</c:v>
                </c:pt>
                <c:pt idx="2327">
                  <c:v>5.33E-2</c:v>
                </c:pt>
                <c:pt idx="2328">
                  <c:v>5.3600000000000002E-2</c:v>
                </c:pt>
                <c:pt idx="2329">
                  <c:v>5.3900000000000003E-2</c:v>
                </c:pt>
                <c:pt idx="2330">
                  <c:v>5.4199999999999998E-2</c:v>
                </c:pt>
                <c:pt idx="2331">
                  <c:v>5.4600000000000003E-2</c:v>
                </c:pt>
                <c:pt idx="2332">
                  <c:v>5.4699999999999999E-2</c:v>
                </c:pt>
                <c:pt idx="2333">
                  <c:v>5.5100000000000003E-2</c:v>
                </c:pt>
                <c:pt idx="2334">
                  <c:v>5.5300000000000002E-2</c:v>
                </c:pt>
                <c:pt idx="2335">
                  <c:v>5.5599999999999997E-2</c:v>
                </c:pt>
                <c:pt idx="2336">
                  <c:v>5.5800000000000002E-2</c:v>
                </c:pt>
                <c:pt idx="2337">
                  <c:v>5.6000000000000001E-2</c:v>
                </c:pt>
                <c:pt idx="2338">
                  <c:v>5.62E-2</c:v>
                </c:pt>
                <c:pt idx="2339">
                  <c:v>5.6399999999999999E-2</c:v>
                </c:pt>
                <c:pt idx="2340">
                  <c:v>5.6500000000000002E-2</c:v>
                </c:pt>
                <c:pt idx="2341">
                  <c:v>5.6800000000000003E-2</c:v>
                </c:pt>
                <c:pt idx="2342">
                  <c:v>5.6899999999999999E-2</c:v>
                </c:pt>
                <c:pt idx="2343">
                  <c:v>5.7200000000000001E-2</c:v>
                </c:pt>
                <c:pt idx="2344">
                  <c:v>5.7299999999999997E-2</c:v>
                </c:pt>
                <c:pt idx="2345">
                  <c:v>5.74E-2</c:v>
                </c:pt>
                <c:pt idx="2346">
                  <c:v>5.7500000000000002E-2</c:v>
                </c:pt>
                <c:pt idx="2347">
                  <c:v>5.7700000000000001E-2</c:v>
                </c:pt>
                <c:pt idx="2348">
                  <c:v>5.7700000000000001E-2</c:v>
                </c:pt>
                <c:pt idx="2349">
                  <c:v>5.7799999999999997E-2</c:v>
                </c:pt>
                <c:pt idx="2350">
                  <c:v>5.7799999999999997E-2</c:v>
                </c:pt>
                <c:pt idx="2351">
                  <c:v>5.79E-2</c:v>
                </c:pt>
                <c:pt idx="2352">
                  <c:v>5.8099999999999999E-2</c:v>
                </c:pt>
                <c:pt idx="2353">
                  <c:v>5.8099999999999999E-2</c:v>
                </c:pt>
                <c:pt idx="2354">
                  <c:v>5.8099999999999999E-2</c:v>
                </c:pt>
                <c:pt idx="2355">
                  <c:v>5.8000000000000003E-2</c:v>
                </c:pt>
                <c:pt idx="2356">
                  <c:v>5.8099999999999999E-2</c:v>
                </c:pt>
                <c:pt idx="2357">
                  <c:v>5.8000000000000003E-2</c:v>
                </c:pt>
                <c:pt idx="2358">
                  <c:v>5.8099999999999999E-2</c:v>
                </c:pt>
                <c:pt idx="2359">
                  <c:v>5.8000000000000003E-2</c:v>
                </c:pt>
                <c:pt idx="2360">
                  <c:v>5.79E-2</c:v>
                </c:pt>
                <c:pt idx="2361">
                  <c:v>5.79E-2</c:v>
                </c:pt>
                <c:pt idx="2362">
                  <c:v>5.7799999999999997E-2</c:v>
                </c:pt>
                <c:pt idx="2363">
                  <c:v>5.7799999999999997E-2</c:v>
                </c:pt>
                <c:pt idx="2364">
                  <c:v>5.79E-2</c:v>
                </c:pt>
                <c:pt idx="2365">
                  <c:v>5.7700000000000001E-2</c:v>
                </c:pt>
                <c:pt idx="2366">
                  <c:v>5.7599999999999998E-2</c:v>
                </c:pt>
                <c:pt idx="2367">
                  <c:v>5.7299999999999997E-2</c:v>
                </c:pt>
                <c:pt idx="2368">
                  <c:v>5.74E-2</c:v>
                </c:pt>
                <c:pt idx="2369">
                  <c:v>5.7000000000000002E-2</c:v>
                </c:pt>
                <c:pt idx="2370">
                  <c:v>5.6899999999999999E-2</c:v>
                </c:pt>
                <c:pt idx="2371">
                  <c:v>5.6800000000000003E-2</c:v>
                </c:pt>
                <c:pt idx="2372">
                  <c:v>5.67E-2</c:v>
                </c:pt>
                <c:pt idx="2373">
                  <c:v>5.6300000000000003E-2</c:v>
                </c:pt>
                <c:pt idx="2374">
                  <c:v>5.6099999999999997E-2</c:v>
                </c:pt>
                <c:pt idx="2375">
                  <c:v>5.5800000000000002E-2</c:v>
                </c:pt>
                <c:pt idx="2376">
                  <c:v>5.57E-2</c:v>
                </c:pt>
                <c:pt idx="2377">
                  <c:v>5.5399999999999998E-2</c:v>
                </c:pt>
                <c:pt idx="2378">
                  <c:v>5.5100000000000003E-2</c:v>
                </c:pt>
                <c:pt idx="2379">
                  <c:v>5.4800000000000001E-2</c:v>
                </c:pt>
                <c:pt idx="2380">
                  <c:v>5.4600000000000003E-2</c:v>
                </c:pt>
                <c:pt idx="2381">
                  <c:v>5.4399999999999997E-2</c:v>
                </c:pt>
                <c:pt idx="2382">
                  <c:v>5.3999999999999999E-2</c:v>
                </c:pt>
                <c:pt idx="2383">
                  <c:v>5.3699999999999998E-2</c:v>
                </c:pt>
                <c:pt idx="2384">
                  <c:v>5.3600000000000002E-2</c:v>
                </c:pt>
                <c:pt idx="2385">
                  <c:v>5.3199999999999997E-2</c:v>
                </c:pt>
                <c:pt idx="2386">
                  <c:v>5.2900000000000003E-2</c:v>
                </c:pt>
                <c:pt idx="2387">
                  <c:v>5.2299999999999999E-2</c:v>
                </c:pt>
                <c:pt idx="2388">
                  <c:v>5.2200000000000003E-2</c:v>
                </c:pt>
                <c:pt idx="2389">
                  <c:v>5.1700000000000003E-2</c:v>
                </c:pt>
                <c:pt idx="2390">
                  <c:v>5.1400000000000001E-2</c:v>
                </c:pt>
                <c:pt idx="2391">
                  <c:v>5.11E-2</c:v>
                </c:pt>
                <c:pt idx="2392">
                  <c:v>5.0900000000000001E-2</c:v>
                </c:pt>
                <c:pt idx="2393">
                  <c:v>5.0299999999999997E-2</c:v>
                </c:pt>
                <c:pt idx="2394">
                  <c:v>5.0099999999999999E-2</c:v>
                </c:pt>
                <c:pt idx="2395">
                  <c:v>4.9399999999999999E-2</c:v>
                </c:pt>
                <c:pt idx="2396">
                  <c:v>4.9500000000000002E-2</c:v>
                </c:pt>
                <c:pt idx="2397">
                  <c:v>4.9000000000000002E-2</c:v>
                </c:pt>
                <c:pt idx="2398">
                  <c:v>4.87E-2</c:v>
                </c:pt>
                <c:pt idx="2399">
                  <c:v>4.8000000000000001E-2</c:v>
                </c:pt>
                <c:pt idx="2400">
                  <c:v>4.7899999999999998E-2</c:v>
                </c:pt>
                <c:pt idx="2401">
                  <c:v>4.7500000000000001E-2</c:v>
                </c:pt>
                <c:pt idx="2402">
                  <c:v>4.7199999999999999E-2</c:v>
                </c:pt>
                <c:pt idx="2403">
                  <c:v>4.6800000000000001E-2</c:v>
                </c:pt>
                <c:pt idx="2404">
                  <c:v>4.65E-2</c:v>
                </c:pt>
                <c:pt idx="2405">
                  <c:v>4.5900000000000003E-2</c:v>
                </c:pt>
                <c:pt idx="2406">
                  <c:v>4.5400000000000003E-2</c:v>
                </c:pt>
                <c:pt idx="2407">
                  <c:v>4.48E-2</c:v>
                </c:pt>
                <c:pt idx="2408">
                  <c:v>4.48E-2</c:v>
                </c:pt>
                <c:pt idx="2409">
                  <c:v>4.4200000000000003E-2</c:v>
                </c:pt>
                <c:pt idx="2410">
                  <c:v>4.3799999999999999E-2</c:v>
                </c:pt>
                <c:pt idx="2411">
                  <c:v>4.36E-2</c:v>
                </c:pt>
                <c:pt idx="2412">
                  <c:v>4.2999999999999997E-2</c:v>
                </c:pt>
                <c:pt idx="2413">
                  <c:v>4.2799999999999998E-2</c:v>
                </c:pt>
                <c:pt idx="2414">
                  <c:v>4.2299999999999997E-2</c:v>
                </c:pt>
                <c:pt idx="2415">
                  <c:v>4.1700000000000001E-2</c:v>
                </c:pt>
                <c:pt idx="2416">
                  <c:v>4.1200000000000001E-2</c:v>
                </c:pt>
                <c:pt idx="2417">
                  <c:v>4.1099999999999998E-2</c:v>
                </c:pt>
                <c:pt idx="2418">
                  <c:v>4.0599999999999997E-2</c:v>
                </c:pt>
                <c:pt idx="2419">
                  <c:v>4.0099999999999997E-2</c:v>
                </c:pt>
                <c:pt idx="2420">
                  <c:v>3.95E-2</c:v>
                </c:pt>
                <c:pt idx="2421">
                  <c:v>3.95E-2</c:v>
                </c:pt>
                <c:pt idx="2422">
                  <c:v>3.8399999999999997E-2</c:v>
                </c:pt>
                <c:pt idx="2423">
                  <c:v>3.8100000000000002E-2</c:v>
                </c:pt>
                <c:pt idx="2424">
                  <c:v>3.7699999999999997E-2</c:v>
                </c:pt>
                <c:pt idx="2425">
                  <c:v>3.7499999999999999E-2</c:v>
                </c:pt>
                <c:pt idx="2426">
                  <c:v>3.6999999999999998E-2</c:v>
                </c:pt>
                <c:pt idx="2427">
                  <c:v>3.6600000000000001E-2</c:v>
                </c:pt>
                <c:pt idx="2428">
                  <c:v>3.61E-2</c:v>
                </c:pt>
                <c:pt idx="2429">
                  <c:v>3.5999999999999997E-2</c:v>
                </c:pt>
                <c:pt idx="2430">
                  <c:v>3.5499999999999997E-2</c:v>
                </c:pt>
                <c:pt idx="2431">
                  <c:v>3.5099999999999999E-2</c:v>
                </c:pt>
                <c:pt idx="2432">
                  <c:v>3.4799999999999998E-2</c:v>
                </c:pt>
                <c:pt idx="2433">
                  <c:v>3.44E-2</c:v>
                </c:pt>
                <c:pt idx="2434">
                  <c:v>3.4200000000000001E-2</c:v>
                </c:pt>
                <c:pt idx="2435">
                  <c:v>3.3799999999999997E-2</c:v>
                </c:pt>
                <c:pt idx="2436">
                  <c:v>3.3500000000000002E-2</c:v>
                </c:pt>
                <c:pt idx="2437">
                  <c:v>3.3300000000000003E-2</c:v>
                </c:pt>
                <c:pt idx="2438">
                  <c:v>3.2899999999999999E-2</c:v>
                </c:pt>
                <c:pt idx="2439">
                  <c:v>3.2199999999999999E-2</c:v>
                </c:pt>
                <c:pt idx="2440">
                  <c:v>3.2199999999999999E-2</c:v>
                </c:pt>
                <c:pt idx="2441">
                  <c:v>3.1399999999999997E-2</c:v>
                </c:pt>
                <c:pt idx="2442">
                  <c:v>3.15E-2</c:v>
                </c:pt>
                <c:pt idx="2443">
                  <c:v>3.1099999999999999E-2</c:v>
                </c:pt>
                <c:pt idx="2444">
                  <c:v>3.0599999999999999E-2</c:v>
                </c:pt>
                <c:pt idx="2445">
                  <c:v>3.0300000000000001E-2</c:v>
                </c:pt>
                <c:pt idx="2446">
                  <c:v>3.0300000000000001E-2</c:v>
                </c:pt>
                <c:pt idx="2447">
                  <c:v>0.03</c:v>
                </c:pt>
                <c:pt idx="2448">
                  <c:v>2.9499999999999998E-2</c:v>
                </c:pt>
                <c:pt idx="2449">
                  <c:v>2.8899999999999999E-2</c:v>
                </c:pt>
                <c:pt idx="2450">
                  <c:v>2.8899999999999999E-2</c:v>
                </c:pt>
                <c:pt idx="2451">
                  <c:v>2.8500000000000001E-2</c:v>
                </c:pt>
                <c:pt idx="2452">
                  <c:v>2.8299999999999999E-2</c:v>
                </c:pt>
                <c:pt idx="2453">
                  <c:v>2.81E-2</c:v>
                </c:pt>
                <c:pt idx="2454">
                  <c:v>2.7799999999999998E-2</c:v>
                </c:pt>
                <c:pt idx="2455">
                  <c:v>2.75E-2</c:v>
                </c:pt>
                <c:pt idx="2456">
                  <c:v>2.6800000000000001E-2</c:v>
                </c:pt>
                <c:pt idx="2457">
                  <c:v>2.6599999999999999E-2</c:v>
                </c:pt>
                <c:pt idx="2458">
                  <c:v>2.6499999999999999E-2</c:v>
                </c:pt>
                <c:pt idx="2459">
                  <c:v>2.6200000000000001E-2</c:v>
                </c:pt>
                <c:pt idx="2460">
                  <c:v>2.5999999999999999E-2</c:v>
                </c:pt>
                <c:pt idx="2461">
                  <c:v>2.5499999999999998E-2</c:v>
                </c:pt>
                <c:pt idx="2462">
                  <c:v>2.52E-2</c:v>
                </c:pt>
                <c:pt idx="2463">
                  <c:v>2.5000000000000001E-2</c:v>
                </c:pt>
                <c:pt idx="2464">
                  <c:v>2.4500000000000001E-2</c:v>
                </c:pt>
                <c:pt idx="2465">
                  <c:v>2.4299999999999999E-2</c:v>
                </c:pt>
                <c:pt idx="2466">
                  <c:v>2.3900000000000001E-2</c:v>
                </c:pt>
                <c:pt idx="2467">
                  <c:v>2.3800000000000002E-2</c:v>
                </c:pt>
                <c:pt idx="2468">
                  <c:v>2.3199999999999998E-2</c:v>
                </c:pt>
                <c:pt idx="2469">
                  <c:v>2.3E-2</c:v>
                </c:pt>
                <c:pt idx="2470">
                  <c:v>2.2599999999999999E-2</c:v>
                </c:pt>
                <c:pt idx="2471">
                  <c:v>2.2599999999999999E-2</c:v>
                </c:pt>
                <c:pt idx="2472">
                  <c:v>2.2100000000000002E-2</c:v>
                </c:pt>
                <c:pt idx="2473">
                  <c:v>2.18E-2</c:v>
                </c:pt>
                <c:pt idx="2474">
                  <c:v>2.1399999999999999E-2</c:v>
                </c:pt>
                <c:pt idx="2475">
                  <c:v>2.1299999999999999E-2</c:v>
                </c:pt>
                <c:pt idx="2476">
                  <c:v>2.0899999999999998E-2</c:v>
                </c:pt>
                <c:pt idx="2477">
                  <c:v>2.0500000000000001E-2</c:v>
                </c:pt>
                <c:pt idx="2478">
                  <c:v>2.0199999999999999E-2</c:v>
                </c:pt>
                <c:pt idx="2479">
                  <c:v>1.9800000000000002E-2</c:v>
                </c:pt>
                <c:pt idx="2480">
                  <c:v>1.9599999999999999E-2</c:v>
                </c:pt>
                <c:pt idx="2481">
                  <c:v>1.9400000000000001E-2</c:v>
                </c:pt>
                <c:pt idx="2482">
                  <c:v>1.9199999999999998E-2</c:v>
                </c:pt>
                <c:pt idx="2483">
                  <c:v>1.8800000000000001E-2</c:v>
                </c:pt>
                <c:pt idx="2484">
                  <c:v>1.89E-2</c:v>
                </c:pt>
                <c:pt idx="2485">
                  <c:v>1.84E-2</c:v>
                </c:pt>
                <c:pt idx="2486">
                  <c:v>1.83E-2</c:v>
                </c:pt>
                <c:pt idx="2487">
                  <c:v>1.77E-2</c:v>
                </c:pt>
                <c:pt idx="2488">
                  <c:v>1.77E-2</c:v>
                </c:pt>
                <c:pt idx="2489">
                  <c:v>1.7500000000000002E-2</c:v>
                </c:pt>
                <c:pt idx="2490">
                  <c:v>1.72E-2</c:v>
                </c:pt>
                <c:pt idx="2491">
                  <c:v>1.7000000000000001E-2</c:v>
                </c:pt>
                <c:pt idx="2492">
                  <c:v>1.6799999999999999E-2</c:v>
                </c:pt>
                <c:pt idx="2493">
                  <c:v>1.6400000000000001E-2</c:v>
                </c:pt>
                <c:pt idx="2494">
                  <c:v>1.6199999999999999E-2</c:v>
                </c:pt>
                <c:pt idx="2495">
                  <c:v>1.5900000000000001E-2</c:v>
                </c:pt>
                <c:pt idx="2496">
                  <c:v>1.5800000000000002E-2</c:v>
                </c:pt>
                <c:pt idx="2497">
                  <c:v>1.5800000000000002E-2</c:v>
                </c:pt>
                <c:pt idx="2498">
                  <c:v>1.55E-2</c:v>
                </c:pt>
                <c:pt idx="2499">
                  <c:v>1.52E-2</c:v>
                </c:pt>
                <c:pt idx="2500">
                  <c:v>1.49E-2</c:v>
                </c:pt>
                <c:pt idx="2501">
                  <c:v>1.49E-2</c:v>
                </c:pt>
                <c:pt idx="2502">
                  <c:v>1.46E-2</c:v>
                </c:pt>
                <c:pt idx="2503">
                  <c:v>1.4500000000000001E-2</c:v>
                </c:pt>
                <c:pt idx="2504">
                  <c:v>1.41E-2</c:v>
                </c:pt>
                <c:pt idx="2505">
                  <c:v>1.41E-2</c:v>
                </c:pt>
                <c:pt idx="2506">
                  <c:v>1.38E-2</c:v>
                </c:pt>
                <c:pt idx="2507">
                  <c:v>1.3599999999999999E-2</c:v>
                </c:pt>
                <c:pt idx="2508">
                  <c:v>1.3299999999999999E-2</c:v>
                </c:pt>
                <c:pt idx="2509">
                  <c:v>1.3100000000000001E-2</c:v>
                </c:pt>
                <c:pt idx="2510">
                  <c:v>1.2800000000000001E-2</c:v>
                </c:pt>
                <c:pt idx="2511">
                  <c:v>1.2699999999999999E-2</c:v>
                </c:pt>
                <c:pt idx="2512">
                  <c:v>1.2500000000000001E-2</c:v>
                </c:pt>
                <c:pt idx="2513">
                  <c:v>1.2200000000000001E-2</c:v>
                </c:pt>
                <c:pt idx="2514">
                  <c:v>1.2200000000000001E-2</c:v>
                </c:pt>
                <c:pt idx="2515">
                  <c:v>1.18E-2</c:v>
                </c:pt>
                <c:pt idx="2516">
                  <c:v>1.1599999999999999E-2</c:v>
                </c:pt>
                <c:pt idx="2517">
                  <c:v>1.1299999999999999E-2</c:v>
                </c:pt>
                <c:pt idx="2518">
                  <c:v>1.09E-2</c:v>
                </c:pt>
                <c:pt idx="2519">
                  <c:v>1.0800000000000001E-2</c:v>
                </c:pt>
                <c:pt idx="2520">
                  <c:v>1.0699999999999999E-2</c:v>
                </c:pt>
                <c:pt idx="2521">
                  <c:v>1.03E-2</c:v>
                </c:pt>
                <c:pt idx="2522">
                  <c:v>9.9000000000000008E-3</c:v>
                </c:pt>
                <c:pt idx="2523">
                  <c:v>9.9000000000000008E-3</c:v>
                </c:pt>
                <c:pt idx="2524">
                  <c:v>9.7000000000000003E-3</c:v>
                </c:pt>
                <c:pt idx="2525">
                  <c:v>9.4000000000000004E-3</c:v>
                </c:pt>
                <c:pt idx="2526">
                  <c:v>8.9999999999999993E-3</c:v>
                </c:pt>
                <c:pt idx="2527">
                  <c:v>8.9999999999999993E-3</c:v>
                </c:pt>
                <c:pt idx="2528">
                  <c:v>8.8999999999999999E-3</c:v>
                </c:pt>
                <c:pt idx="2529">
                  <c:v>8.6999999999999994E-3</c:v>
                </c:pt>
                <c:pt idx="2530">
                  <c:v>8.3000000000000001E-3</c:v>
                </c:pt>
                <c:pt idx="2531">
                  <c:v>8.2000000000000007E-3</c:v>
                </c:pt>
                <c:pt idx="2532">
                  <c:v>8.2000000000000007E-3</c:v>
                </c:pt>
                <c:pt idx="2533">
                  <c:v>8.0000000000000002E-3</c:v>
                </c:pt>
                <c:pt idx="2534">
                  <c:v>7.7999999999999996E-3</c:v>
                </c:pt>
                <c:pt idx="2535">
                  <c:v>7.4999999999999997E-3</c:v>
                </c:pt>
                <c:pt idx="2536">
                  <c:v>7.4000000000000003E-3</c:v>
                </c:pt>
                <c:pt idx="2537">
                  <c:v>7.1999999999999998E-3</c:v>
                </c:pt>
                <c:pt idx="2538">
                  <c:v>7.0000000000000001E-3</c:v>
                </c:pt>
                <c:pt idx="2539">
                  <c:v>6.7000000000000002E-3</c:v>
                </c:pt>
                <c:pt idx="2540">
                  <c:v>6.3E-3</c:v>
                </c:pt>
                <c:pt idx="2541">
                  <c:v>6.4999999999999997E-3</c:v>
                </c:pt>
                <c:pt idx="2542">
                  <c:v>6.1999999999999998E-3</c:v>
                </c:pt>
                <c:pt idx="2543">
                  <c:v>6.0000000000000001E-3</c:v>
                </c:pt>
                <c:pt idx="2544">
                  <c:v>5.7999999999999996E-3</c:v>
                </c:pt>
                <c:pt idx="2545">
                  <c:v>5.7999999999999996E-3</c:v>
                </c:pt>
                <c:pt idx="2546">
                  <c:v>5.7000000000000002E-3</c:v>
                </c:pt>
                <c:pt idx="2547">
                  <c:v>5.5999999999999999E-3</c:v>
                </c:pt>
                <c:pt idx="2548">
                  <c:v>5.3E-3</c:v>
                </c:pt>
                <c:pt idx="2549">
                  <c:v>5.0000000000000001E-3</c:v>
                </c:pt>
                <c:pt idx="2550">
                  <c:v>4.8999999999999998E-3</c:v>
                </c:pt>
                <c:pt idx="2551">
                  <c:v>4.7999999999999996E-3</c:v>
                </c:pt>
                <c:pt idx="2552">
                  <c:v>4.5999999999999999E-3</c:v>
                </c:pt>
                <c:pt idx="2553">
                  <c:v>4.3E-3</c:v>
                </c:pt>
                <c:pt idx="2554">
                  <c:v>4.4999999999999997E-3</c:v>
                </c:pt>
                <c:pt idx="2555">
                  <c:v>4.1000000000000003E-3</c:v>
                </c:pt>
                <c:pt idx="2556">
                  <c:v>3.8999999999999998E-3</c:v>
                </c:pt>
                <c:pt idx="2557">
                  <c:v>3.7000000000000002E-3</c:v>
                </c:pt>
                <c:pt idx="2558">
                  <c:v>3.3999999999999998E-3</c:v>
                </c:pt>
                <c:pt idx="2559">
                  <c:v>3.5000000000000001E-3</c:v>
                </c:pt>
                <c:pt idx="2560">
                  <c:v>3.2000000000000002E-3</c:v>
                </c:pt>
                <c:pt idx="2561">
                  <c:v>3.0999999999999999E-3</c:v>
                </c:pt>
                <c:pt idx="2562">
                  <c:v>2.8999999999999998E-3</c:v>
                </c:pt>
                <c:pt idx="2563">
                  <c:v>2.7000000000000001E-3</c:v>
                </c:pt>
                <c:pt idx="2564">
                  <c:v>2.7000000000000001E-3</c:v>
                </c:pt>
                <c:pt idx="2565">
                  <c:v>2.5000000000000001E-3</c:v>
                </c:pt>
                <c:pt idx="2566">
                  <c:v>2.3E-3</c:v>
                </c:pt>
                <c:pt idx="2567">
                  <c:v>1.9E-3</c:v>
                </c:pt>
                <c:pt idx="2568">
                  <c:v>1.8E-3</c:v>
                </c:pt>
                <c:pt idx="2569">
                  <c:v>1.5E-3</c:v>
                </c:pt>
                <c:pt idx="2570">
                  <c:v>1.5E-3</c:v>
                </c:pt>
                <c:pt idx="2571">
                  <c:v>1.4E-3</c:v>
                </c:pt>
                <c:pt idx="2572">
                  <c:v>1.4E-3</c:v>
                </c:pt>
                <c:pt idx="2573">
                  <c:v>1.1000000000000001E-3</c:v>
                </c:pt>
                <c:pt idx="2574">
                  <c:v>1E-3</c:v>
                </c:pt>
                <c:pt idx="2575">
                  <c:v>6.9999999999999999E-4</c:v>
                </c:pt>
                <c:pt idx="2576">
                  <c:v>5.0000000000000001E-4</c:v>
                </c:pt>
                <c:pt idx="2577">
                  <c:v>4.0000000000000002E-4</c:v>
                </c:pt>
                <c:pt idx="2578">
                  <c:v>2.0000000000000001E-4</c:v>
                </c:pt>
                <c:pt idx="2579">
                  <c:v>1E-4</c:v>
                </c:pt>
                <c:pt idx="2580">
                  <c:v>0</c:v>
                </c:pt>
                <c:pt idx="2581">
                  <c:v>-1E-4</c:v>
                </c:pt>
                <c:pt idx="2582">
                  <c:v>-2.9999999999999997E-4</c:v>
                </c:pt>
                <c:pt idx="2583">
                  <c:v>-2.9999999999999997E-4</c:v>
                </c:pt>
                <c:pt idx="2584">
                  <c:v>-5.9999999999999995E-4</c:v>
                </c:pt>
                <c:pt idx="2585">
                  <c:v>-8.0000000000000004E-4</c:v>
                </c:pt>
                <c:pt idx="2586">
                  <c:v>-6.9999999999999999E-4</c:v>
                </c:pt>
                <c:pt idx="2587">
                  <c:v>-8.0000000000000004E-4</c:v>
                </c:pt>
                <c:pt idx="2588">
                  <c:v>-1E-3</c:v>
                </c:pt>
                <c:pt idx="2589">
                  <c:v>-1.4E-3</c:v>
                </c:pt>
                <c:pt idx="2590">
                  <c:v>-1.4E-3</c:v>
                </c:pt>
                <c:pt idx="2591">
                  <c:v>-1.5E-3</c:v>
                </c:pt>
                <c:pt idx="2592">
                  <c:v>-1.6999999999999999E-3</c:v>
                </c:pt>
                <c:pt idx="2593">
                  <c:v>-1.6999999999999999E-3</c:v>
                </c:pt>
                <c:pt idx="2594">
                  <c:v>-2E-3</c:v>
                </c:pt>
                <c:pt idx="2595">
                  <c:v>-1.9E-3</c:v>
                </c:pt>
                <c:pt idx="2596">
                  <c:v>-2E-3</c:v>
                </c:pt>
                <c:pt idx="2597">
                  <c:v>-2.2000000000000001E-3</c:v>
                </c:pt>
                <c:pt idx="2598">
                  <c:v>-2.3999999999999998E-3</c:v>
                </c:pt>
                <c:pt idx="2599">
                  <c:v>-2.5000000000000001E-3</c:v>
                </c:pt>
                <c:pt idx="2600">
                  <c:v>-2.5000000000000001E-3</c:v>
                </c:pt>
                <c:pt idx="2601">
                  <c:v>-2.5000000000000001E-3</c:v>
                </c:pt>
                <c:pt idx="2602">
                  <c:v>-2.8E-3</c:v>
                </c:pt>
                <c:pt idx="2603">
                  <c:v>-3.0000000000000001E-3</c:v>
                </c:pt>
                <c:pt idx="2604">
                  <c:v>-3.2000000000000002E-3</c:v>
                </c:pt>
                <c:pt idx="2605">
                  <c:v>-3.2000000000000002E-3</c:v>
                </c:pt>
                <c:pt idx="2606">
                  <c:v>-3.3E-3</c:v>
                </c:pt>
                <c:pt idx="2607">
                  <c:v>-3.3E-3</c:v>
                </c:pt>
                <c:pt idx="2608">
                  <c:v>-3.5000000000000001E-3</c:v>
                </c:pt>
                <c:pt idx="2609">
                  <c:v>-3.7000000000000002E-3</c:v>
                </c:pt>
                <c:pt idx="2610">
                  <c:v>-3.5999999999999999E-3</c:v>
                </c:pt>
                <c:pt idx="2611">
                  <c:v>-3.7000000000000002E-3</c:v>
                </c:pt>
                <c:pt idx="2612">
                  <c:v>-3.8999999999999998E-3</c:v>
                </c:pt>
                <c:pt idx="2613">
                  <c:v>-4.0000000000000001E-3</c:v>
                </c:pt>
                <c:pt idx="2614">
                  <c:v>-4.1000000000000003E-3</c:v>
                </c:pt>
                <c:pt idx="2615">
                  <c:v>-4.1000000000000003E-3</c:v>
                </c:pt>
                <c:pt idx="2616">
                  <c:v>-4.1999999999999997E-3</c:v>
                </c:pt>
                <c:pt idx="2617">
                  <c:v>-4.3E-3</c:v>
                </c:pt>
                <c:pt idx="2618">
                  <c:v>-4.4000000000000003E-3</c:v>
                </c:pt>
                <c:pt idx="2619">
                  <c:v>-4.3E-3</c:v>
                </c:pt>
                <c:pt idx="2620">
                  <c:v>-4.7000000000000002E-3</c:v>
                </c:pt>
                <c:pt idx="2621">
                  <c:v>-4.7000000000000002E-3</c:v>
                </c:pt>
                <c:pt idx="2622">
                  <c:v>-4.8999999999999998E-3</c:v>
                </c:pt>
                <c:pt idx="2623">
                  <c:v>-4.8999999999999998E-3</c:v>
                </c:pt>
                <c:pt idx="2624">
                  <c:v>-4.8999999999999998E-3</c:v>
                </c:pt>
                <c:pt idx="2625">
                  <c:v>-5.1000000000000004E-3</c:v>
                </c:pt>
                <c:pt idx="2626">
                  <c:v>-5.1999999999999998E-3</c:v>
                </c:pt>
                <c:pt idx="2627">
                  <c:v>-5.3E-3</c:v>
                </c:pt>
                <c:pt idx="2628">
                  <c:v>-5.3E-3</c:v>
                </c:pt>
                <c:pt idx="2629">
                  <c:v>-5.4999999999999997E-3</c:v>
                </c:pt>
                <c:pt idx="2630">
                  <c:v>-5.4000000000000003E-3</c:v>
                </c:pt>
                <c:pt idx="2631">
                  <c:v>-5.5999999999999999E-3</c:v>
                </c:pt>
                <c:pt idx="2632">
                  <c:v>-5.5999999999999999E-3</c:v>
                </c:pt>
                <c:pt idx="2633">
                  <c:v>-5.5999999999999999E-3</c:v>
                </c:pt>
                <c:pt idx="2634">
                  <c:v>-5.5999999999999999E-3</c:v>
                </c:pt>
                <c:pt idx="2635">
                  <c:v>-5.7000000000000002E-3</c:v>
                </c:pt>
                <c:pt idx="2636">
                  <c:v>-5.7999999999999996E-3</c:v>
                </c:pt>
                <c:pt idx="2637">
                  <c:v>-5.8999999999999999E-3</c:v>
                </c:pt>
                <c:pt idx="2638">
                  <c:v>-5.8999999999999999E-3</c:v>
                </c:pt>
                <c:pt idx="2639">
                  <c:v>-5.8999999999999999E-3</c:v>
                </c:pt>
                <c:pt idx="2640">
                  <c:v>-5.8999999999999999E-3</c:v>
                </c:pt>
                <c:pt idx="2641">
                  <c:v>-6.1999999999999998E-3</c:v>
                </c:pt>
                <c:pt idx="2642">
                  <c:v>-6.1999999999999998E-3</c:v>
                </c:pt>
                <c:pt idx="2643">
                  <c:v>-6.0000000000000001E-3</c:v>
                </c:pt>
                <c:pt idx="2644">
                  <c:v>-6.3E-3</c:v>
                </c:pt>
                <c:pt idx="2645">
                  <c:v>-6.1000000000000004E-3</c:v>
                </c:pt>
                <c:pt idx="2646">
                  <c:v>-6.1999999999999998E-3</c:v>
                </c:pt>
                <c:pt idx="2647">
                  <c:v>-6.4000000000000003E-3</c:v>
                </c:pt>
                <c:pt idx="2648">
                  <c:v>-6.4000000000000003E-3</c:v>
                </c:pt>
                <c:pt idx="2649">
                  <c:v>-6.3E-3</c:v>
                </c:pt>
                <c:pt idx="2650">
                  <c:v>-6.4999999999999997E-3</c:v>
                </c:pt>
                <c:pt idx="2651">
                  <c:v>-6.3E-3</c:v>
                </c:pt>
                <c:pt idx="2652">
                  <c:v>-6.4999999999999997E-3</c:v>
                </c:pt>
                <c:pt idx="2653">
                  <c:v>-6.6E-3</c:v>
                </c:pt>
                <c:pt idx="2654">
                  <c:v>-6.8999999999999999E-3</c:v>
                </c:pt>
                <c:pt idx="2655">
                  <c:v>-7.0000000000000001E-3</c:v>
                </c:pt>
                <c:pt idx="2656">
                  <c:v>-6.8999999999999999E-3</c:v>
                </c:pt>
                <c:pt idx="2657">
                  <c:v>-6.8999999999999999E-3</c:v>
                </c:pt>
                <c:pt idx="2658">
                  <c:v>-6.8999999999999999E-3</c:v>
                </c:pt>
                <c:pt idx="2659">
                  <c:v>-7.1000000000000004E-3</c:v>
                </c:pt>
                <c:pt idx="2660">
                  <c:v>-7.1000000000000004E-3</c:v>
                </c:pt>
                <c:pt idx="2661">
                  <c:v>-7.1999999999999998E-3</c:v>
                </c:pt>
                <c:pt idx="2662">
                  <c:v>-7.1999999999999998E-3</c:v>
                </c:pt>
                <c:pt idx="2663">
                  <c:v>-7.1999999999999998E-3</c:v>
                </c:pt>
                <c:pt idx="2664">
                  <c:v>-7.4999999999999997E-3</c:v>
                </c:pt>
                <c:pt idx="2665">
                  <c:v>-7.6E-3</c:v>
                </c:pt>
                <c:pt idx="2666">
                  <c:v>-7.6E-3</c:v>
                </c:pt>
                <c:pt idx="2667">
                  <c:v>-7.6E-3</c:v>
                </c:pt>
                <c:pt idx="2668">
                  <c:v>-7.7000000000000002E-3</c:v>
                </c:pt>
                <c:pt idx="2669">
                  <c:v>-7.4999999999999997E-3</c:v>
                </c:pt>
                <c:pt idx="2670">
                  <c:v>-7.7000000000000002E-3</c:v>
                </c:pt>
                <c:pt idx="2671">
                  <c:v>-7.7999999999999996E-3</c:v>
                </c:pt>
                <c:pt idx="2672">
                  <c:v>-7.9000000000000008E-3</c:v>
                </c:pt>
                <c:pt idx="2673">
                  <c:v>-7.7000000000000002E-3</c:v>
                </c:pt>
                <c:pt idx="2674">
                  <c:v>-7.9000000000000008E-3</c:v>
                </c:pt>
                <c:pt idx="2675">
                  <c:v>-8.0000000000000002E-3</c:v>
                </c:pt>
                <c:pt idx="2676">
                  <c:v>-8.2000000000000007E-3</c:v>
                </c:pt>
                <c:pt idx="2677">
                  <c:v>-8.0000000000000002E-3</c:v>
                </c:pt>
                <c:pt idx="2678">
                  <c:v>-8.0000000000000002E-3</c:v>
                </c:pt>
                <c:pt idx="2679">
                  <c:v>-8.0999999999999996E-3</c:v>
                </c:pt>
                <c:pt idx="2680">
                  <c:v>-8.2000000000000007E-3</c:v>
                </c:pt>
                <c:pt idx="2681">
                  <c:v>-8.2000000000000007E-3</c:v>
                </c:pt>
                <c:pt idx="2682">
                  <c:v>-8.3000000000000001E-3</c:v>
                </c:pt>
                <c:pt idx="2683">
                  <c:v>-8.3000000000000001E-3</c:v>
                </c:pt>
                <c:pt idx="2684">
                  <c:v>-8.3999999999999995E-3</c:v>
                </c:pt>
                <c:pt idx="2685">
                  <c:v>-8.5000000000000006E-3</c:v>
                </c:pt>
                <c:pt idx="2686">
                  <c:v>-8.6E-3</c:v>
                </c:pt>
                <c:pt idx="2687">
                  <c:v>-8.6E-3</c:v>
                </c:pt>
                <c:pt idx="2688">
                  <c:v>-8.3999999999999995E-3</c:v>
                </c:pt>
                <c:pt idx="2689">
                  <c:v>-8.5000000000000006E-3</c:v>
                </c:pt>
                <c:pt idx="2690">
                  <c:v>-8.6999999999999994E-3</c:v>
                </c:pt>
                <c:pt idx="2691">
                  <c:v>-8.6999999999999994E-3</c:v>
                </c:pt>
                <c:pt idx="2692">
                  <c:v>-8.6999999999999994E-3</c:v>
                </c:pt>
                <c:pt idx="2693">
                  <c:v>-8.6999999999999994E-3</c:v>
                </c:pt>
                <c:pt idx="2694">
                  <c:v>-8.8999999999999999E-3</c:v>
                </c:pt>
                <c:pt idx="2695">
                  <c:v>-8.8999999999999999E-3</c:v>
                </c:pt>
                <c:pt idx="2696">
                  <c:v>-9.1000000000000004E-3</c:v>
                </c:pt>
                <c:pt idx="2697">
                  <c:v>-8.8999999999999999E-3</c:v>
                </c:pt>
                <c:pt idx="2698">
                  <c:v>-9.1000000000000004E-3</c:v>
                </c:pt>
                <c:pt idx="2699">
                  <c:v>-8.9999999999999993E-3</c:v>
                </c:pt>
                <c:pt idx="2700">
                  <c:v>-9.2999999999999992E-3</c:v>
                </c:pt>
                <c:pt idx="2701">
                  <c:v>-9.1000000000000004E-3</c:v>
                </c:pt>
                <c:pt idx="2702">
                  <c:v>-9.1999999999999998E-3</c:v>
                </c:pt>
                <c:pt idx="2703">
                  <c:v>-9.1999999999999998E-3</c:v>
                </c:pt>
                <c:pt idx="2704">
                  <c:v>-9.4000000000000004E-3</c:v>
                </c:pt>
                <c:pt idx="2705">
                  <c:v>-9.5999999999999992E-3</c:v>
                </c:pt>
                <c:pt idx="2706">
                  <c:v>-9.5999999999999992E-3</c:v>
                </c:pt>
                <c:pt idx="2707">
                  <c:v>-9.4999999999999998E-3</c:v>
                </c:pt>
                <c:pt idx="2708">
                  <c:v>-9.5999999999999992E-3</c:v>
                </c:pt>
                <c:pt idx="2709">
                  <c:v>-9.7000000000000003E-3</c:v>
                </c:pt>
                <c:pt idx="2710">
                  <c:v>-9.7999999999999997E-3</c:v>
                </c:pt>
                <c:pt idx="2711">
                  <c:v>-9.9000000000000008E-3</c:v>
                </c:pt>
                <c:pt idx="2712">
                  <c:v>-0.01</c:v>
                </c:pt>
                <c:pt idx="2713">
                  <c:v>-0.01</c:v>
                </c:pt>
                <c:pt idx="2714">
                  <c:v>-1.0200000000000001E-2</c:v>
                </c:pt>
                <c:pt idx="2715">
                  <c:v>-1.03E-2</c:v>
                </c:pt>
                <c:pt idx="2716">
                  <c:v>-1.04E-2</c:v>
                </c:pt>
                <c:pt idx="2717">
                  <c:v>-1.0500000000000001E-2</c:v>
                </c:pt>
                <c:pt idx="2718">
                  <c:v>-1.0699999999999999E-2</c:v>
                </c:pt>
                <c:pt idx="2719">
                  <c:v>-1.0800000000000001E-2</c:v>
                </c:pt>
                <c:pt idx="2720">
                  <c:v>-1.09E-2</c:v>
                </c:pt>
                <c:pt idx="2721">
                  <c:v>-1.0999999999999999E-2</c:v>
                </c:pt>
                <c:pt idx="2722">
                  <c:v>-1.11E-2</c:v>
                </c:pt>
                <c:pt idx="2723">
                  <c:v>-1.1299999999999999E-2</c:v>
                </c:pt>
                <c:pt idx="2724">
                  <c:v>-1.1299999999999999E-2</c:v>
                </c:pt>
                <c:pt idx="2725">
                  <c:v>-1.1299999999999999E-2</c:v>
                </c:pt>
                <c:pt idx="2726">
                  <c:v>-1.15E-2</c:v>
                </c:pt>
                <c:pt idx="2727">
                  <c:v>-1.1599999999999999E-2</c:v>
                </c:pt>
                <c:pt idx="2728">
                  <c:v>-1.17E-2</c:v>
                </c:pt>
                <c:pt idx="2729">
                  <c:v>-1.1900000000000001E-2</c:v>
                </c:pt>
                <c:pt idx="2730">
                  <c:v>-1.2E-2</c:v>
                </c:pt>
                <c:pt idx="2731">
                  <c:v>-1.21E-2</c:v>
                </c:pt>
                <c:pt idx="2732">
                  <c:v>-1.2200000000000001E-2</c:v>
                </c:pt>
                <c:pt idx="2733">
                  <c:v>-1.23E-2</c:v>
                </c:pt>
                <c:pt idx="2734">
                  <c:v>-1.2200000000000001E-2</c:v>
                </c:pt>
                <c:pt idx="2735">
                  <c:v>-1.24E-2</c:v>
                </c:pt>
                <c:pt idx="2736">
                  <c:v>-1.24E-2</c:v>
                </c:pt>
                <c:pt idx="2737">
                  <c:v>-1.2699999999999999E-2</c:v>
                </c:pt>
                <c:pt idx="2738">
                  <c:v>-1.2699999999999999E-2</c:v>
                </c:pt>
                <c:pt idx="2739">
                  <c:v>-1.2800000000000001E-2</c:v>
                </c:pt>
                <c:pt idx="2740">
                  <c:v>-1.2999999999999999E-2</c:v>
                </c:pt>
                <c:pt idx="2741">
                  <c:v>-1.29E-2</c:v>
                </c:pt>
                <c:pt idx="2742">
                  <c:v>-1.2999999999999999E-2</c:v>
                </c:pt>
                <c:pt idx="2743">
                  <c:v>-1.3100000000000001E-2</c:v>
                </c:pt>
                <c:pt idx="2744">
                  <c:v>-1.3100000000000001E-2</c:v>
                </c:pt>
                <c:pt idx="2745">
                  <c:v>-1.3599999999999999E-2</c:v>
                </c:pt>
                <c:pt idx="2746">
                  <c:v>-1.34E-2</c:v>
                </c:pt>
                <c:pt idx="2747">
                  <c:v>-1.35E-2</c:v>
                </c:pt>
                <c:pt idx="2748">
                  <c:v>-1.35E-2</c:v>
                </c:pt>
                <c:pt idx="2749">
                  <c:v>-1.35E-2</c:v>
                </c:pt>
                <c:pt idx="2750">
                  <c:v>-1.38E-2</c:v>
                </c:pt>
                <c:pt idx="2751">
                  <c:v>-1.38E-2</c:v>
                </c:pt>
                <c:pt idx="2752">
                  <c:v>-1.3899999999999999E-2</c:v>
                </c:pt>
                <c:pt idx="2753">
                  <c:v>-1.41E-2</c:v>
                </c:pt>
                <c:pt idx="2754">
                  <c:v>-1.4E-2</c:v>
                </c:pt>
                <c:pt idx="2755">
                  <c:v>-1.41E-2</c:v>
                </c:pt>
                <c:pt idx="2756">
                  <c:v>-1.4200000000000001E-2</c:v>
                </c:pt>
                <c:pt idx="2757">
                  <c:v>-1.43E-2</c:v>
                </c:pt>
                <c:pt idx="2758">
                  <c:v>-1.44E-2</c:v>
                </c:pt>
                <c:pt idx="2759">
                  <c:v>-1.4500000000000001E-2</c:v>
                </c:pt>
                <c:pt idx="2760">
                  <c:v>-1.46E-2</c:v>
                </c:pt>
                <c:pt idx="2761">
                  <c:v>-1.47E-2</c:v>
                </c:pt>
                <c:pt idx="2762">
                  <c:v>-1.47E-2</c:v>
                </c:pt>
                <c:pt idx="2763">
                  <c:v>-1.4999999999999999E-2</c:v>
                </c:pt>
                <c:pt idx="2764">
                  <c:v>-1.4800000000000001E-2</c:v>
                </c:pt>
                <c:pt idx="2765">
                  <c:v>-1.4999999999999999E-2</c:v>
                </c:pt>
                <c:pt idx="2766">
                  <c:v>-1.5100000000000001E-2</c:v>
                </c:pt>
                <c:pt idx="2767">
                  <c:v>-1.52E-2</c:v>
                </c:pt>
                <c:pt idx="2768">
                  <c:v>-1.5299999999999999E-2</c:v>
                </c:pt>
                <c:pt idx="2769">
                  <c:v>-1.54E-2</c:v>
                </c:pt>
                <c:pt idx="2770">
                  <c:v>-1.5299999999999999E-2</c:v>
                </c:pt>
                <c:pt idx="2771">
                  <c:v>-1.55E-2</c:v>
                </c:pt>
                <c:pt idx="2772">
                  <c:v>-1.5599999999999999E-2</c:v>
                </c:pt>
                <c:pt idx="2773">
                  <c:v>-1.5699999999999999E-2</c:v>
                </c:pt>
                <c:pt idx="2774">
                  <c:v>-1.5900000000000001E-2</c:v>
                </c:pt>
                <c:pt idx="2775">
                  <c:v>-1.5900000000000001E-2</c:v>
                </c:pt>
                <c:pt idx="2776">
                  <c:v>-1.5900000000000001E-2</c:v>
                </c:pt>
                <c:pt idx="2777">
                  <c:v>-1.5900000000000001E-2</c:v>
                </c:pt>
                <c:pt idx="2778">
                  <c:v>-1.6E-2</c:v>
                </c:pt>
                <c:pt idx="2779">
                  <c:v>-1.61E-2</c:v>
                </c:pt>
                <c:pt idx="2780">
                  <c:v>-1.6199999999999999E-2</c:v>
                </c:pt>
                <c:pt idx="2781">
                  <c:v>-1.6199999999999999E-2</c:v>
                </c:pt>
                <c:pt idx="2782">
                  <c:v>-1.6500000000000001E-2</c:v>
                </c:pt>
                <c:pt idx="2783">
                  <c:v>-1.6400000000000001E-2</c:v>
                </c:pt>
                <c:pt idx="2784">
                  <c:v>-1.6400000000000001E-2</c:v>
                </c:pt>
                <c:pt idx="2785">
                  <c:v>-1.67E-2</c:v>
                </c:pt>
                <c:pt idx="2786">
                  <c:v>-1.66E-2</c:v>
                </c:pt>
                <c:pt idx="2787">
                  <c:v>-1.67E-2</c:v>
                </c:pt>
                <c:pt idx="2788">
                  <c:v>-1.67E-2</c:v>
                </c:pt>
                <c:pt idx="2789">
                  <c:v>-1.6799999999999999E-2</c:v>
                </c:pt>
                <c:pt idx="2790">
                  <c:v>-1.6799999999999999E-2</c:v>
                </c:pt>
                <c:pt idx="2791">
                  <c:v>-1.67E-2</c:v>
                </c:pt>
                <c:pt idx="2792">
                  <c:v>-1.6799999999999999E-2</c:v>
                </c:pt>
                <c:pt idx="2793">
                  <c:v>-1.72E-2</c:v>
                </c:pt>
                <c:pt idx="2794">
                  <c:v>-1.7000000000000001E-2</c:v>
                </c:pt>
                <c:pt idx="2795">
                  <c:v>-1.7000000000000001E-2</c:v>
                </c:pt>
                <c:pt idx="2796">
                  <c:v>-1.7000000000000001E-2</c:v>
                </c:pt>
                <c:pt idx="2797">
                  <c:v>-1.7100000000000001E-2</c:v>
                </c:pt>
                <c:pt idx="2798">
                  <c:v>-1.7000000000000001E-2</c:v>
                </c:pt>
                <c:pt idx="2799">
                  <c:v>-1.7100000000000001E-2</c:v>
                </c:pt>
                <c:pt idx="2800">
                  <c:v>-1.7399999999999999E-2</c:v>
                </c:pt>
                <c:pt idx="2801">
                  <c:v>-1.7299999999999999E-2</c:v>
                </c:pt>
                <c:pt idx="2802">
                  <c:v>-1.7399999999999999E-2</c:v>
                </c:pt>
                <c:pt idx="2803">
                  <c:v>-1.7500000000000002E-2</c:v>
                </c:pt>
                <c:pt idx="2804">
                  <c:v>-1.7500000000000002E-2</c:v>
                </c:pt>
                <c:pt idx="2805">
                  <c:v>-1.7500000000000002E-2</c:v>
                </c:pt>
                <c:pt idx="2806">
                  <c:v>-1.7600000000000001E-2</c:v>
                </c:pt>
                <c:pt idx="2807">
                  <c:v>-1.7600000000000001E-2</c:v>
                </c:pt>
                <c:pt idx="2808">
                  <c:v>-1.7399999999999999E-2</c:v>
                </c:pt>
                <c:pt idx="2809">
                  <c:v>-1.7600000000000001E-2</c:v>
                </c:pt>
                <c:pt idx="2810">
                  <c:v>-1.78E-2</c:v>
                </c:pt>
                <c:pt idx="2811">
                  <c:v>-1.7899999999999999E-2</c:v>
                </c:pt>
                <c:pt idx="2812">
                  <c:v>-1.78E-2</c:v>
                </c:pt>
                <c:pt idx="2813">
                  <c:v>-1.78E-2</c:v>
                </c:pt>
                <c:pt idx="2814">
                  <c:v>-1.7899999999999999E-2</c:v>
                </c:pt>
                <c:pt idx="2815">
                  <c:v>-1.77E-2</c:v>
                </c:pt>
                <c:pt idx="2816">
                  <c:v>-1.7999999999999999E-2</c:v>
                </c:pt>
                <c:pt idx="2817">
                  <c:v>-1.78E-2</c:v>
                </c:pt>
                <c:pt idx="2818">
                  <c:v>-1.7999999999999999E-2</c:v>
                </c:pt>
                <c:pt idx="2819">
                  <c:v>-1.7999999999999999E-2</c:v>
                </c:pt>
                <c:pt idx="2820">
                  <c:v>-1.7899999999999999E-2</c:v>
                </c:pt>
                <c:pt idx="2821">
                  <c:v>-1.7899999999999999E-2</c:v>
                </c:pt>
                <c:pt idx="2822">
                  <c:v>-1.7899999999999999E-2</c:v>
                </c:pt>
                <c:pt idx="2823">
                  <c:v>-1.7999999999999999E-2</c:v>
                </c:pt>
                <c:pt idx="2824">
                  <c:v>-1.7899999999999999E-2</c:v>
                </c:pt>
                <c:pt idx="2825">
                  <c:v>-1.7999999999999999E-2</c:v>
                </c:pt>
                <c:pt idx="2826">
                  <c:v>-1.8200000000000001E-2</c:v>
                </c:pt>
                <c:pt idx="2827">
                  <c:v>-1.7999999999999999E-2</c:v>
                </c:pt>
                <c:pt idx="2828">
                  <c:v>-1.7999999999999999E-2</c:v>
                </c:pt>
                <c:pt idx="2829">
                  <c:v>-1.8100000000000002E-2</c:v>
                </c:pt>
                <c:pt idx="2830">
                  <c:v>-1.7999999999999999E-2</c:v>
                </c:pt>
                <c:pt idx="2831">
                  <c:v>-1.7999999999999999E-2</c:v>
                </c:pt>
                <c:pt idx="2832">
                  <c:v>-1.7999999999999999E-2</c:v>
                </c:pt>
                <c:pt idx="2833">
                  <c:v>-1.7999999999999999E-2</c:v>
                </c:pt>
                <c:pt idx="2834">
                  <c:v>-1.8100000000000002E-2</c:v>
                </c:pt>
                <c:pt idx="2835">
                  <c:v>-1.7999999999999999E-2</c:v>
                </c:pt>
                <c:pt idx="2836">
                  <c:v>-1.8100000000000002E-2</c:v>
                </c:pt>
                <c:pt idx="2837">
                  <c:v>-1.7999999999999999E-2</c:v>
                </c:pt>
                <c:pt idx="2838">
                  <c:v>-1.8100000000000002E-2</c:v>
                </c:pt>
                <c:pt idx="2839">
                  <c:v>-1.8100000000000002E-2</c:v>
                </c:pt>
                <c:pt idx="2840">
                  <c:v>-1.7999999999999999E-2</c:v>
                </c:pt>
                <c:pt idx="2841">
                  <c:v>-1.7899999999999999E-2</c:v>
                </c:pt>
                <c:pt idx="2842">
                  <c:v>-1.7999999999999999E-2</c:v>
                </c:pt>
                <c:pt idx="2843">
                  <c:v>-1.8100000000000002E-2</c:v>
                </c:pt>
                <c:pt idx="2844">
                  <c:v>-1.8100000000000002E-2</c:v>
                </c:pt>
                <c:pt idx="2845">
                  <c:v>-1.7899999999999999E-2</c:v>
                </c:pt>
                <c:pt idx="2846">
                  <c:v>-1.8200000000000001E-2</c:v>
                </c:pt>
                <c:pt idx="2847">
                  <c:v>-1.7999999999999999E-2</c:v>
                </c:pt>
                <c:pt idx="2848">
                  <c:v>-1.7899999999999999E-2</c:v>
                </c:pt>
                <c:pt idx="2849">
                  <c:v>-1.7999999999999999E-2</c:v>
                </c:pt>
                <c:pt idx="2850">
                  <c:v>-1.7999999999999999E-2</c:v>
                </c:pt>
                <c:pt idx="2851">
                  <c:v>-1.7899999999999999E-2</c:v>
                </c:pt>
                <c:pt idx="2852">
                  <c:v>-1.7899999999999999E-2</c:v>
                </c:pt>
                <c:pt idx="2853">
                  <c:v>-1.7999999999999999E-2</c:v>
                </c:pt>
                <c:pt idx="2854">
                  <c:v>-1.7899999999999999E-2</c:v>
                </c:pt>
                <c:pt idx="2855">
                  <c:v>-1.7999999999999999E-2</c:v>
                </c:pt>
                <c:pt idx="2856">
                  <c:v>-1.7899999999999999E-2</c:v>
                </c:pt>
                <c:pt idx="2857">
                  <c:v>-1.7999999999999999E-2</c:v>
                </c:pt>
                <c:pt idx="2858">
                  <c:v>-1.7899999999999999E-2</c:v>
                </c:pt>
                <c:pt idx="2859">
                  <c:v>-1.7999999999999999E-2</c:v>
                </c:pt>
                <c:pt idx="2860">
                  <c:v>-1.8100000000000002E-2</c:v>
                </c:pt>
                <c:pt idx="2861">
                  <c:v>-1.7899999999999999E-2</c:v>
                </c:pt>
                <c:pt idx="2862">
                  <c:v>-1.7899999999999999E-2</c:v>
                </c:pt>
                <c:pt idx="2863">
                  <c:v>-1.7999999999999999E-2</c:v>
                </c:pt>
                <c:pt idx="2864">
                  <c:v>-1.7999999999999999E-2</c:v>
                </c:pt>
                <c:pt idx="2865">
                  <c:v>-1.7999999999999999E-2</c:v>
                </c:pt>
                <c:pt idx="2866">
                  <c:v>-1.7899999999999999E-2</c:v>
                </c:pt>
                <c:pt idx="2867">
                  <c:v>-1.7899999999999999E-2</c:v>
                </c:pt>
                <c:pt idx="2868">
                  <c:v>-1.78E-2</c:v>
                </c:pt>
                <c:pt idx="2869">
                  <c:v>-1.78E-2</c:v>
                </c:pt>
                <c:pt idx="2870">
                  <c:v>-1.7899999999999999E-2</c:v>
                </c:pt>
                <c:pt idx="2871">
                  <c:v>-1.7999999999999999E-2</c:v>
                </c:pt>
                <c:pt idx="2872">
                  <c:v>-1.7999999999999999E-2</c:v>
                </c:pt>
                <c:pt idx="2873">
                  <c:v>-1.7999999999999999E-2</c:v>
                </c:pt>
                <c:pt idx="2874">
                  <c:v>-1.7999999999999999E-2</c:v>
                </c:pt>
                <c:pt idx="2875">
                  <c:v>-1.7999999999999999E-2</c:v>
                </c:pt>
                <c:pt idx="2876">
                  <c:v>-1.8100000000000002E-2</c:v>
                </c:pt>
                <c:pt idx="2877">
                  <c:v>-1.8100000000000002E-2</c:v>
                </c:pt>
                <c:pt idx="2878">
                  <c:v>-1.7999999999999999E-2</c:v>
                </c:pt>
                <c:pt idx="2879">
                  <c:v>-1.8200000000000001E-2</c:v>
                </c:pt>
                <c:pt idx="2880">
                  <c:v>-1.8200000000000001E-2</c:v>
                </c:pt>
                <c:pt idx="2881">
                  <c:v>-1.8200000000000001E-2</c:v>
                </c:pt>
                <c:pt idx="2882">
                  <c:v>-1.8499999999999999E-2</c:v>
                </c:pt>
                <c:pt idx="2883">
                  <c:v>-1.8200000000000001E-2</c:v>
                </c:pt>
                <c:pt idx="2884">
                  <c:v>-1.83E-2</c:v>
                </c:pt>
                <c:pt idx="2885">
                  <c:v>-1.83E-2</c:v>
                </c:pt>
                <c:pt idx="2886">
                  <c:v>-1.84E-2</c:v>
                </c:pt>
                <c:pt idx="2887">
                  <c:v>-1.8200000000000001E-2</c:v>
                </c:pt>
                <c:pt idx="2888">
                  <c:v>-1.84E-2</c:v>
                </c:pt>
                <c:pt idx="2889">
                  <c:v>-1.84E-2</c:v>
                </c:pt>
                <c:pt idx="2890">
                  <c:v>-1.83E-2</c:v>
                </c:pt>
                <c:pt idx="2891">
                  <c:v>-1.84E-2</c:v>
                </c:pt>
                <c:pt idx="2892">
                  <c:v>-1.83E-2</c:v>
                </c:pt>
                <c:pt idx="2893">
                  <c:v>-1.84E-2</c:v>
                </c:pt>
                <c:pt idx="2894">
                  <c:v>-1.8499999999999999E-2</c:v>
                </c:pt>
                <c:pt idx="2895">
                  <c:v>-1.8499999999999999E-2</c:v>
                </c:pt>
                <c:pt idx="2896">
                  <c:v>-1.8599999999999998E-2</c:v>
                </c:pt>
                <c:pt idx="2897">
                  <c:v>-1.8499999999999999E-2</c:v>
                </c:pt>
                <c:pt idx="2898">
                  <c:v>-1.8499999999999999E-2</c:v>
                </c:pt>
                <c:pt idx="2899">
                  <c:v>-1.8700000000000001E-2</c:v>
                </c:pt>
                <c:pt idx="2900">
                  <c:v>-1.8700000000000001E-2</c:v>
                </c:pt>
                <c:pt idx="2901">
                  <c:v>-1.8599999999999998E-2</c:v>
                </c:pt>
                <c:pt idx="2902">
                  <c:v>-1.8599999999999998E-2</c:v>
                </c:pt>
                <c:pt idx="2903">
                  <c:v>-1.8700000000000001E-2</c:v>
                </c:pt>
                <c:pt idx="2904">
                  <c:v>-1.8800000000000001E-2</c:v>
                </c:pt>
                <c:pt idx="2905">
                  <c:v>-1.8599999999999998E-2</c:v>
                </c:pt>
                <c:pt idx="2906">
                  <c:v>-1.9E-2</c:v>
                </c:pt>
                <c:pt idx="2907">
                  <c:v>-1.8700000000000001E-2</c:v>
                </c:pt>
                <c:pt idx="2908">
                  <c:v>-1.8800000000000001E-2</c:v>
                </c:pt>
                <c:pt idx="2909">
                  <c:v>-1.8800000000000001E-2</c:v>
                </c:pt>
                <c:pt idx="2910">
                  <c:v>-1.8800000000000001E-2</c:v>
                </c:pt>
                <c:pt idx="2911">
                  <c:v>-1.8700000000000001E-2</c:v>
                </c:pt>
                <c:pt idx="2912">
                  <c:v>-1.8800000000000001E-2</c:v>
                </c:pt>
                <c:pt idx="2913">
                  <c:v>-1.8599999999999998E-2</c:v>
                </c:pt>
                <c:pt idx="2914">
                  <c:v>-1.8700000000000001E-2</c:v>
                </c:pt>
                <c:pt idx="2915">
                  <c:v>-1.8700000000000001E-2</c:v>
                </c:pt>
                <c:pt idx="2916">
                  <c:v>-1.8599999999999998E-2</c:v>
                </c:pt>
                <c:pt idx="2917">
                  <c:v>-1.8700000000000001E-2</c:v>
                </c:pt>
                <c:pt idx="2918">
                  <c:v>-1.8700000000000001E-2</c:v>
                </c:pt>
                <c:pt idx="2919">
                  <c:v>-1.8700000000000001E-2</c:v>
                </c:pt>
                <c:pt idx="2920">
                  <c:v>-1.8700000000000001E-2</c:v>
                </c:pt>
                <c:pt idx="2921">
                  <c:v>-1.8700000000000001E-2</c:v>
                </c:pt>
                <c:pt idx="2922">
                  <c:v>-1.8800000000000001E-2</c:v>
                </c:pt>
                <c:pt idx="2923">
                  <c:v>-1.8700000000000001E-2</c:v>
                </c:pt>
                <c:pt idx="2924">
                  <c:v>-1.8599999999999998E-2</c:v>
                </c:pt>
                <c:pt idx="2925">
                  <c:v>-1.8700000000000001E-2</c:v>
                </c:pt>
                <c:pt idx="2926">
                  <c:v>-1.8599999999999998E-2</c:v>
                </c:pt>
                <c:pt idx="2927">
                  <c:v>-1.8499999999999999E-2</c:v>
                </c:pt>
                <c:pt idx="2928">
                  <c:v>-1.8499999999999999E-2</c:v>
                </c:pt>
                <c:pt idx="2929">
                  <c:v>-1.8499999999999999E-2</c:v>
                </c:pt>
                <c:pt idx="2930">
                  <c:v>-1.8599999999999998E-2</c:v>
                </c:pt>
                <c:pt idx="2931">
                  <c:v>-1.8499999999999999E-2</c:v>
                </c:pt>
                <c:pt idx="2932">
                  <c:v>-1.8499999999999999E-2</c:v>
                </c:pt>
                <c:pt idx="2933">
                  <c:v>-1.84E-2</c:v>
                </c:pt>
                <c:pt idx="2934">
                  <c:v>-1.83E-2</c:v>
                </c:pt>
                <c:pt idx="2935">
                  <c:v>-1.83E-2</c:v>
                </c:pt>
                <c:pt idx="2936">
                  <c:v>-1.84E-2</c:v>
                </c:pt>
                <c:pt idx="2937">
                  <c:v>-1.8200000000000001E-2</c:v>
                </c:pt>
                <c:pt idx="2938">
                  <c:v>-1.84E-2</c:v>
                </c:pt>
                <c:pt idx="2939">
                  <c:v>-1.8200000000000001E-2</c:v>
                </c:pt>
                <c:pt idx="2940">
                  <c:v>-1.83E-2</c:v>
                </c:pt>
                <c:pt idx="2941">
                  <c:v>-1.8200000000000001E-2</c:v>
                </c:pt>
                <c:pt idx="2942">
                  <c:v>-1.8100000000000002E-2</c:v>
                </c:pt>
                <c:pt idx="2943">
                  <c:v>-1.8100000000000002E-2</c:v>
                </c:pt>
                <c:pt idx="2944">
                  <c:v>-1.8100000000000002E-2</c:v>
                </c:pt>
                <c:pt idx="2945">
                  <c:v>-1.7999999999999999E-2</c:v>
                </c:pt>
                <c:pt idx="2946">
                  <c:v>-1.78E-2</c:v>
                </c:pt>
                <c:pt idx="2947">
                  <c:v>-1.7999999999999999E-2</c:v>
                </c:pt>
                <c:pt idx="2948">
                  <c:v>-1.8100000000000002E-2</c:v>
                </c:pt>
                <c:pt idx="2949">
                  <c:v>-1.8100000000000002E-2</c:v>
                </c:pt>
                <c:pt idx="2950">
                  <c:v>-1.8100000000000002E-2</c:v>
                </c:pt>
                <c:pt idx="2951">
                  <c:v>-1.8100000000000002E-2</c:v>
                </c:pt>
                <c:pt idx="2952">
                  <c:v>-1.83E-2</c:v>
                </c:pt>
                <c:pt idx="2953">
                  <c:v>-1.83E-2</c:v>
                </c:pt>
                <c:pt idx="2954">
                  <c:v>-1.8499999999999999E-2</c:v>
                </c:pt>
                <c:pt idx="2955">
                  <c:v>-1.84E-2</c:v>
                </c:pt>
                <c:pt idx="2956">
                  <c:v>-1.84E-2</c:v>
                </c:pt>
                <c:pt idx="2957">
                  <c:v>-1.8599999999999998E-2</c:v>
                </c:pt>
                <c:pt idx="2958">
                  <c:v>-1.84E-2</c:v>
                </c:pt>
                <c:pt idx="2959">
                  <c:v>-1.84E-2</c:v>
                </c:pt>
                <c:pt idx="2960">
                  <c:v>-1.8499999999999999E-2</c:v>
                </c:pt>
                <c:pt idx="2961">
                  <c:v>-1.8499999999999999E-2</c:v>
                </c:pt>
                <c:pt idx="2962">
                  <c:v>-1.8700000000000001E-2</c:v>
                </c:pt>
                <c:pt idx="2963">
                  <c:v>-1.8499999999999999E-2</c:v>
                </c:pt>
                <c:pt idx="2964">
                  <c:v>-1.8599999999999998E-2</c:v>
                </c:pt>
                <c:pt idx="2965">
                  <c:v>-1.84E-2</c:v>
                </c:pt>
                <c:pt idx="2966">
                  <c:v>-1.84E-2</c:v>
                </c:pt>
                <c:pt idx="2967">
                  <c:v>-1.8499999999999999E-2</c:v>
                </c:pt>
                <c:pt idx="2968">
                  <c:v>-1.8499999999999999E-2</c:v>
                </c:pt>
                <c:pt idx="2969">
                  <c:v>-1.84E-2</c:v>
                </c:pt>
                <c:pt idx="2970">
                  <c:v>-1.84E-2</c:v>
                </c:pt>
                <c:pt idx="2971">
                  <c:v>-1.8499999999999999E-2</c:v>
                </c:pt>
                <c:pt idx="2972">
                  <c:v>-1.83E-2</c:v>
                </c:pt>
                <c:pt idx="2973">
                  <c:v>-1.8200000000000001E-2</c:v>
                </c:pt>
                <c:pt idx="2974">
                  <c:v>-1.8100000000000002E-2</c:v>
                </c:pt>
                <c:pt idx="2975">
                  <c:v>-1.8100000000000002E-2</c:v>
                </c:pt>
                <c:pt idx="2976">
                  <c:v>-1.8100000000000002E-2</c:v>
                </c:pt>
                <c:pt idx="2977">
                  <c:v>-1.78E-2</c:v>
                </c:pt>
                <c:pt idx="2978">
                  <c:v>-1.7600000000000001E-2</c:v>
                </c:pt>
                <c:pt idx="2979">
                  <c:v>-1.77E-2</c:v>
                </c:pt>
                <c:pt idx="2980">
                  <c:v>-1.7899999999999999E-2</c:v>
                </c:pt>
                <c:pt idx="2981">
                  <c:v>-1.7999999999999999E-2</c:v>
                </c:pt>
                <c:pt idx="2982">
                  <c:v>-1.8200000000000001E-2</c:v>
                </c:pt>
                <c:pt idx="2983">
                  <c:v>-1.83E-2</c:v>
                </c:pt>
                <c:pt idx="2984">
                  <c:v>-1.7899999999999999E-2</c:v>
                </c:pt>
                <c:pt idx="2985">
                  <c:v>-1.8100000000000002E-2</c:v>
                </c:pt>
                <c:pt idx="2986">
                  <c:v>-1.7999999999999999E-2</c:v>
                </c:pt>
                <c:pt idx="2987">
                  <c:v>-1.83E-2</c:v>
                </c:pt>
                <c:pt idx="2988">
                  <c:v>-1.8200000000000001E-2</c:v>
                </c:pt>
                <c:pt idx="2989">
                  <c:v>-1.7899999999999999E-2</c:v>
                </c:pt>
                <c:pt idx="2990">
                  <c:v>-1.8100000000000002E-2</c:v>
                </c:pt>
                <c:pt idx="2991">
                  <c:v>-1.7999999999999999E-2</c:v>
                </c:pt>
                <c:pt idx="2992">
                  <c:v>-1.7500000000000002E-2</c:v>
                </c:pt>
                <c:pt idx="2993">
                  <c:v>-1.7299999999999999E-2</c:v>
                </c:pt>
                <c:pt idx="2994">
                  <c:v>-1.77E-2</c:v>
                </c:pt>
                <c:pt idx="2995">
                  <c:v>-1.7500000000000002E-2</c:v>
                </c:pt>
                <c:pt idx="2996">
                  <c:v>-1.7399999999999999E-2</c:v>
                </c:pt>
                <c:pt idx="2997">
                  <c:v>-1.78E-2</c:v>
                </c:pt>
                <c:pt idx="2998">
                  <c:v>-1.7299999999999999E-2</c:v>
                </c:pt>
                <c:pt idx="2999">
                  <c:v>-1.7399999999999999E-2</c:v>
                </c:pt>
                <c:pt idx="3000">
                  <c:v>-1.7100000000000001E-2</c:v>
                </c:pt>
                <c:pt idx="3001">
                  <c:v>-1.7500000000000002E-2</c:v>
                </c:pt>
                <c:pt idx="3002">
                  <c:v>-1.7500000000000002E-2</c:v>
                </c:pt>
                <c:pt idx="3003">
                  <c:v>-1.78E-2</c:v>
                </c:pt>
                <c:pt idx="3004">
                  <c:v>-1.78E-2</c:v>
                </c:pt>
                <c:pt idx="3005">
                  <c:v>-1.8200000000000001E-2</c:v>
                </c:pt>
                <c:pt idx="3006">
                  <c:v>-1.77E-2</c:v>
                </c:pt>
                <c:pt idx="3007">
                  <c:v>-1.7500000000000002E-2</c:v>
                </c:pt>
                <c:pt idx="3008">
                  <c:v>-1.77E-2</c:v>
                </c:pt>
                <c:pt idx="3009">
                  <c:v>-1.7399999999999999E-2</c:v>
                </c:pt>
                <c:pt idx="3010">
                  <c:v>-1.7500000000000002E-2</c:v>
                </c:pt>
                <c:pt idx="3011">
                  <c:v>-1.7600000000000001E-2</c:v>
                </c:pt>
                <c:pt idx="3012">
                  <c:v>-1.78E-2</c:v>
                </c:pt>
                <c:pt idx="3013">
                  <c:v>-1.7999999999999999E-2</c:v>
                </c:pt>
                <c:pt idx="3014">
                  <c:v>-1.8200000000000001E-2</c:v>
                </c:pt>
                <c:pt idx="3015">
                  <c:v>-1.8700000000000001E-2</c:v>
                </c:pt>
                <c:pt idx="3016">
                  <c:v>-1.8499999999999999E-2</c:v>
                </c:pt>
                <c:pt idx="3017">
                  <c:v>-1.84E-2</c:v>
                </c:pt>
                <c:pt idx="3018">
                  <c:v>-1.8200000000000001E-2</c:v>
                </c:pt>
                <c:pt idx="3019">
                  <c:v>-1.83E-2</c:v>
                </c:pt>
                <c:pt idx="3020">
                  <c:v>-1.83E-2</c:v>
                </c:pt>
                <c:pt idx="3021">
                  <c:v>-1.8200000000000001E-2</c:v>
                </c:pt>
                <c:pt idx="3022">
                  <c:v>-1.89E-2</c:v>
                </c:pt>
                <c:pt idx="3023">
                  <c:v>-1.8800000000000001E-2</c:v>
                </c:pt>
                <c:pt idx="3024">
                  <c:v>-1.78E-2</c:v>
                </c:pt>
                <c:pt idx="3025">
                  <c:v>-1.8200000000000001E-2</c:v>
                </c:pt>
                <c:pt idx="3026">
                  <c:v>-1.7500000000000002E-2</c:v>
                </c:pt>
                <c:pt idx="3027">
                  <c:v>-1.7600000000000001E-2</c:v>
                </c:pt>
                <c:pt idx="3028">
                  <c:v>-1.72E-2</c:v>
                </c:pt>
                <c:pt idx="3029">
                  <c:v>-1.67E-2</c:v>
                </c:pt>
                <c:pt idx="3030">
                  <c:v>-1.5800000000000002E-2</c:v>
                </c:pt>
                <c:pt idx="3031">
                  <c:v>-1.61E-2</c:v>
                </c:pt>
                <c:pt idx="3032">
                  <c:v>-1.5800000000000002E-2</c:v>
                </c:pt>
                <c:pt idx="3033">
                  <c:v>-1.6400000000000001E-2</c:v>
                </c:pt>
                <c:pt idx="3034">
                  <c:v>-1.6500000000000001E-2</c:v>
                </c:pt>
                <c:pt idx="3035">
                  <c:v>-1.6400000000000001E-2</c:v>
                </c:pt>
                <c:pt idx="3036">
                  <c:v>-1.6400000000000001E-2</c:v>
                </c:pt>
                <c:pt idx="3037">
                  <c:v>-1.66E-2</c:v>
                </c:pt>
                <c:pt idx="3038">
                  <c:v>-1.6E-2</c:v>
                </c:pt>
                <c:pt idx="3039">
                  <c:v>-1.6799999999999999E-2</c:v>
                </c:pt>
                <c:pt idx="3040">
                  <c:v>-1.6799999999999999E-2</c:v>
                </c:pt>
                <c:pt idx="3041">
                  <c:v>-1.67E-2</c:v>
                </c:pt>
                <c:pt idx="3042">
                  <c:v>-1.52E-2</c:v>
                </c:pt>
                <c:pt idx="3043">
                  <c:v>-1.5299999999999999E-2</c:v>
                </c:pt>
                <c:pt idx="3044">
                  <c:v>-1.5699999999999999E-2</c:v>
                </c:pt>
                <c:pt idx="3045">
                  <c:v>-1.5299999999999999E-2</c:v>
                </c:pt>
                <c:pt idx="3046">
                  <c:v>-1.5299999999999999E-2</c:v>
                </c:pt>
                <c:pt idx="3047">
                  <c:v>-1.5699999999999999E-2</c:v>
                </c:pt>
                <c:pt idx="3048">
                  <c:v>-1.5699999999999999E-2</c:v>
                </c:pt>
                <c:pt idx="3049">
                  <c:v>-1.6E-2</c:v>
                </c:pt>
                <c:pt idx="3050">
                  <c:v>-1.7100000000000001E-2</c:v>
                </c:pt>
                <c:pt idx="3051">
                  <c:v>-1.7100000000000001E-2</c:v>
                </c:pt>
                <c:pt idx="3052">
                  <c:v>-1.72E-2</c:v>
                </c:pt>
                <c:pt idx="3053">
                  <c:v>-1.61E-2</c:v>
                </c:pt>
                <c:pt idx="3054">
                  <c:v>-1.67E-2</c:v>
                </c:pt>
                <c:pt idx="3055">
                  <c:v>-1.7100000000000001E-2</c:v>
                </c:pt>
                <c:pt idx="3056">
                  <c:v>-1.7100000000000001E-2</c:v>
                </c:pt>
                <c:pt idx="3057">
                  <c:v>-1.7000000000000001E-2</c:v>
                </c:pt>
                <c:pt idx="3058">
                  <c:v>-1.7299999999999999E-2</c:v>
                </c:pt>
                <c:pt idx="3059">
                  <c:v>-1.7399999999999999E-2</c:v>
                </c:pt>
                <c:pt idx="3060">
                  <c:v>-1.7000000000000001E-2</c:v>
                </c:pt>
                <c:pt idx="3061">
                  <c:v>-1.7500000000000002E-2</c:v>
                </c:pt>
                <c:pt idx="3062">
                  <c:v>-1.8100000000000002E-2</c:v>
                </c:pt>
                <c:pt idx="3063">
                  <c:v>-1.78E-2</c:v>
                </c:pt>
                <c:pt idx="3064">
                  <c:v>-1.8100000000000002E-2</c:v>
                </c:pt>
                <c:pt idx="3065">
                  <c:v>-1.7500000000000002E-2</c:v>
                </c:pt>
                <c:pt idx="3066">
                  <c:v>-1.8100000000000002E-2</c:v>
                </c:pt>
                <c:pt idx="3067">
                  <c:v>-1.6400000000000001E-2</c:v>
                </c:pt>
                <c:pt idx="3068">
                  <c:v>-1.5699999999999999E-2</c:v>
                </c:pt>
                <c:pt idx="3069">
                  <c:v>-1.6E-2</c:v>
                </c:pt>
                <c:pt idx="3070">
                  <c:v>-1.6500000000000001E-2</c:v>
                </c:pt>
                <c:pt idx="3071">
                  <c:v>-1.7000000000000001E-2</c:v>
                </c:pt>
                <c:pt idx="3072">
                  <c:v>-1.5599999999999999E-2</c:v>
                </c:pt>
                <c:pt idx="3073">
                  <c:v>-1.6199999999999999E-2</c:v>
                </c:pt>
                <c:pt idx="3074">
                  <c:v>-1.5699999999999999E-2</c:v>
                </c:pt>
                <c:pt idx="3075">
                  <c:v>-1.5699999999999999E-2</c:v>
                </c:pt>
                <c:pt idx="3076">
                  <c:v>-1.47E-2</c:v>
                </c:pt>
                <c:pt idx="3077">
                  <c:v>-1.3299999999999999E-2</c:v>
                </c:pt>
                <c:pt idx="3078">
                  <c:v>-1.38E-2</c:v>
                </c:pt>
                <c:pt idx="3079">
                  <c:v>-1.37E-2</c:v>
                </c:pt>
                <c:pt idx="3080">
                  <c:v>-1.35E-2</c:v>
                </c:pt>
                <c:pt idx="3081">
                  <c:v>-1.3299999999999999E-2</c:v>
                </c:pt>
                <c:pt idx="3082">
                  <c:v>-1.2200000000000001E-2</c:v>
                </c:pt>
                <c:pt idx="3083">
                  <c:v>-1.1900000000000001E-2</c:v>
                </c:pt>
                <c:pt idx="3084">
                  <c:v>-1.2800000000000001E-2</c:v>
                </c:pt>
                <c:pt idx="3085">
                  <c:v>-1.2800000000000001E-2</c:v>
                </c:pt>
                <c:pt idx="3086">
                  <c:v>-1.24E-2</c:v>
                </c:pt>
                <c:pt idx="3087">
                  <c:v>-1.23E-2</c:v>
                </c:pt>
                <c:pt idx="3088">
                  <c:v>-1.18E-2</c:v>
                </c:pt>
                <c:pt idx="3089">
                  <c:v>-1.1599999999999999E-2</c:v>
                </c:pt>
                <c:pt idx="3090">
                  <c:v>-1.1900000000000001E-2</c:v>
                </c:pt>
                <c:pt idx="3091">
                  <c:v>-1.06E-2</c:v>
                </c:pt>
                <c:pt idx="3092">
                  <c:v>-1.12E-2</c:v>
                </c:pt>
                <c:pt idx="3093">
                  <c:v>-1.04E-2</c:v>
                </c:pt>
                <c:pt idx="3094">
                  <c:v>-1.29E-2</c:v>
                </c:pt>
                <c:pt idx="3095">
                  <c:v>-1.2699999999999999E-2</c:v>
                </c:pt>
                <c:pt idx="3096">
                  <c:v>-1.21E-2</c:v>
                </c:pt>
                <c:pt idx="3097">
                  <c:v>-1.12E-2</c:v>
                </c:pt>
                <c:pt idx="3098">
                  <c:v>-1.26E-2</c:v>
                </c:pt>
                <c:pt idx="3099">
                  <c:v>-1.2999999999999999E-2</c:v>
                </c:pt>
                <c:pt idx="3100">
                  <c:v>-1.15E-2</c:v>
                </c:pt>
                <c:pt idx="3101">
                  <c:v>-1.34E-2</c:v>
                </c:pt>
                <c:pt idx="3102">
                  <c:v>-1.3299999999999999E-2</c:v>
                </c:pt>
                <c:pt idx="3103">
                  <c:v>-1.3299999999999999E-2</c:v>
                </c:pt>
                <c:pt idx="3104">
                  <c:v>-1.29E-2</c:v>
                </c:pt>
                <c:pt idx="3105">
                  <c:v>-1.37E-2</c:v>
                </c:pt>
                <c:pt idx="3106">
                  <c:v>-1.2500000000000001E-2</c:v>
                </c:pt>
                <c:pt idx="3107">
                  <c:v>-1.2200000000000001E-2</c:v>
                </c:pt>
                <c:pt idx="3108">
                  <c:v>-1.23E-2</c:v>
                </c:pt>
                <c:pt idx="3109">
                  <c:v>-1.17E-2</c:v>
                </c:pt>
                <c:pt idx="3110">
                  <c:v>-1.21E-2</c:v>
                </c:pt>
                <c:pt idx="3111">
                  <c:v>-1.23E-2</c:v>
                </c:pt>
                <c:pt idx="3112">
                  <c:v>-1.0200000000000001E-2</c:v>
                </c:pt>
                <c:pt idx="3113">
                  <c:v>-1.04E-2</c:v>
                </c:pt>
                <c:pt idx="3114">
                  <c:v>-9.9000000000000008E-3</c:v>
                </c:pt>
                <c:pt idx="3115">
                  <c:v>-9.4999999999999998E-3</c:v>
                </c:pt>
                <c:pt idx="3116">
                  <c:v>-9.7999999999999997E-3</c:v>
                </c:pt>
                <c:pt idx="3117">
                  <c:v>-1.01E-2</c:v>
                </c:pt>
                <c:pt idx="3118">
                  <c:v>-7.4000000000000003E-3</c:v>
                </c:pt>
                <c:pt idx="3119">
                  <c:v>-8.6999999999999994E-3</c:v>
                </c:pt>
                <c:pt idx="3120">
                  <c:v>-8.0999999999999996E-3</c:v>
                </c:pt>
                <c:pt idx="3121">
                  <c:v>-8.3000000000000001E-3</c:v>
                </c:pt>
                <c:pt idx="3122">
                  <c:v>-7.6E-3</c:v>
                </c:pt>
                <c:pt idx="3123">
                  <c:v>-6.7000000000000002E-3</c:v>
                </c:pt>
                <c:pt idx="3124">
                  <c:v>-6.7000000000000002E-3</c:v>
                </c:pt>
                <c:pt idx="3125">
                  <c:v>-6.8999999999999999E-3</c:v>
                </c:pt>
                <c:pt idx="3126">
                  <c:v>-6.1000000000000004E-3</c:v>
                </c:pt>
                <c:pt idx="3127">
                  <c:v>-6.6E-3</c:v>
                </c:pt>
                <c:pt idx="3128">
                  <c:v>-6.7000000000000002E-3</c:v>
                </c:pt>
                <c:pt idx="3129">
                  <c:v>-6.1999999999999998E-3</c:v>
                </c:pt>
                <c:pt idx="3130">
                  <c:v>-6.0000000000000001E-3</c:v>
                </c:pt>
                <c:pt idx="3131">
                  <c:v>-5.8999999999999999E-3</c:v>
                </c:pt>
                <c:pt idx="3132">
                  <c:v>-6.7000000000000002E-3</c:v>
                </c:pt>
                <c:pt idx="3133">
                  <c:v>-6.7000000000000002E-3</c:v>
                </c:pt>
                <c:pt idx="3134">
                  <c:v>-6.6E-3</c:v>
                </c:pt>
                <c:pt idx="3135">
                  <c:v>-6.7999999999999996E-3</c:v>
                </c:pt>
                <c:pt idx="3136">
                  <c:v>-6.6E-3</c:v>
                </c:pt>
                <c:pt idx="3137">
                  <c:v>-6.4000000000000003E-3</c:v>
                </c:pt>
                <c:pt idx="3138">
                  <c:v>-6.1999999999999998E-3</c:v>
                </c:pt>
                <c:pt idx="3139">
                  <c:v>-6.4999999999999997E-3</c:v>
                </c:pt>
                <c:pt idx="3140">
                  <c:v>-7.1000000000000004E-3</c:v>
                </c:pt>
                <c:pt idx="3141">
                  <c:v>-7.4999999999999997E-3</c:v>
                </c:pt>
                <c:pt idx="3142">
                  <c:v>-8.0000000000000002E-3</c:v>
                </c:pt>
                <c:pt idx="3143">
                  <c:v>-8.6999999999999994E-3</c:v>
                </c:pt>
                <c:pt idx="3144">
                  <c:v>-8.6E-3</c:v>
                </c:pt>
                <c:pt idx="3145">
                  <c:v>-8.8000000000000005E-3</c:v>
                </c:pt>
                <c:pt idx="3146">
                  <c:v>-8.8000000000000005E-3</c:v>
                </c:pt>
                <c:pt idx="3147">
                  <c:v>-8.8000000000000005E-3</c:v>
                </c:pt>
                <c:pt idx="3148">
                  <c:v>-8.8999999999999999E-3</c:v>
                </c:pt>
                <c:pt idx="3149">
                  <c:v>-9.1999999999999998E-3</c:v>
                </c:pt>
                <c:pt idx="3150">
                  <c:v>-9.1999999999999998E-3</c:v>
                </c:pt>
                <c:pt idx="3151">
                  <c:v>-9.7999999999999997E-3</c:v>
                </c:pt>
                <c:pt idx="3152">
                  <c:v>-0.01</c:v>
                </c:pt>
                <c:pt idx="3153">
                  <c:v>-9.7999999999999997E-3</c:v>
                </c:pt>
                <c:pt idx="3154">
                  <c:v>-1.01E-2</c:v>
                </c:pt>
                <c:pt idx="3155">
                  <c:v>-1.06E-2</c:v>
                </c:pt>
                <c:pt idx="3156">
                  <c:v>-1.0699999999999999E-2</c:v>
                </c:pt>
                <c:pt idx="3157">
                  <c:v>-1.09E-2</c:v>
                </c:pt>
                <c:pt idx="3158">
                  <c:v>-1.0999999999999999E-2</c:v>
                </c:pt>
                <c:pt idx="3159">
                  <c:v>-1.11E-2</c:v>
                </c:pt>
                <c:pt idx="3160">
                  <c:v>-1.09E-2</c:v>
                </c:pt>
                <c:pt idx="3161">
                  <c:v>-1.09E-2</c:v>
                </c:pt>
                <c:pt idx="3162">
                  <c:v>-1.0800000000000001E-2</c:v>
                </c:pt>
                <c:pt idx="3163">
                  <c:v>-1.0800000000000001E-2</c:v>
                </c:pt>
                <c:pt idx="3164">
                  <c:v>-1.0999999999999999E-2</c:v>
                </c:pt>
                <c:pt idx="3165">
                  <c:v>-1.1299999999999999E-2</c:v>
                </c:pt>
                <c:pt idx="3166">
                  <c:v>-1.1900000000000001E-2</c:v>
                </c:pt>
                <c:pt idx="3167">
                  <c:v>-1.21E-2</c:v>
                </c:pt>
                <c:pt idx="3168">
                  <c:v>-1.23E-2</c:v>
                </c:pt>
                <c:pt idx="3169">
                  <c:v>-1.24E-2</c:v>
                </c:pt>
                <c:pt idx="3170">
                  <c:v>-1.2699999999999999E-2</c:v>
                </c:pt>
                <c:pt idx="3171">
                  <c:v>-1.2699999999999999E-2</c:v>
                </c:pt>
                <c:pt idx="3172">
                  <c:v>-1.2800000000000001E-2</c:v>
                </c:pt>
                <c:pt idx="3173">
                  <c:v>-1.2999999999999999E-2</c:v>
                </c:pt>
                <c:pt idx="3174">
                  <c:v>-1.32E-2</c:v>
                </c:pt>
                <c:pt idx="3175">
                  <c:v>-1.3299999999999999E-2</c:v>
                </c:pt>
                <c:pt idx="3176">
                  <c:v>-1.3100000000000001E-2</c:v>
                </c:pt>
                <c:pt idx="3177">
                  <c:v>-1.3100000000000001E-2</c:v>
                </c:pt>
                <c:pt idx="3178">
                  <c:v>-1.2699999999999999E-2</c:v>
                </c:pt>
                <c:pt idx="3179">
                  <c:v>-1.3100000000000001E-2</c:v>
                </c:pt>
                <c:pt idx="3180">
                  <c:v>-1.32E-2</c:v>
                </c:pt>
                <c:pt idx="3181">
                  <c:v>-1.3599999999999999E-2</c:v>
                </c:pt>
                <c:pt idx="3182">
                  <c:v>-1.37E-2</c:v>
                </c:pt>
                <c:pt idx="3183">
                  <c:v>-1.41E-2</c:v>
                </c:pt>
                <c:pt idx="3184">
                  <c:v>-1.41E-2</c:v>
                </c:pt>
                <c:pt idx="3185">
                  <c:v>-1.44E-2</c:v>
                </c:pt>
                <c:pt idx="3186">
                  <c:v>-1.4800000000000001E-2</c:v>
                </c:pt>
                <c:pt idx="3187">
                  <c:v>-1.47E-2</c:v>
                </c:pt>
                <c:pt idx="3188">
                  <c:v>-1.46E-2</c:v>
                </c:pt>
                <c:pt idx="3189">
                  <c:v>-1.46E-2</c:v>
                </c:pt>
                <c:pt idx="3190">
                  <c:v>-1.4800000000000001E-2</c:v>
                </c:pt>
                <c:pt idx="3191">
                  <c:v>-1.4800000000000001E-2</c:v>
                </c:pt>
                <c:pt idx="3192">
                  <c:v>-1.5100000000000001E-2</c:v>
                </c:pt>
                <c:pt idx="3193">
                  <c:v>-1.5299999999999999E-2</c:v>
                </c:pt>
                <c:pt idx="3194">
                  <c:v>-1.46E-2</c:v>
                </c:pt>
                <c:pt idx="3195">
                  <c:v>-1.49E-2</c:v>
                </c:pt>
                <c:pt idx="3196">
                  <c:v>-1.4800000000000001E-2</c:v>
                </c:pt>
                <c:pt idx="3197">
                  <c:v>-1.46E-2</c:v>
                </c:pt>
                <c:pt idx="3198">
                  <c:v>-1.47E-2</c:v>
                </c:pt>
                <c:pt idx="3199">
                  <c:v>-1.4800000000000001E-2</c:v>
                </c:pt>
                <c:pt idx="3200">
                  <c:v>-1.5100000000000001E-2</c:v>
                </c:pt>
                <c:pt idx="3201">
                  <c:v>-1.5299999999999999E-2</c:v>
                </c:pt>
                <c:pt idx="3202">
                  <c:v>-1.5699999999999999E-2</c:v>
                </c:pt>
                <c:pt idx="3203">
                  <c:v>-1.5800000000000002E-2</c:v>
                </c:pt>
                <c:pt idx="3204">
                  <c:v>-1.5800000000000002E-2</c:v>
                </c:pt>
                <c:pt idx="3205">
                  <c:v>-1.6E-2</c:v>
                </c:pt>
                <c:pt idx="3206">
                  <c:v>-1.6400000000000001E-2</c:v>
                </c:pt>
                <c:pt idx="3207">
                  <c:v>-1.6500000000000001E-2</c:v>
                </c:pt>
                <c:pt idx="3208">
                  <c:v>-1.67E-2</c:v>
                </c:pt>
                <c:pt idx="3209">
                  <c:v>-1.66E-2</c:v>
                </c:pt>
                <c:pt idx="3210">
                  <c:v>-1.67E-2</c:v>
                </c:pt>
                <c:pt idx="3211">
                  <c:v>-1.72E-2</c:v>
                </c:pt>
                <c:pt idx="3212">
                  <c:v>-1.6899999999999998E-2</c:v>
                </c:pt>
                <c:pt idx="3213">
                  <c:v>-1.7399999999999999E-2</c:v>
                </c:pt>
                <c:pt idx="3214">
                  <c:v>-1.7299999999999999E-2</c:v>
                </c:pt>
                <c:pt idx="3215">
                  <c:v>-1.7500000000000002E-2</c:v>
                </c:pt>
                <c:pt idx="3216">
                  <c:v>-1.77E-2</c:v>
                </c:pt>
                <c:pt idx="3217">
                  <c:v>-1.8100000000000002E-2</c:v>
                </c:pt>
                <c:pt idx="3218">
                  <c:v>-1.8100000000000002E-2</c:v>
                </c:pt>
                <c:pt idx="3219">
                  <c:v>-1.8200000000000001E-2</c:v>
                </c:pt>
                <c:pt idx="3220">
                  <c:v>-1.84E-2</c:v>
                </c:pt>
                <c:pt idx="3221">
                  <c:v>-1.83E-2</c:v>
                </c:pt>
                <c:pt idx="3222">
                  <c:v>-1.9300000000000001E-2</c:v>
                </c:pt>
                <c:pt idx="3223">
                  <c:v>-1.8700000000000001E-2</c:v>
                </c:pt>
                <c:pt idx="3224">
                  <c:v>-1.9300000000000001E-2</c:v>
                </c:pt>
                <c:pt idx="3225">
                  <c:v>-1.9E-2</c:v>
                </c:pt>
                <c:pt idx="3226">
                  <c:v>-1.8800000000000001E-2</c:v>
                </c:pt>
                <c:pt idx="3227">
                  <c:v>-1.9199999999999998E-2</c:v>
                </c:pt>
                <c:pt idx="3228">
                  <c:v>-1.95E-2</c:v>
                </c:pt>
                <c:pt idx="3229">
                  <c:v>-1.89E-2</c:v>
                </c:pt>
                <c:pt idx="3230">
                  <c:v>-1.9400000000000001E-2</c:v>
                </c:pt>
                <c:pt idx="3231">
                  <c:v>-1.95E-2</c:v>
                </c:pt>
                <c:pt idx="3232">
                  <c:v>-1.9300000000000001E-2</c:v>
                </c:pt>
                <c:pt idx="3233">
                  <c:v>-1.95E-2</c:v>
                </c:pt>
                <c:pt idx="3234">
                  <c:v>-1.9599999999999999E-2</c:v>
                </c:pt>
                <c:pt idx="3235">
                  <c:v>-1.9599999999999999E-2</c:v>
                </c:pt>
                <c:pt idx="3236">
                  <c:v>-1.95E-2</c:v>
                </c:pt>
                <c:pt idx="3237">
                  <c:v>-1.9E-2</c:v>
                </c:pt>
                <c:pt idx="3238">
                  <c:v>-1.9300000000000001E-2</c:v>
                </c:pt>
                <c:pt idx="3239">
                  <c:v>-1.95E-2</c:v>
                </c:pt>
                <c:pt idx="3240">
                  <c:v>-1.9400000000000001E-2</c:v>
                </c:pt>
                <c:pt idx="3241">
                  <c:v>-1.9599999999999999E-2</c:v>
                </c:pt>
                <c:pt idx="3242">
                  <c:v>-1.9400000000000001E-2</c:v>
                </c:pt>
                <c:pt idx="3243">
                  <c:v>-1.95E-2</c:v>
                </c:pt>
                <c:pt idx="3244">
                  <c:v>-1.95E-2</c:v>
                </c:pt>
                <c:pt idx="3245">
                  <c:v>-1.9599999999999999E-2</c:v>
                </c:pt>
                <c:pt idx="3246">
                  <c:v>-1.9800000000000002E-2</c:v>
                </c:pt>
                <c:pt idx="3247">
                  <c:v>-1.9599999999999999E-2</c:v>
                </c:pt>
                <c:pt idx="3248">
                  <c:v>-1.9400000000000001E-2</c:v>
                </c:pt>
                <c:pt idx="3249">
                  <c:v>-1.9699999999999999E-2</c:v>
                </c:pt>
                <c:pt idx="3250">
                  <c:v>-1.9699999999999999E-2</c:v>
                </c:pt>
                <c:pt idx="3251">
                  <c:v>-1.9599999999999999E-2</c:v>
                </c:pt>
                <c:pt idx="3252">
                  <c:v>-1.9599999999999999E-2</c:v>
                </c:pt>
                <c:pt idx="3253">
                  <c:v>-1.9300000000000001E-2</c:v>
                </c:pt>
                <c:pt idx="3254">
                  <c:v>-1.9599999999999999E-2</c:v>
                </c:pt>
                <c:pt idx="3255">
                  <c:v>-1.95E-2</c:v>
                </c:pt>
                <c:pt idx="3256">
                  <c:v>-1.9900000000000001E-2</c:v>
                </c:pt>
                <c:pt idx="3257">
                  <c:v>-1.9699999999999999E-2</c:v>
                </c:pt>
                <c:pt idx="3258">
                  <c:v>-1.9900000000000001E-2</c:v>
                </c:pt>
                <c:pt idx="3259">
                  <c:v>-1.9599999999999999E-2</c:v>
                </c:pt>
                <c:pt idx="3260">
                  <c:v>-1.9699999999999999E-2</c:v>
                </c:pt>
                <c:pt idx="3261">
                  <c:v>-1.95E-2</c:v>
                </c:pt>
                <c:pt idx="3262">
                  <c:v>-1.9699999999999999E-2</c:v>
                </c:pt>
                <c:pt idx="3263">
                  <c:v>-1.9800000000000002E-2</c:v>
                </c:pt>
                <c:pt idx="3264">
                  <c:v>-1.9699999999999999E-2</c:v>
                </c:pt>
                <c:pt idx="3265">
                  <c:v>-1.9699999999999999E-2</c:v>
                </c:pt>
                <c:pt idx="3266">
                  <c:v>-1.95E-2</c:v>
                </c:pt>
                <c:pt idx="3267">
                  <c:v>-1.9699999999999999E-2</c:v>
                </c:pt>
                <c:pt idx="3268">
                  <c:v>-1.9800000000000002E-2</c:v>
                </c:pt>
                <c:pt idx="3269">
                  <c:v>-2.01E-2</c:v>
                </c:pt>
                <c:pt idx="3270">
                  <c:v>-0.02</c:v>
                </c:pt>
                <c:pt idx="3271">
                  <c:v>-1.9900000000000001E-2</c:v>
                </c:pt>
                <c:pt idx="3272">
                  <c:v>-1.9800000000000002E-2</c:v>
                </c:pt>
                <c:pt idx="3273">
                  <c:v>-1.9800000000000002E-2</c:v>
                </c:pt>
                <c:pt idx="3274">
                  <c:v>-1.9900000000000001E-2</c:v>
                </c:pt>
                <c:pt idx="3275">
                  <c:v>-2.01E-2</c:v>
                </c:pt>
                <c:pt idx="3276">
                  <c:v>-2.0299999999999999E-2</c:v>
                </c:pt>
                <c:pt idx="3277">
                  <c:v>-2.0199999999999999E-2</c:v>
                </c:pt>
                <c:pt idx="3278">
                  <c:v>-2.0299999999999999E-2</c:v>
                </c:pt>
                <c:pt idx="3279">
                  <c:v>-0.02</c:v>
                </c:pt>
                <c:pt idx="3280">
                  <c:v>-2.0199999999999999E-2</c:v>
                </c:pt>
                <c:pt idx="3281">
                  <c:v>-2.06E-2</c:v>
                </c:pt>
                <c:pt idx="3282">
                  <c:v>-2.0500000000000001E-2</c:v>
                </c:pt>
                <c:pt idx="3283">
                  <c:v>-2.0500000000000001E-2</c:v>
                </c:pt>
                <c:pt idx="3284">
                  <c:v>-2.0400000000000001E-2</c:v>
                </c:pt>
                <c:pt idx="3285">
                  <c:v>-2.0500000000000001E-2</c:v>
                </c:pt>
                <c:pt idx="3286">
                  <c:v>-0.02</c:v>
                </c:pt>
                <c:pt idx="3287">
                  <c:v>-2.01E-2</c:v>
                </c:pt>
                <c:pt idx="3288">
                  <c:v>-2.01E-2</c:v>
                </c:pt>
                <c:pt idx="3289">
                  <c:v>-2.0199999999999999E-2</c:v>
                </c:pt>
                <c:pt idx="3290">
                  <c:v>-1.9900000000000001E-2</c:v>
                </c:pt>
                <c:pt idx="3291">
                  <c:v>-2.0299999999999999E-2</c:v>
                </c:pt>
                <c:pt idx="3292">
                  <c:v>-1.9900000000000001E-2</c:v>
                </c:pt>
                <c:pt idx="3293">
                  <c:v>-2.01E-2</c:v>
                </c:pt>
                <c:pt idx="3294">
                  <c:v>-2.0299999999999999E-2</c:v>
                </c:pt>
                <c:pt idx="3295">
                  <c:v>-0.02</c:v>
                </c:pt>
                <c:pt idx="3296">
                  <c:v>-1.9900000000000001E-2</c:v>
                </c:pt>
                <c:pt idx="3297">
                  <c:v>-2.0299999999999999E-2</c:v>
                </c:pt>
                <c:pt idx="3298">
                  <c:v>-1.9900000000000001E-2</c:v>
                </c:pt>
                <c:pt idx="3299">
                  <c:v>-2.0299999999999999E-2</c:v>
                </c:pt>
                <c:pt idx="3300">
                  <c:v>-2.01E-2</c:v>
                </c:pt>
                <c:pt idx="3301">
                  <c:v>-0.02</c:v>
                </c:pt>
                <c:pt idx="3302">
                  <c:v>-2.01E-2</c:v>
                </c:pt>
                <c:pt idx="3303">
                  <c:v>-1.9800000000000002E-2</c:v>
                </c:pt>
                <c:pt idx="3304">
                  <c:v>-2.0299999999999999E-2</c:v>
                </c:pt>
                <c:pt idx="3305">
                  <c:v>-2.0299999999999999E-2</c:v>
                </c:pt>
                <c:pt idx="3306">
                  <c:v>-2.0199999999999999E-2</c:v>
                </c:pt>
                <c:pt idx="3307">
                  <c:v>-2.0500000000000001E-2</c:v>
                </c:pt>
                <c:pt idx="3308">
                  <c:v>-2.06E-2</c:v>
                </c:pt>
                <c:pt idx="3309">
                  <c:v>-2.0400000000000001E-2</c:v>
                </c:pt>
                <c:pt idx="3310">
                  <c:v>-2.0799999999999999E-2</c:v>
                </c:pt>
                <c:pt idx="3311">
                  <c:v>-2.0500000000000001E-2</c:v>
                </c:pt>
                <c:pt idx="3312">
                  <c:v>-2.06E-2</c:v>
                </c:pt>
                <c:pt idx="3313">
                  <c:v>-2.06E-2</c:v>
                </c:pt>
                <c:pt idx="3314">
                  <c:v>-2.1000000000000001E-2</c:v>
                </c:pt>
                <c:pt idx="3315">
                  <c:v>-2.07E-2</c:v>
                </c:pt>
                <c:pt idx="3316">
                  <c:v>-2.0799999999999999E-2</c:v>
                </c:pt>
                <c:pt idx="3317">
                  <c:v>-2.1000000000000001E-2</c:v>
                </c:pt>
                <c:pt idx="3318">
                  <c:v>-2.1000000000000001E-2</c:v>
                </c:pt>
                <c:pt idx="3319">
                  <c:v>-2.1100000000000001E-2</c:v>
                </c:pt>
                <c:pt idx="3320">
                  <c:v>-2.1399999999999999E-2</c:v>
                </c:pt>
                <c:pt idx="3321">
                  <c:v>-2.1100000000000001E-2</c:v>
                </c:pt>
                <c:pt idx="3322">
                  <c:v>-2.1000000000000001E-2</c:v>
                </c:pt>
                <c:pt idx="3323">
                  <c:v>-2.12E-2</c:v>
                </c:pt>
                <c:pt idx="3324">
                  <c:v>-2.1000000000000001E-2</c:v>
                </c:pt>
                <c:pt idx="3325">
                  <c:v>-2.1000000000000001E-2</c:v>
                </c:pt>
                <c:pt idx="3326">
                  <c:v>-2.1000000000000001E-2</c:v>
                </c:pt>
                <c:pt idx="3327">
                  <c:v>-2.1000000000000001E-2</c:v>
                </c:pt>
                <c:pt idx="3328">
                  <c:v>-2.0500000000000001E-2</c:v>
                </c:pt>
                <c:pt idx="3329">
                  <c:v>-2.06E-2</c:v>
                </c:pt>
                <c:pt idx="3330">
                  <c:v>-2.0299999999999999E-2</c:v>
                </c:pt>
                <c:pt idx="3331">
                  <c:v>-2.0299999999999999E-2</c:v>
                </c:pt>
                <c:pt idx="3332">
                  <c:v>-2.0500000000000001E-2</c:v>
                </c:pt>
                <c:pt idx="3333">
                  <c:v>-2.0500000000000001E-2</c:v>
                </c:pt>
                <c:pt idx="3334">
                  <c:v>-2.0199999999999999E-2</c:v>
                </c:pt>
                <c:pt idx="3335">
                  <c:v>-2.0500000000000001E-2</c:v>
                </c:pt>
                <c:pt idx="3336">
                  <c:v>-2.0299999999999999E-2</c:v>
                </c:pt>
                <c:pt idx="3337">
                  <c:v>-2.0199999999999999E-2</c:v>
                </c:pt>
                <c:pt idx="3338">
                  <c:v>-1.9900000000000001E-2</c:v>
                </c:pt>
                <c:pt idx="3339">
                  <c:v>-0.02</c:v>
                </c:pt>
                <c:pt idx="3340">
                  <c:v>-2.0199999999999999E-2</c:v>
                </c:pt>
                <c:pt idx="3341">
                  <c:v>-1.9800000000000002E-2</c:v>
                </c:pt>
                <c:pt idx="3342">
                  <c:v>-0.02</c:v>
                </c:pt>
                <c:pt idx="3343">
                  <c:v>-2.0199999999999999E-2</c:v>
                </c:pt>
                <c:pt idx="3344">
                  <c:v>-1.9900000000000001E-2</c:v>
                </c:pt>
                <c:pt idx="3345">
                  <c:v>-1.9800000000000002E-2</c:v>
                </c:pt>
                <c:pt idx="3346">
                  <c:v>-0.02</c:v>
                </c:pt>
                <c:pt idx="3347">
                  <c:v>-2.01E-2</c:v>
                </c:pt>
                <c:pt idx="3348">
                  <c:v>-1.9800000000000002E-2</c:v>
                </c:pt>
                <c:pt idx="3349">
                  <c:v>-2.01E-2</c:v>
                </c:pt>
                <c:pt idx="3350">
                  <c:v>-0.02</c:v>
                </c:pt>
                <c:pt idx="3351">
                  <c:v>-1.9699999999999999E-2</c:v>
                </c:pt>
                <c:pt idx="3352">
                  <c:v>-0.02</c:v>
                </c:pt>
                <c:pt idx="3353">
                  <c:v>-0.02</c:v>
                </c:pt>
                <c:pt idx="3354">
                  <c:v>-1.9800000000000002E-2</c:v>
                </c:pt>
                <c:pt idx="3355">
                  <c:v>-2.01E-2</c:v>
                </c:pt>
                <c:pt idx="3356">
                  <c:v>-2.0199999999999999E-2</c:v>
                </c:pt>
                <c:pt idx="3357">
                  <c:v>-2.0199999999999999E-2</c:v>
                </c:pt>
                <c:pt idx="3358">
                  <c:v>-0.02</c:v>
                </c:pt>
                <c:pt idx="3359">
                  <c:v>-2.01E-2</c:v>
                </c:pt>
                <c:pt idx="3360">
                  <c:v>-2.0199999999999999E-2</c:v>
                </c:pt>
                <c:pt idx="3361">
                  <c:v>-2.01E-2</c:v>
                </c:pt>
                <c:pt idx="3362">
                  <c:v>-2.01E-2</c:v>
                </c:pt>
                <c:pt idx="3363">
                  <c:v>-0.02</c:v>
                </c:pt>
                <c:pt idx="3364">
                  <c:v>-2.0199999999999999E-2</c:v>
                </c:pt>
                <c:pt idx="3365">
                  <c:v>-2.0199999999999999E-2</c:v>
                </c:pt>
                <c:pt idx="3366">
                  <c:v>-2.0400000000000001E-2</c:v>
                </c:pt>
                <c:pt idx="3367">
                  <c:v>-2.07E-2</c:v>
                </c:pt>
                <c:pt idx="3368">
                  <c:v>-2.0799999999999999E-2</c:v>
                </c:pt>
                <c:pt idx="3369">
                  <c:v>-2.0400000000000001E-2</c:v>
                </c:pt>
                <c:pt idx="3370">
                  <c:v>-2.06E-2</c:v>
                </c:pt>
                <c:pt idx="3371">
                  <c:v>-2.0299999999999999E-2</c:v>
                </c:pt>
                <c:pt idx="3372">
                  <c:v>-2.0400000000000001E-2</c:v>
                </c:pt>
                <c:pt idx="3373">
                  <c:v>-2.01E-2</c:v>
                </c:pt>
                <c:pt idx="3374">
                  <c:v>-1.9800000000000002E-2</c:v>
                </c:pt>
                <c:pt idx="3375">
                  <c:v>-2.0199999999999999E-2</c:v>
                </c:pt>
                <c:pt idx="3376">
                  <c:v>-0.02</c:v>
                </c:pt>
                <c:pt idx="3377">
                  <c:v>-0.02</c:v>
                </c:pt>
                <c:pt idx="3378">
                  <c:v>-1.9800000000000002E-2</c:v>
                </c:pt>
                <c:pt idx="3379">
                  <c:v>-1.9699999999999999E-2</c:v>
                </c:pt>
                <c:pt idx="3380">
                  <c:v>-1.9800000000000002E-2</c:v>
                </c:pt>
                <c:pt idx="3381">
                  <c:v>-1.9599999999999999E-2</c:v>
                </c:pt>
                <c:pt idx="3382">
                  <c:v>-1.95E-2</c:v>
                </c:pt>
                <c:pt idx="3383">
                  <c:v>-1.9699999999999999E-2</c:v>
                </c:pt>
                <c:pt idx="3384">
                  <c:v>-1.9400000000000001E-2</c:v>
                </c:pt>
                <c:pt idx="3385">
                  <c:v>-1.95E-2</c:v>
                </c:pt>
                <c:pt idx="3386">
                  <c:v>-1.9699999999999999E-2</c:v>
                </c:pt>
                <c:pt idx="3387">
                  <c:v>-1.95E-2</c:v>
                </c:pt>
                <c:pt idx="3388">
                  <c:v>-1.9800000000000002E-2</c:v>
                </c:pt>
                <c:pt idx="3389">
                  <c:v>-1.9599999999999999E-2</c:v>
                </c:pt>
                <c:pt idx="3390">
                  <c:v>-1.9699999999999999E-2</c:v>
                </c:pt>
                <c:pt idx="3391">
                  <c:v>-1.9400000000000001E-2</c:v>
                </c:pt>
                <c:pt idx="3392">
                  <c:v>-1.95E-2</c:v>
                </c:pt>
                <c:pt idx="3393">
                  <c:v>-1.9699999999999999E-2</c:v>
                </c:pt>
                <c:pt idx="3394">
                  <c:v>-1.9699999999999999E-2</c:v>
                </c:pt>
                <c:pt idx="3395">
                  <c:v>-1.9900000000000001E-2</c:v>
                </c:pt>
                <c:pt idx="3396">
                  <c:v>-0.02</c:v>
                </c:pt>
                <c:pt idx="3397">
                  <c:v>-1.9699999999999999E-2</c:v>
                </c:pt>
                <c:pt idx="3398">
                  <c:v>-1.9599999999999999E-2</c:v>
                </c:pt>
                <c:pt idx="3399">
                  <c:v>-1.9800000000000002E-2</c:v>
                </c:pt>
                <c:pt idx="3400">
                  <c:v>-0.02</c:v>
                </c:pt>
                <c:pt idx="3401">
                  <c:v>-2.01E-2</c:v>
                </c:pt>
                <c:pt idx="3402">
                  <c:v>-1.9900000000000001E-2</c:v>
                </c:pt>
                <c:pt idx="3403">
                  <c:v>-1.9900000000000001E-2</c:v>
                </c:pt>
                <c:pt idx="3404">
                  <c:v>-1.9699999999999999E-2</c:v>
                </c:pt>
                <c:pt idx="3405">
                  <c:v>-1.9900000000000001E-2</c:v>
                </c:pt>
                <c:pt idx="3406">
                  <c:v>-0.02</c:v>
                </c:pt>
                <c:pt idx="3407">
                  <c:v>-0.02</c:v>
                </c:pt>
                <c:pt idx="3408">
                  <c:v>-1.9800000000000002E-2</c:v>
                </c:pt>
                <c:pt idx="3409">
                  <c:v>-2.0500000000000001E-2</c:v>
                </c:pt>
                <c:pt idx="3410">
                  <c:v>-1.9900000000000001E-2</c:v>
                </c:pt>
                <c:pt idx="3411">
                  <c:v>-1.9900000000000001E-2</c:v>
                </c:pt>
                <c:pt idx="3412">
                  <c:v>-0.02</c:v>
                </c:pt>
                <c:pt idx="3413">
                  <c:v>-1.9599999999999999E-2</c:v>
                </c:pt>
                <c:pt idx="3414">
                  <c:v>-1.9800000000000002E-2</c:v>
                </c:pt>
                <c:pt idx="3415">
                  <c:v>-1.9800000000000002E-2</c:v>
                </c:pt>
                <c:pt idx="3416">
                  <c:v>-2.0199999999999999E-2</c:v>
                </c:pt>
                <c:pt idx="3417">
                  <c:v>-1.9900000000000001E-2</c:v>
                </c:pt>
                <c:pt idx="3418">
                  <c:v>-0.02</c:v>
                </c:pt>
                <c:pt idx="3419">
                  <c:v>-2.01E-2</c:v>
                </c:pt>
                <c:pt idx="3420">
                  <c:v>-1.9900000000000001E-2</c:v>
                </c:pt>
                <c:pt idx="3421">
                  <c:v>-1.9900000000000001E-2</c:v>
                </c:pt>
                <c:pt idx="3422">
                  <c:v>-1.9599999999999999E-2</c:v>
                </c:pt>
                <c:pt idx="3423">
                  <c:v>-1.9699999999999999E-2</c:v>
                </c:pt>
                <c:pt idx="3424">
                  <c:v>-1.9599999999999999E-2</c:v>
                </c:pt>
                <c:pt idx="3425">
                  <c:v>-1.9699999999999999E-2</c:v>
                </c:pt>
                <c:pt idx="3426">
                  <c:v>-1.9400000000000001E-2</c:v>
                </c:pt>
                <c:pt idx="3427">
                  <c:v>-1.9699999999999999E-2</c:v>
                </c:pt>
                <c:pt idx="3428">
                  <c:v>-1.9800000000000002E-2</c:v>
                </c:pt>
                <c:pt idx="3429">
                  <c:v>-1.95E-2</c:v>
                </c:pt>
                <c:pt idx="3430">
                  <c:v>-1.9699999999999999E-2</c:v>
                </c:pt>
                <c:pt idx="3431">
                  <c:v>-1.95E-2</c:v>
                </c:pt>
                <c:pt idx="3432">
                  <c:v>-1.95E-2</c:v>
                </c:pt>
                <c:pt idx="3433">
                  <c:v>-1.9099999999999999E-2</c:v>
                </c:pt>
                <c:pt idx="3434">
                  <c:v>-1.9199999999999998E-2</c:v>
                </c:pt>
                <c:pt idx="3435">
                  <c:v>-1.9300000000000001E-2</c:v>
                </c:pt>
                <c:pt idx="3436">
                  <c:v>-1.8800000000000001E-2</c:v>
                </c:pt>
                <c:pt idx="3437">
                  <c:v>-1.9199999999999998E-2</c:v>
                </c:pt>
                <c:pt idx="3438">
                  <c:v>-1.8800000000000001E-2</c:v>
                </c:pt>
                <c:pt idx="3439">
                  <c:v>-1.9E-2</c:v>
                </c:pt>
                <c:pt idx="3440">
                  <c:v>-1.95E-2</c:v>
                </c:pt>
                <c:pt idx="3441">
                  <c:v>-1.8700000000000001E-2</c:v>
                </c:pt>
                <c:pt idx="3442">
                  <c:v>-1.9E-2</c:v>
                </c:pt>
                <c:pt idx="3443">
                  <c:v>-1.8599999999999998E-2</c:v>
                </c:pt>
                <c:pt idx="3444">
                  <c:v>-1.9199999999999998E-2</c:v>
                </c:pt>
                <c:pt idx="3445">
                  <c:v>-1.9E-2</c:v>
                </c:pt>
                <c:pt idx="3446">
                  <c:v>-1.9199999999999998E-2</c:v>
                </c:pt>
                <c:pt idx="3447">
                  <c:v>-1.8800000000000001E-2</c:v>
                </c:pt>
                <c:pt idx="3448">
                  <c:v>-1.9E-2</c:v>
                </c:pt>
                <c:pt idx="3449">
                  <c:v>-1.8800000000000001E-2</c:v>
                </c:pt>
                <c:pt idx="3450">
                  <c:v>-1.9E-2</c:v>
                </c:pt>
                <c:pt idx="3451">
                  <c:v>-1.9E-2</c:v>
                </c:pt>
                <c:pt idx="3452">
                  <c:v>-1.8800000000000001E-2</c:v>
                </c:pt>
                <c:pt idx="3453">
                  <c:v>-1.84E-2</c:v>
                </c:pt>
                <c:pt idx="3454">
                  <c:v>-1.8599999999999998E-2</c:v>
                </c:pt>
                <c:pt idx="3455">
                  <c:v>-1.8499999999999999E-2</c:v>
                </c:pt>
                <c:pt idx="3456">
                  <c:v>-1.84E-2</c:v>
                </c:pt>
                <c:pt idx="3457">
                  <c:v>-1.8599999999999998E-2</c:v>
                </c:pt>
                <c:pt idx="3458">
                  <c:v>-1.8800000000000001E-2</c:v>
                </c:pt>
                <c:pt idx="3459">
                  <c:v>-1.8599999999999998E-2</c:v>
                </c:pt>
                <c:pt idx="3460">
                  <c:v>-1.8499999999999999E-2</c:v>
                </c:pt>
                <c:pt idx="3461">
                  <c:v>-1.8499999999999999E-2</c:v>
                </c:pt>
                <c:pt idx="3462">
                  <c:v>-1.8200000000000001E-2</c:v>
                </c:pt>
                <c:pt idx="3463">
                  <c:v>-1.7999999999999999E-2</c:v>
                </c:pt>
                <c:pt idx="3464">
                  <c:v>-1.8100000000000002E-2</c:v>
                </c:pt>
                <c:pt idx="3465">
                  <c:v>-1.78E-2</c:v>
                </c:pt>
                <c:pt idx="3466">
                  <c:v>-1.8599999999999998E-2</c:v>
                </c:pt>
                <c:pt idx="3467">
                  <c:v>-1.8100000000000002E-2</c:v>
                </c:pt>
                <c:pt idx="3468">
                  <c:v>-1.8200000000000001E-2</c:v>
                </c:pt>
                <c:pt idx="3469">
                  <c:v>-1.83E-2</c:v>
                </c:pt>
                <c:pt idx="3470">
                  <c:v>-1.7999999999999999E-2</c:v>
                </c:pt>
                <c:pt idx="3471">
                  <c:v>-1.7999999999999999E-2</c:v>
                </c:pt>
                <c:pt idx="3472">
                  <c:v>-1.78E-2</c:v>
                </c:pt>
                <c:pt idx="3473">
                  <c:v>-1.7899999999999999E-2</c:v>
                </c:pt>
                <c:pt idx="3474">
                  <c:v>-1.7600000000000001E-2</c:v>
                </c:pt>
                <c:pt idx="3475">
                  <c:v>-1.7100000000000001E-2</c:v>
                </c:pt>
                <c:pt idx="3476">
                  <c:v>-1.72E-2</c:v>
                </c:pt>
                <c:pt idx="3477">
                  <c:v>-1.7000000000000001E-2</c:v>
                </c:pt>
                <c:pt idx="3478">
                  <c:v>-1.7299999999999999E-2</c:v>
                </c:pt>
                <c:pt idx="3479">
                  <c:v>-1.6799999999999999E-2</c:v>
                </c:pt>
                <c:pt idx="3480">
                  <c:v>-1.67E-2</c:v>
                </c:pt>
                <c:pt idx="3481">
                  <c:v>-1.7000000000000001E-2</c:v>
                </c:pt>
                <c:pt idx="3482">
                  <c:v>-1.6299999999999999E-2</c:v>
                </c:pt>
                <c:pt idx="3483">
                  <c:v>-1.6500000000000001E-2</c:v>
                </c:pt>
                <c:pt idx="3484">
                  <c:v>-1.6400000000000001E-2</c:v>
                </c:pt>
                <c:pt idx="3485">
                  <c:v>-1.6199999999999999E-2</c:v>
                </c:pt>
                <c:pt idx="3486">
                  <c:v>-1.6799999999999999E-2</c:v>
                </c:pt>
                <c:pt idx="3487">
                  <c:v>-1.66E-2</c:v>
                </c:pt>
                <c:pt idx="3488">
                  <c:v>-1.6299999999999999E-2</c:v>
                </c:pt>
                <c:pt idx="3489">
                  <c:v>-1.6500000000000001E-2</c:v>
                </c:pt>
                <c:pt idx="3490">
                  <c:v>-1.5699999999999999E-2</c:v>
                </c:pt>
                <c:pt idx="3491">
                  <c:v>-1.6400000000000001E-2</c:v>
                </c:pt>
                <c:pt idx="3492">
                  <c:v>-1.61E-2</c:v>
                </c:pt>
                <c:pt idx="3493">
                  <c:v>-1.6199999999999999E-2</c:v>
                </c:pt>
                <c:pt idx="3494">
                  <c:v>-1.5900000000000001E-2</c:v>
                </c:pt>
                <c:pt idx="3495">
                  <c:v>-1.5800000000000002E-2</c:v>
                </c:pt>
                <c:pt idx="3496">
                  <c:v>-1.6199999999999999E-2</c:v>
                </c:pt>
                <c:pt idx="3497">
                  <c:v>-1.5699999999999999E-2</c:v>
                </c:pt>
                <c:pt idx="3498">
                  <c:v>-1.55E-2</c:v>
                </c:pt>
                <c:pt idx="3499">
                  <c:v>-1.5599999999999999E-2</c:v>
                </c:pt>
                <c:pt idx="3500">
                  <c:v>-1.5299999999999999E-2</c:v>
                </c:pt>
              </c:numCache>
            </c:numRef>
          </c:yVal>
          <c:smooth val="0"/>
          <c:extLst>
            <c:ext xmlns:c16="http://schemas.microsoft.com/office/drawing/2014/chart" uri="{C3380CC4-5D6E-409C-BE32-E72D297353CC}">
              <c16:uniqueId val="{00000001-F3E7-4851-A2EA-FC90FF2121D4}"/>
            </c:ext>
          </c:extLst>
        </c:ser>
        <c:dLbls>
          <c:showLegendKey val="0"/>
          <c:showVal val="0"/>
          <c:showCatName val="0"/>
          <c:showSerName val="0"/>
          <c:showPercent val="0"/>
          <c:showBubbleSize val="0"/>
        </c:dLbls>
        <c:axId val="593066144"/>
        <c:axId val="593066536"/>
      </c:scatterChart>
      <c:valAx>
        <c:axId val="59306614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bg1">
                        <a:lumMod val="95000"/>
                      </a:schemeClr>
                    </a:solidFill>
                    <a:latin typeface="+mn-lt"/>
                    <a:ea typeface="+mn-ea"/>
                    <a:cs typeface="+mn-cs"/>
                  </a:defRPr>
                </a:pPr>
                <a:r>
                  <a:rPr lang="en-US"/>
                  <a:t>Wavelength (nm)</a:t>
                </a:r>
              </a:p>
            </c:rich>
          </c:tx>
          <c:layout>
            <c:manualLayout>
              <c:xMode val="edge"/>
              <c:yMode val="edge"/>
              <c:x val="0.42318173491006961"/>
              <c:y val="0.8879214020256792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lumMod val="9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bg1">
                    <a:lumMod val="95000"/>
                  </a:schemeClr>
                </a:solidFill>
                <a:latin typeface="+mn-lt"/>
                <a:ea typeface="+mn-ea"/>
                <a:cs typeface="+mn-cs"/>
              </a:defRPr>
            </a:pPr>
            <a:endParaRPr lang="en-US"/>
          </a:p>
        </c:txPr>
        <c:crossAx val="593066536"/>
        <c:crosses val="autoZero"/>
        <c:crossBetween val="midCat"/>
      </c:valAx>
      <c:valAx>
        <c:axId val="593066536"/>
        <c:scaling>
          <c:orientation val="minMax"/>
          <c:max val="0.2"/>
        </c:scaling>
        <c:delete val="0"/>
        <c:axPos val="l"/>
        <c:title>
          <c:tx>
            <c:rich>
              <a:bodyPr rot="-5400000" spcFirstLastPara="1" vertOverflow="ellipsis" vert="horz" wrap="square" anchor="ctr" anchorCtr="1"/>
              <a:lstStyle/>
              <a:p>
                <a:pPr>
                  <a:defRPr sz="1600" b="0" i="0" u="none" strike="noStrike" kern="1200" baseline="0">
                    <a:solidFill>
                      <a:schemeClr val="bg1">
                        <a:lumMod val="95000"/>
                      </a:schemeClr>
                    </a:solidFill>
                    <a:latin typeface="+mn-lt"/>
                    <a:ea typeface="+mn-ea"/>
                    <a:cs typeface="+mn-cs"/>
                  </a:defRPr>
                </a:pPr>
                <a:r>
                  <a:rPr lang="en-US"/>
                  <a:t>Absorption</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bg1">
                      <a:lumMod val="9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lumMod val="20000"/>
                <a:lumOff val="80000"/>
              </a:schemeClr>
            </a:solidFill>
            <a:round/>
          </a:ln>
          <a:effectLst/>
        </c:spPr>
        <c:txPr>
          <a:bodyPr rot="-60000000" spcFirstLastPara="1" vertOverflow="ellipsis" vert="horz" wrap="square" anchor="ctr" anchorCtr="1"/>
          <a:lstStyle/>
          <a:p>
            <a:pPr>
              <a:defRPr sz="1600" b="0" i="0" u="none" strike="noStrike" kern="1200" baseline="0">
                <a:solidFill>
                  <a:schemeClr val="bg1">
                    <a:lumMod val="95000"/>
                  </a:schemeClr>
                </a:solidFill>
                <a:latin typeface="+mn-lt"/>
                <a:ea typeface="+mn-ea"/>
                <a:cs typeface="+mn-cs"/>
              </a:defRPr>
            </a:pPr>
            <a:endParaRPr lang="en-US"/>
          </a:p>
        </c:txPr>
        <c:crossAx val="593066144"/>
        <c:crosses val="autoZero"/>
        <c:crossBetween val="midCat"/>
      </c:valAx>
      <c:spPr>
        <a:noFill/>
        <a:ln w="19050">
          <a:solidFill>
            <a:schemeClr val="bg1">
              <a:lumMod val="95000"/>
            </a:schemeClr>
          </a:solidFill>
        </a:ln>
        <a:effectLst/>
      </c:spPr>
    </c:plotArea>
    <c:plotVisOnly val="1"/>
    <c:dispBlanksAs val="gap"/>
    <c:showDLblsOverMax val="0"/>
  </c:chart>
  <c:spPr>
    <a:noFill/>
    <a:ln>
      <a:noFill/>
    </a:ln>
    <a:effectLst/>
  </c:spPr>
  <c:txPr>
    <a:bodyPr/>
    <a:lstStyle/>
    <a:p>
      <a:pPr>
        <a:defRPr sz="1600">
          <a:solidFill>
            <a:schemeClr val="bg1">
              <a:lumMod val="95000"/>
            </a:schemeClr>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0" i="0" u="none" strike="noStrike" kern="1200" baseline="0">
                <a:solidFill>
                  <a:schemeClr val="bg1"/>
                </a:solidFill>
                <a:latin typeface="+mn-lt"/>
                <a:ea typeface="+mn-ea"/>
                <a:cs typeface="+mn-cs"/>
              </a:defRPr>
            </a:pPr>
            <a:r>
              <a:rPr lang="en-US" sz="1800" b="0" dirty="0">
                <a:solidFill>
                  <a:schemeClr val="bg1"/>
                </a:solidFill>
              </a:rPr>
              <a:t>Phycocyanin in Neutral and Alkaline pH Water</a:t>
            </a:r>
          </a:p>
        </c:rich>
      </c:tx>
      <c:layout>
        <c:manualLayout>
          <c:xMode val="edge"/>
          <c:yMode val="edge"/>
          <c:x val="0.19371359120085091"/>
          <c:y val="5.0816654869043866E-3"/>
        </c:manualLayout>
      </c:layout>
      <c:overlay val="0"/>
      <c:spPr>
        <a:noFill/>
        <a:ln>
          <a:noFill/>
        </a:ln>
        <a:effectLst/>
      </c:spPr>
      <c:txPr>
        <a:bodyPr rot="0" spcFirstLastPara="1" vertOverflow="ellipsis" vert="horz" wrap="square" anchor="ctr" anchorCtr="1"/>
        <a:lstStyle/>
        <a:p>
          <a:pPr>
            <a:defRPr sz="2128" b="0" i="0" u="none" strike="noStrike" kern="1200" baseline="0">
              <a:solidFill>
                <a:schemeClr val="bg1"/>
              </a:solidFill>
              <a:latin typeface="+mn-lt"/>
              <a:ea typeface="+mn-ea"/>
              <a:cs typeface="+mn-cs"/>
            </a:defRPr>
          </a:pPr>
          <a:endParaRPr lang="en-US"/>
        </a:p>
      </c:txPr>
    </c:title>
    <c:autoTitleDeleted val="0"/>
    <c:plotArea>
      <c:layout>
        <c:manualLayout>
          <c:layoutTarget val="inner"/>
          <c:xMode val="edge"/>
          <c:yMode val="edge"/>
          <c:x val="0.13666530892141748"/>
          <c:y val="0.22907547616950516"/>
          <c:w val="0.81100701730867397"/>
          <c:h val="0.70265519152619982"/>
        </c:manualLayout>
      </c:layout>
      <c:scatterChart>
        <c:scatterStyle val="lineMarker"/>
        <c:varyColors val="0"/>
        <c:ser>
          <c:idx val="0"/>
          <c:order val="0"/>
          <c:spPr>
            <a:ln w="9525" cap="rnd">
              <a:solidFill>
                <a:schemeClr val="accent5">
                  <a:lumMod val="90000"/>
                </a:schemeClr>
              </a:solidFill>
              <a:round/>
            </a:ln>
            <a:effectLst>
              <a:outerShdw blurRad="40000" dist="23000" dir="5400000" rotWithShape="0">
                <a:srgbClr val="000000">
                  <a:alpha val="35000"/>
                </a:srgbClr>
              </a:outerShdw>
            </a:effectLst>
          </c:spPr>
          <c:marker>
            <c:symbol val="circle"/>
            <c:size val="5"/>
            <c:spPr>
              <a:gradFill rotWithShape="1">
                <a:gsLst>
                  <a:gs pos="0">
                    <a:schemeClr val="accent1">
                      <a:shade val="76000"/>
                      <a:shade val="51000"/>
                      <a:satMod val="130000"/>
                    </a:schemeClr>
                  </a:gs>
                  <a:gs pos="80000">
                    <a:schemeClr val="accent1">
                      <a:shade val="76000"/>
                      <a:shade val="93000"/>
                      <a:satMod val="130000"/>
                    </a:schemeClr>
                  </a:gs>
                  <a:gs pos="100000">
                    <a:schemeClr val="accent1">
                      <a:shade val="76000"/>
                      <a:shade val="94000"/>
                      <a:satMod val="135000"/>
                    </a:schemeClr>
                  </a:gs>
                </a:gsLst>
                <a:lin ang="16200000" scaled="0"/>
              </a:gradFill>
              <a:ln w="9525">
                <a:solidFill>
                  <a:schemeClr val="accent1">
                    <a:shade val="76000"/>
                  </a:schemeClr>
                </a:solidFill>
                <a:round/>
              </a:ln>
              <a:effectLst>
                <a:outerShdw blurRad="40000" dist="23000" dir="5400000" rotWithShape="0">
                  <a:srgbClr val="000000">
                    <a:alpha val="35000"/>
                  </a:srgbClr>
                </a:outerShdw>
              </a:effectLst>
            </c:spPr>
          </c:marker>
          <c:dPt>
            <c:idx val="2111"/>
            <c:marker>
              <c:symbol val="circle"/>
              <c:size val="5"/>
              <c:spPr>
                <a:gradFill rotWithShape="1">
                  <a:gsLst>
                    <a:gs pos="0">
                      <a:schemeClr val="accent1">
                        <a:shade val="76000"/>
                        <a:shade val="51000"/>
                        <a:satMod val="130000"/>
                      </a:schemeClr>
                    </a:gs>
                    <a:gs pos="80000">
                      <a:schemeClr val="accent1">
                        <a:shade val="76000"/>
                        <a:shade val="93000"/>
                        <a:satMod val="130000"/>
                      </a:schemeClr>
                    </a:gs>
                    <a:gs pos="100000">
                      <a:schemeClr val="accent1">
                        <a:shade val="76000"/>
                        <a:shade val="94000"/>
                        <a:satMod val="135000"/>
                      </a:schemeClr>
                    </a:gs>
                  </a:gsLst>
                  <a:lin ang="16200000" scaled="0"/>
                </a:gradFill>
                <a:ln w="9525">
                  <a:solidFill>
                    <a:schemeClr val="accent1">
                      <a:shade val="76000"/>
                    </a:schemeClr>
                  </a:solidFill>
                  <a:round/>
                </a:ln>
                <a:effectLst>
                  <a:outerShdw blurRad="40000" dist="23000" dir="5400000" rotWithShape="0">
                    <a:srgbClr val="000000">
                      <a:alpha val="35000"/>
                    </a:srgbClr>
                  </a:outerShdw>
                </a:effectLst>
              </c:spPr>
            </c:marker>
            <c:bubble3D val="0"/>
            <c:spPr>
              <a:ln w="9525" cap="rnd">
                <a:solidFill>
                  <a:schemeClr val="accent1">
                    <a:shade val="76000"/>
                  </a:schemeClr>
                </a:solid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03-9E50-49BF-943D-797479001909}"/>
              </c:ext>
            </c:extLst>
          </c:dPt>
          <c:xVal>
            <c:numRef>
              <c:f>'CY74526'!$A$27:$A$3527</c:f>
              <c:numCache>
                <c:formatCode>General</c:formatCode>
                <c:ptCount val="3501"/>
                <c:pt idx="0">
                  <c:v>200</c:v>
                </c:pt>
                <c:pt idx="1">
                  <c:v>200.2</c:v>
                </c:pt>
                <c:pt idx="2">
                  <c:v>200.4</c:v>
                </c:pt>
                <c:pt idx="3">
                  <c:v>200.6</c:v>
                </c:pt>
                <c:pt idx="4">
                  <c:v>200.8</c:v>
                </c:pt>
                <c:pt idx="5">
                  <c:v>201</c:v>
                </c:pt>
                <c:pt idx="6">
                  <c:v>201.2</c:v>
                </c:pt>
                <c:pt idx="7">
                  <c:v>201.4</c:v>
                </c:pt>
                <c:pt idx="8">
                  <c:v>201.6</c:v>
                </c:pt>
                <c:pt idx="9">
                  <c:v>201.8</c:v>
                </c:pt>
                <c:pt idx="10">
                  <c:v>202</c:v>
                </c:pt>
                <c:pt idx="11">
                  <c:v>202.2</c:v>
                </c:pt>
                <c:pt idx="12">
                  <c:v>202.4</c:v>
                </c:pt>
                <c:pt idx="13">
                  <c:v>202.6</c:v>
                </c:pt>
                <c:pt idx="14">
                  <c:v>202.8</c:v>
                </c:pt>
                <c:pt idx="15">
                  <c:v>203</c:v>
                </c:pt>
                <c:pt idx="16">
                  <c:v>203.2</c:v>
                </c:pt>
                <c:pt idx="17">
                  <c:v>203.4</c:v>
                </c:pt>
                <c:pt idx="18">
                  <c:v>203.6</c:v>
                </c:pt>
                <c:pt idx="19">
                  <c:v>203.8</c:v>
                </c:pt>
                <c:pt idx="20">
                  <c:v>204</c:v>
                </c:pt>
                <c:pt idx="21">
                  <c:v>204.2</c:v>
                </c:pt>
                <c:pt idx="22">
                  <c:v>204.4</c:v>
                </c:pt>
                <c:pt idx="23">
                  <c:v>204.6</c:v>
                </c:pt>
                <c:pt idx="24">
                  <c:v>204.8</c:v>
                </c:pt>
                <c:pt idx="25">
                  <c:v>205</c:v>
                </c:pt>
                <c:pt idx="26">
                  <c:v>205.2</c:v>
                </c:pt>
                <c:pt idx="27">
                  <c:v>205.4</c:v>
                </c:pt>
                <c:pt idx="28">
                  <c:v>205.6</c:v>
                </c:pt>
                <c:pt idx="29">
                  <c:v>205.8</c:v>
                </c:pt>
                <c:pt idx="30">
                  <c:v>206</c:v>
                </c:pt>
                <c:pt idx="31">
                  <c:v>206.2</c:v>
                </c:pt>
                <c:pt idx="32">
                  <c:v>206.4</c:v>
                </c:pt>
                <c:pt idx="33">
                  <c:v>206.6</c:v>
                </c:pt>
                <c:pt idx="34">
                  <c:v>206.8</c:v>
                </c:pt>
                <c:pt idx="35">
                  <c:v>207</c:v>
                </c:pt>
                <c:pt idx="36">
                  <c:v>207.2</c:v>
                </c:pt>
                <c:pt idx="37">
                  <c:v>207.4</c:v>
                </c:pt>
                <c:pt idx="38">
                  <c:v>207.6</c:v>
                </c:pt>
                <c:pt idx="39">
                  <c:v>207.8</c:v>
                </c:pt>
                <c:pt idx="40">
                  <c:v>208</c:v>
                </c:pt>
                <c:pt idx="41">
                  <c:v>208.2</c:v>
                </c:pt>
                <c:pt idx="42">
                  <c:v>208.4</c:v>
                </c:pt>
                <c:pt idx="43">
                  <c:v>208.6</c:v>
                </c:pt>
                <c:pt idx="44">
                  <c:v>208.8</c:v>
                </c:pt>
                <c:pt idx="45">
                  <c:v>209</c:v>
                </c:pt>
                <c:pt idx="46">
                  <c:v>209.2</c:v>
                </c:pt>
                <c:pt idx="47">
                  <c:v>209.4</c:v>
                </c:pt>
                <c:pt idx="48">
                  <c:v>209.6</c:v>
                </c:pt>
                <c:pt idx="49">
                  <c:v>209.8</c:v>
                </c:pt>
                <c:pt idx="50">
                  <c:v>210</c:v>
                </c:pt>
                <c:pt idx="51">
                  <c:v>210.2</c:v>
                </c:pt>
                <c:pt idx="52">
                  <c:v>210.4</c:v>
                </c:pt>
                <c:pt idx="53">
                  <c:v>210.6</c:v>
                </c:pt>
                <c:pt idx="54">
                  <c:v>210.8</c:v>
                </c:pt>
                <c:pt idx="55">
                  <c:v>211</c:v>
                </c:pt>
                <c:pt idx="56">
                  <c:v>211.2</c:v>
                </c:pt>
                <c:pt idx="57">
                  <c:v>211.4</c:v>
                </c:pt>
                <c:pt idx="58">
                  <c:v>211.6</c:v>
                </c:pt>
                <c:pt idx="59">
                  <c:v>211.8</c:v>
                </c:pt>
                <c:pt idx="60">
                  <c:v>212</c:v>
                </c:pt>
                <c:pt idx="61">
                  <c:v>212.2</c:v>
                </c:pt>
                <c:pt idx="62">
                  <c:v>212.4</c:v>
                </c:pt>
                <c:pt idx="63">
                  <c:v>212.6</c:v>
                </c:pt>
                <c:pt idx="64">
                  <c:v>212.8</c:v>
                </c:pt>
                <c:pt idx="65">
                  <c:v>213</c:v>
                </c:pt>
                <c:pt idx="66">
                  <c:v>213.2</c:v>
                </c:pt>
                <c:pt idx="67">
                  <c:v>213.4</c:v>
                </c:pt>
                <c:pt idx="68">
                  <c:v>213.6</c:v>
                </c:pt>
                <c:pt idx="69">
                  <c:v>213.8</c:v>
                </c:pt>
                <c:pt idx="70">
                  <c:v>214</c:v>
                </c:pt>
                <c:pt idx="71">
                  <c:v>214.2</c:v>
                </c:pt>
                <c:pt idx="72">
                  <c:v>214.4</c:v>
                </c:pt>
                <c:pt idx="73">
                  <c:v>214.6</c:v>
                </c:pt>
                <c:pt idx="74">
                  <c:v>214.8</c:v>
                </c:pt>
                <c:pt idx="75">
                  <c:v>215</c:v>
                </c:pt>
                <c:pt idx="76">
                  <c:v>215.2</c:v>
                </c:pt>
                <c:pt idx="77">
                  <c:v>215.4</c:v>
                </c:pt>
                <c:pt idx="78">
                  <c:v>215.6</c:v>
                </c:pt>
                <c:pt idx="79">
                  <c:v>215.8</c:v>
                </c:pt>
                <c:pt idx="80">
                  <c:v>216</c:v>
                </c:pt>
                <c:pt idx="81">
                  <c:v>216.2</c:v>
                </c:pt>
                <c:pt idx="82">
                  <c:v>216.4</c:v>
                </c:pt>
                <c:pt idx="83">
                  <c:v>216.6</c:v>
                </c:pt>
                <c:pt idx="84">
                  <c:v>216.8</c:v>
                </c:pt>
                <c:pt idx="85">
                  <c:v>217</c:v>
                </c:pt>
                <c:pt idx="86">
                  <c:v>217.2</c:v>
                </c:pt>
                <c:pt idx="87">
                  <c:v>217.4</c:v>
                </c:pt>
                <c:pt idx="88">
                  <c:v>217.6</c:v>
                </c:pt>
                <c:pt idx="89">
                  <c:v>217.8</c:v>
                </c:pt>
                <c:pt idx="90">
                  <c:v>218</c:v>
                </c:pt>
                <c:pt idx="91">
                  <c:v>218.2</c:v>
                </c:pt>
                <c:pt idx="92">
                  <c:v>218.4</c:v>
                </c:pt>
                <c:pt idx="93">
                  <c:v>218.6</c:v>
                </c:pt>
                <c:pt idx="94">
                  <c:v>218.8</c:v>
                </c:pt>
                <c:pt idx="95">
                  <c:v>219</c:v>
                </c:pt>
                <c:pt idx="96">
                  <c:v>219.2</c:v>
                </c:pt>
                <c:pt idx="97">
                  <c:v>219.4</c:v>
                </c:pt>
                <c:pt idx="98">
                  <c:v>219.6</c:v>
                </c:pt>
                <c:pt idx="99">
                  <c:v>219.8</c:v>
                </c:pt>
                <c:pt idx="100">
                  <c:v>220</c:v>
                </c:pt>
                <c:pt idx="101">
                  <c:v>220.2</c:v>
                </c:pt>
                <c:pt idx="102">
                  <c:v>220.4</c:v>
                </c:pt>
                <c:pt idx="103">
                  <c:v>220.6</c:v>
                </c:pt>
                <c:pt idx="104">
                  <c:v>220.8</c:v>
                </c:pt>
                <c:pt idx="105">
                  <c:v>221</c:v>
                </c:pt>
                <c:pt idx="106">
                  <c:v>221.2</c:v>
                </c:pt>
                <c:pt idx="107">
                  <c:v>221.4</c:v>
                </c:pt>
                <c:pt idx="108">
                  <c:v>221.6</c:v>
                </c:pt>
                <c:pt idx="109">
                  <c:v>221.8</c:v>
                </c:pt>
                <c:pt idx="110">
                  <c:v>222</c:v>
                </c:pt>
                <c:pt idx="111">
                  <c:v>222.2</c:v>
                </c:pt>
                <c:pt idx="112">
                  <c:v>222.4</c:v>
                </c:pt>
                <c:pt idx="113">
                  <c:v>222.6</c:v>
                </c:pt>
                <c:pt idx="114">
                  <c:v>222.8</c:v>
                </c:pt>
                <c:pt idx="115">
                  <c:v>223</c:v>
                </c:pt>
                <c:pt idx="116">
                  <c:v>223.2</c:v>
                </c:pt>
                <c:pt idx="117">
                  <c:v>223.4</c:v>
                </c:pt>
                <c:pt idx="118">
                  <c:v>223.6</c:v>
                </c:pt>
                <c:pt idx="119">
                  <c:v>223.8</c:v>
                </c:pt>
                <c:pt idx="120">
                  <c:v>224</c:v>
                </c:pt>
                <c:pt idx="121">
                  <c:v>224.2</c:v>
                </c:pt>
                <c:pt idx="122">
                  <c:v>224.4</c:v>
                </c:pt>
                <c:pt idx="123">
                  <c:v>224.6</c:v>
                </c:pt>
                <c:pt idx="124">
                  <c:v>224.8</c:v>
                </c:pt>
                <c:pt idx="125">
                  <c:v>225</c:v>
                </c:pt>
                <c:pt idx="126">
                  <c:v>225.2</c:v>
                </c:pt>
                <c:pt idx="127">
                  <c:v>225.4</c:v>
                </c:pt>
                <c:pt idx="128">
                  <c:v>225.6</c:v>
                </c:pt>
                <c:pt idx="129">
                  <c:v>225.8</c:v>
                </c:pt>
                <c:pt idx="130">
                  <c:v>226</c:v>
                </c:pt>
                <c:pt idx="131">
                  <c:v>226.2</c:v>
                </c:pt>
                <c:pt idx="132">
                  <c:v>226.4</c:v>
                </c:pt>
                <c:pt idx="133">
                  <c:v>226.6</c:v>
                </c:pt>
                <c:pt idx="134">
                  <c:v>226.8</c:v>
                </c:pt>
                <c:pt idx="135">
                  <c:v>227</c:v>
                </c:pt>
                <c:pt idx="136">
                  <c:v>227.2</c:v>
                </c:pt>
                <c:pt idx="137">
                  <c:v>227.4</c:v>
                </c:pt>
                <c:pt idx="138">
                  <c:v>227.6</c:v>
                </c:pt>
                <c:pt idx="139">
                  <c:v>227.8</c:v>
                </c:pt>
                <c:pt idx="140">
                  <c:v>228</c:v>
                </c:pt>
                <c:pt idx="141">
                  <c:v>228.2</c:v>
                </c:pt>
                <c:pt idx="142">
                  <c:v>228.4</c:v>
                </c:pt>
                <c:pt idx="143">
                  <c:v>228.6</c:v>
                </c:pt>
                <c:pt idx="144">
                  <c:v>228.8</c:v>
                </c:pt>
                <c:pt idx="145">
                  <c:v>229</c:v>
                </c:pt>
                <c:pt idx="146">
                  <c:v>229.2</c:v>
                </c:pt>
                <c:pt idx="147">
                  <c:v>229.4</c:v>
                </c:pt>
                <c:pt idx="148">
                  <c:v>229.6</c:v>
                </c:pt>
                <c:pt idx="149">
                  <c:v>229.8</c:v>
                </c:pt>
                <c:pt idx="150">
                  <c:v>230</c:v>
                </c:pt>
                <c:pt idx="151">
                  <c:v>230.2</c:v>
                </c:pt>
                <c:pt idx="152">
                  <c:v>230.4</c:v>
                </c:pt>
                <c:pt idx="153">
                  <c:v>230.6</c:v>
                </c:pt>
                <c:pt idx="154">
                  <c:v>230.8</c:v>
                </c:pt>
                <c:pt idx="155">
                  <c:v>231</c:v>
                </c:pt>
                <c:pt idx="156">
                  <c:v>231.2</c:v>
                </c:pt>
                <c:pt idx="157">
                  <c:v>231.4</c:v>
                </c:pt>
                <c:pt idx="158">
                  <c:v>231.6</c:v>
                </c:pt>
                <c:pt idx="159">
                  <c:v>231.8</c:v>
                </c:pt>
                <c:pt idx="160">
                  <c:v>232</c:v>
                </c:pt>
                <c:pt idx="161">
                  <c:v>232.2</c:v>
                </c:pt>
                <c:pt idx="162">
                  <c:v>232.4</c:v>
                </c:pt>
                <c:pt idx="163">
                  <c:v>232.6</c:v>
                </c:pt>
                <c:pt idx="164">
                  <c:v>232.8</c:v>
                </c:pt>
                <c:pt idx="165">
                  <c:v>233</c:v>
                </c:pt>
                <c:pt idx="166">
                  <c:v>233.2</c:v>
                </c:pt>
                <c:pt idx="167">
                  <c:v>233.4</c:v>
                </c:pt>
                <c:pt idx="168">
                  <c:v>233.6</c:v>
                </c:pt>
                <c:pt idx="169">
                  <c:v>233.8</c:v>
                </c:pt>
                <c:pt idx="170">
                  <c:v>234</c:v>
                </c:pt>
                <c:pt idx="171">
                  <c:v>234.2</c:v>
                </c:pt>
                <c:pt idx="172">
                  <c:v>234.4</c:v>
                </c:pt>
                <c:pt idx="173">
                  <c:v>234.6</c:v>
                </c:pt>
                <c:pt idx="174">
                  <c:v>234.8</c:v>
                </c:pt>
                <c:pt idx="175">
                  <c:v>235</c:v>
                </c:pt>
                <c:pt idx="176">
                  <c:v>235.2</c:v>
                </c:pt>
                <c:pt idx="177">
                  <c:v>235.4</c:v>
                </c:pt>
                <c:pt idx="178">
                  <c:v>235.6</c:v>
                </c:pt>
                <c:pt idx="179">
                  <c:v>235.8</c:v>
                </c:pt>
                <c:pt idx="180">
                  <c:v>236</c:v>
                </c:pt>
                <c:pt idx="181">
                  <c:v>236.2</c:v>
                </c:pt>
                <c:pt idx="182">
                  <c:v>236.4</c:v>
                </c:pt>
                <c:pt idx="183">
                  <c:v>236.6</c:v>
                </c:pt>
                <c:pt idx="184">
                  <c:v>236.8</c:v>
                </c:pt>
                <c:pt idx="185">
                  <c:v>237</c:v>
                </c:pt>
                <c:pt idx="186">
                  <c:v>237.2</c:v>
                </c:pt>
                <c:pt idx="187">
                  <c:v>237.4</c:v>
                </c:pt>
                <c:pt idx="188">
                  <c:v>237.6</c:v>
                </c:pt>
                <c:pt idx="189">
                  <c:v>237.8</c:v>
                </c:pt>
                <c:pt idx="190">
                  <c:v>238</c:v>
                </c:pt>
                <c:pt idx="191">
                  <c:v>238.2</c:v>
                </c:pt>
                <c:pt idx="192">
                  <c:v>238.4</c:v>
                </c:pt>
                <c:pt idx="193">
                  <c:v>238.6</c:v>
                </c:pt>
                <c:pt idx="194">
                  <c:v>238.8</c:v>
                </c:pt>
                <c:pt idx="195">
                  <c:v>239</c:v>
                </c:pt>
                <c:pt idx="196">
                  <c:v>239.2</c:v>
                </c:pt>
                <c:pt idx="197">
                  <c:v>239.4</c:v>
                </c:pt>
                <c:pt idx="198">
                  <c:v>239.6</c:v>
                </c:pt>
                <c:pt idx="199">
                  <c:v>239.8</c:v>
                </c:pt>
                <c:pt idx="200">
                  <c:v>240</c:v>
                </c:pt>
                <c:pt idx="201">
                  <c:v>240.2</c:v>
                </c:pt>
                <c:pt idx="202">
                  <c:v>240.4</c:v>
                </c:pt>
                <c:pt idx="203">
                  <c:v>240.6</c:v>
                </c:pt>
                <c:pt idx="204">
                  <c:v>240.8</c:v>
                </c:pt>
                <c:pt idx="205">
                  <c:v>241</c:v>
                </c:pt>
                <c:pt idx="206">
                  <c:v>241.2</c:v>
                </c:pt>
                <c:pt idx="207">
                  <c:v>241.4</c:v>
                </c:pt>
                <c:pt idx="208">
                  <c:v>241.6</c:v>
                </c:pt>
                <c:pt idx="209">
                  <c:v>241.8</c:v>
                </c:pt>
                <c:pt idx="210">
                  <c:v>242</c:v>
                </c:pt>
                <c:pt idx="211">
                  <c:v>242.2</c:v>
                </c:pt>
                <c:pt idx="212">
                  <c:v>242.4</c:v>
                </c:pt>
                <c:pt idx="213">
                  <c:v>242.6</c:v>
                </c:pt>
                <c:pt idx="214">
                  <c:v>242.8</c:v>
                </c:pt>
                <c:pt idx="215">
                  <c:v>243</c:v>
                </c:pt>
                <c:pt idx="216">
                  <c:v>243.2</c:v>
                </c:pt>
                <c:pt idx="217">
                  <c:v>243.4</c:v>
                </c:pt>
                <c:pt idx="218">
                  <c:v>243.6</c:v>
                </c:pt>
                <c:pt idx="219">
                  <c:v>243.8</c:v>
                </c:pt>
                <c:pt idx="220">
                  <c:v>244</c:v>
                </c:pt>
                <c:pt idx="221">
                  <c:v>244.2</c:v>
                </c:pt>
                <c:pt idx="222">
                  <c:v>244.4</c:v>
                </c:pt>
                <c:pt idx="223">
                  <c:v>244.6</c:v>
                </c:pt>
                <c:pt idx="224">
                  <c:v>244.8</c:v>
                </c:pt>
                <c:pt idx="225">
                  <c:v>245</c:v>
                </c:pt>
                <c:pt idx="226">
                  <c:v>245.2</c:v>
                </c:pt>
                <c:pt idx="227">
                  <c:v>245.4</c:v>
                </c:pt>
                <c:pt idx="228">
                  <c:v>245.6</c:v>
                </c:pt>
                <c:pt idx="229">
                  <c:v>245.8</c:v>
                </c:pt>
                <c:pt idx="230">
                  <c:v>246</c:v>
                </c:pt>
                <c:pt idx="231">
                  <c:v>246.2</c:v>
                </c:pt>
                <c:pt idx="232">
                  <c:v>246.4</c:v>
                </c:pt>
                <c:pt idx="233">
                  <c:v>246.6</c:v>
                </c:pt>
                <c:pt idx="234">
                  <c:v>246.8</c:v>
                </c:pt>
                <c:pt idx="235">
                  <c:v>247</c:v>
                </c:pt>
                <c:pt idx="236">
                  <c:v>247.2</c:v>
                </c:pt>
                <c:pt idx="237">
                  <c:v>247.4</c:v>
                </c:pt>
                <c:pt idx="238">
                  <c:v>247.6</c:v>
                </c:pt>
                <c:pt idx="239">
                  <c:v>247.8</c:v>
                </c:pt>
                <c:pt idx="240">
                  <c:v>248</c:v>
                </c:pt>
                <c:pt idx="241">
                  <c:v>248.2</c:v>
                </c:pt>
                <c:pt idx="242">
                  <c:v>248.4</c:v>
                </c:pt>
                <c:pt idx="243">
                  <c:v>248.6</c:v>
                </c:pt>
                <c:pt idx="244">
                  <c:v>248.8</c:v>
                </c:pt>
                <c:pt idx="245">
                  <c:v>249</c:v>
                </c:pt>
                <c:pt idx="246">
                  <c:v>249.2</c:v>
                </c:pt>
                <c:pt idx="247">
                  <c:v>249.4</c:v>
                </c:pt>
                <c:pt idx="248">
                  <c:v>249.6</c:v>
                </c:pt>
                <c:pt idx="249">
                  <c:v>249.8</c:v>
                </c:pt>
                <c:pt idx="250">
                  <c:v>250</c:v>
                </c:pt>
                <c:pt idx="251">
                  <c:v>250.2</c:v>
                </c:pt>
                <c:pt idx="252">
                  <c:v>250.4</c:v>
                </c:pt>
                <c:pt idx="253">
                  <c:v>250.6</c:v>
                </c:pt>
                <c:pt idx="254">
                  <c:v>250.8</c:v>
                </c:pt>
                <c:pt idx="255">
                  <c:v>251</c:v>
                </c:pt>
                <c:pt idx="256">
                  <c:v>251.2</c:v>
                </c:pt>
                <c:pt idx="257">
                  <c:v>251.4</c:v>
                </c:pt>
                <c:pt idx="258">
                  <c:v>251.6</c:v>
                </c:pt>
                <c:pt idx="259">
                  <c:v>251.8</c:v>
                </c:pt>
                <c:pt idx="260">
                  <c:v>252</c:v>
                </c:pt>
                <c:pt idx="261">
                  <c:v>252.2</c:v>
                </c:pt>
                <c:pt idx="262">
                  <c:v>252.4</c:v>
                </c:pt>
                <c:pt idx="263">
                  <c:v>252.6</c:v>
                </c:pt>
                <c:pt idx="264">
                  <c:v>252.8</c:v>
                </c:pt>
                <c:pt idx="265">
                  <c:v>253</c:v>
                </c:pt>
                <c:pt idx="266">
                  <c:v>253.2</c:v>
                </c:pt>
                <c:pt idx="267">
                  <c:v>253.4</c:v>
                </c:pt>
                <c:pt idx="268">
                  <c:v>253.6</c:v>
                </c:pt>
                <c:pt idx="269">
                  <c:v>253.8</c:v>
                </c:pt>
                <c:pt idx="270">
                  <c:v>254</c:v>
                </c:pt>
                <c:pt idx="271">
                  <c:v>254.2</c:v>
                </c:pt>
                <c:pt idx="272">
                  <c:v>254.4</c:v>
                </c:pt>
                <c:pt idx="273">
                  <c:v>254.6</c:v>
                </c:pt>
                <c:pt idx="274">
                  <c:v>254.8</c:v>
                </c:pt>
                <c:pt idx="275">
                  <c:v>255</c:v>
                </c:pt>
                <c:pt idx="276">
                  <c:v>255.2</c:v>
                </c:pt>
                <c:pt idx="277">
                  <c:v>255.4</c:v>
                </c:pt>
                <c:pt idx="278">
                  <c:v>255.6</c:v>
                </c:pt>
                <c:pt idx="279">
                  <c:v>255.8</c:v>
                </c:pt>
                <c:pt idx="280">
                  <c:v>256</c:v>
                </c:pt>
                <c:pt idx="281">
                  <c:v>256.2</c:v>
                </c:pt>
                <c:pt idx="282">
                  <c:v>256.39999999999998</c:v>
                </c:pt>
                <c:pt idx="283">
                  <c:v>256.60000000000002</c:v>
                </c:pt>
                <c:pt idx="284">
                  <c:v>256.8</c:v>
                </c:pt>
                <c:pt idx="285">
                  <c:v>257</c:v>
                </c:pt>
                <c:pt idx="286">
                  <c:v>257.2</c:v>
                </c:pt>
                <c:pt idx="287">
                  <c:v>257.39999999999998</c:v>
                </c:pt>
                <c:pt idx="288">
                  <c:v>257.60000000000002</c:v>
                </c:pt>
                <c:pt idx="289">
                  <c:v>257.8</c:v>
                </c:pt>
                <c:pt idx="290">
                  <c:v>258</c:v>
                </c:pt>
                <c:pt idx="291">
                  <c:v>258.2</c:v>
                </c:pt>
                <c:pt idx="292">
                  <c:v>258.39999999999998</c:v>
                </c:pt>
                <c:pt idx="293">
                  <c:v>258.60000000000002</c:v>
                </c:pt>
                <c:pt idx="294">
                  <c:v>258.8</c:v>
                </c:pt>
                <c:pt idx="295">
                  <c:v>259</c:v>
                </c:pt>
                <c:pt idx="296">
                  <c:v>259.2</c:v>
                </c:pt>
                <c:pt idx="297">
                  <c:v>259.39999999999998</c:v>
                </c:pt>
                <c:pt idx="298">
                  <c:v>259.60000000000002</c:v>
                </c:pt>
                <c:pt idx="299">
                  <c:v>259.8</c:v>
                </c:pt>
                <c:pt idx="300">
                  <c:v>260</c:v>
                </c:pt>
                <c:pt idx="301">
                  <c:v>260.2</c:v>
                </c:pt>
                <c:pt idx="302">
                  <c:v>260.39999999999998</c:v>
                </c:pt>
                <c:pt idx="303">
                  <c:v>260.60000000000002</c:v>
                </c:pt>
                <c:pt idx="304">
                  <c:v>260.8</c:v>
                </c:pt>
                <c:pt idx="305">
                  <c:v>261</c:v>
                </c:pt>
                <c:pt idx="306">
                  <c:v>261.2</c:v>
                </c:pt>
                <c:pt idx="307">
                  <c:v>261.39999999999998</c:v>
                </c:pt>
                <c:pt idx="308">
                  <c:v>261.60000000000002</c:v>
                </c:pt>
                <c:pt idx="309">
                  <c:v>261.8</c:v>
                </c:pt>
                <c:pt idx="310">
                  <c:v>262</c:v>
                </c:pt>
                <c:pt idx="311">
                  <c:v>262.2</c:v>
                </c:pt>
                <c:pt idx="312">
                  <c:v>262.39999999999998</c:v>
                </c:pt>
                <c:pt idx="313">
                  <c:v>262.60000000000002</c:v>
                </c:pt>
                <c:pt idx="314">
                  <c:v>262.8</c:v>
                </c:pt>
                <c:pt idx="315">
                  <c:v>263</c:v>
                </c:pt>
                <c:pt idx="316">
                  <c:v>263.2</c:v>
                </c:pt>
                <c:pt idx="317">
                  <c:v>263.39999999999998</c:v>
                </c:pt>
                <c:pt idx="318">
                  <c:v>263.60000000000002</c:v>
                </c:pt>
                <c:pt idx="319">
                  <c:v>263.8</c:v>
                </c:pt>
                <c:pt idx="320">
                  <c:v>264</c:v>
                </c:pt>
                <c:pt idx="321">
                  <c:v>264.2</c:v>
                </c:pt>
                <c:pt idx="322">
                  <c:v>264.39999999999998</c:v>
                </c:pt>
                <c:pt idx="323">
                  <c:v>264.60000000000002</c:v>
                </c:pt>
                <c:pt idx="324">
                  <c:v>264.8</c:v>
                </c:pt>
                <c:pt idx="325">
                  <c:v>265</c:v>
                </c:pt>
                <c:pt idx="326">
                  <c:v>265.2</c:v>
                </c:pt>
                <c:pt idx="327">
                  <c:v>265.39999999999998</c:v>
                </c:pt>
                <c:pt idx="328">
                  <c:v>265.60000000000002</c:v>
                </c:pt>
                <c:pt idx="329">
                  <c:v>265.8</c:v>
                </c:pt>
                <c:pt idx="330">
                  <c:v>266</c:v>
                </c:pt>
                <c:pt idx="331">
                  <c:v>266.2</c:v>
                </c:pt>
                <c:pt idx="332">
                  <c:v>266.39999999999998</c:v>
                </c:pt>
                <c:pt idx="333">
                  <c:v>266.60000000000002</c:v>
                </c:pt>
                <c:pt idx="334">
                  <c:v>266.8</c:v>
                </c:pt>
                <c:pt idx="335">
                  <c:v>267</c:v>
                </c:pt>
                <c:pt idx="336">
                  <c:v>267.2</c:v>
                </c:pt>
                <c:pt idx="337">
                  <c:v>267.39999999999998</c:v>
                </c:pt>
                <c:pt idx="338">
                  <c:v>267.60000000000002</c:v>
                </c:pt>
                <c:pt idx="339">
                  <c:v>267.8</c:v>
                </c:pt>
                <c:pt idx="340">
                  <c:v>268</c:v>
                </c:pt>
                <c:pt idx="341">
                  <c:v>268.2</c:v>
                </c:pt>
                <c:pt idx="342">
                  <c:v>268.39999999999998</c:v>
                </c:pt>
                <c:pt idx="343">
                  <c:v>268.60000000000002</c:v>
                </c:pt>
                <c:pt idx="344">
                  <c:v>268.8</c:v>
                </c:pt>
                <c:pt idx="345">
                  <c:v>269</c:v>
                </c:pt>
                <c:pt idx="346">
                  <c:v>269.2</c:v>
                </c:pt>
                <c:pt idx="347">
                  <c:v>269.39999999999998</c:v>
                </c:pt>
                <c:pt idx="348">
                  <c:v>269.60000000000002</c:v>
                </c:pt>
                <c:pt idx="349">
                  <c:v>269.8</c:v>
                </c:pt>
                <c:pt idx="350">
                  <c:v>270</c:v>
                </c:pt>
                <c:pt idx="351">
                  <c:v>270.2</c:v>
                </c:pt>
                <c:pt idx="352">
                  <c:v>270.39999999999998</c:v>
                </c:pt>
                <c:pt idx="353">
                  <c:v>270.60000000000002</c:v>
                </c:pt>
                <c:pt idx="354">
                  <c:v>270.8</c:v>
                </c:pt>
                <c:pt idx="355">
                  <c:v>271</c:v>
                </c:pt>
                <c:pt idx="356">
                  <c:v>271.2</c:v>
                </c:pt>
                <c:pt idx="357">
                  <c:v>271.39999999999998</c:v>
                </c:pt>
                <c:pt idx="358">
                  <c:v>271.60000000000002</c:v>
                </c:pt>
                <c:pt idx="359">
                  <c:v>271.8</c:v>
                </c:pt>
                <c:pt idx="360">
                  <c:v>272</c:v>
                </c:pt>
                <c:pt idx="361">
                  <c:v>272.2</c:v>
                </c:pt>
                <c:pt idx="362">
                  <c:v>272.39999999999998</c:v>
                </c:pt>
                <c:pt idx="363">
                  <c:v>272.60000000000002</c:v>
                </c:pt>
                <c:pt idx="364">
                  <c:v>272.8</c:v>
                </c:pt>
                <c:pt idx="365">
                  <c:v>273</c:v>
                </c:pt>
                <c:pt idx="366">
                  <c:v>273.2</c:v>
                </c:pt>
                <c:pt idx="367">
                  <c:v>273.39999999999998</c:v>
                </c:pt>
                <c:pt idx="368">
                  <c:v>273.60000000000002</c:v>
                </c:pt>
                <c:pt idx="369">
                  <c:v>273.8</c:v>
                </c:pt>
                <c:pt idx="370">
                  <c:v>274</c:v>
                </c:pt>
                <c:pt idx="371">
                  <c:v>274.2</c:v>
                </c:pt>
                <c:pt idx="372">
                  <c:v>274.39999999999998</c:v>
                </c:pt>
                <c:pt idx="373">
                  <c:v>274.60000000000002</c:v>
                </c:pt>
                <c:pt idx="374">
                  <c:v>274.8</c:v>
                </c:pt>
                <c:pt idx="375">
                  <c:v>275</c:v>
                </c:pt>
                <c:pt idx="376">
                  <c:v>275.2</c:v>
                </c:pt>
                <c:pt idx="377">
                  <c:v>275.39999999999998</c:v>
                </c:pt>
                <c:pt idx="378">
                  <c:v>275.60000000000002</c:v>
                </c:pt>
                <c:pt idx="379">
                  <c:v>275.8</c:v>
                </c:pt>
                <c:pt idx="380">
                  <c:v>276</c:v>
                </c:pt>
                <c:pt idx="381">
                  <c:v>276.2</c:v>
                </c:pt>
                <c:pt idx="382">
                  <c:v>276.39999999999998</c:v>
                </c:pt>
                <c:pt idx="383">
                  <c:v>276.60000000000002</c:v>
                </c:pt>
                <c:pt idx="384">
                  <c:v>276.8</c:v>
                </c:pt>
                <c:pt idx="385">
                  <c:v>277</c:v>
                </c:pt>
                <c:pt idx="386">
                  <c:v>277.2</c:v>
                </c:pt>
                <c:pt idx="387">
                  <c:v>277.39999999999998</c:v>
                </c:pt>
                <c:pt idx="388">
                  <c:v>277.60000000000002</c:v>
                </c:pt>
                <c:pt idx="389">
                  <c:v>277.8</c:v>
                </c:pt>
                <c:pt idx="390">
                  <c:v>278</c:v>
                </c:pt>
                <c:pt idx="391">
                  <c:v>278.2</c:v>
                </c:pt>
                <c:pt idx="392">
                  <c:v>278.39999999999998</c:v>
                </c:pt>
                <c:pt idx="393">
                  <c:v>278.60000000000002</c:v>
                </c:pt>
                <c:pt idx="394">
                  <c:v>278.8</c:v>
                </c:pt>
                <c:pt idx="395">
                  <c:v>279</c:v>
                </c:pt>
                <c:pt idx="396">
                  <c:v>279.2</c:v>
                </c:pt>
                <c:pt idx="397">
                  <c:v>279.39999999999998</c:v>
                </c:pt>
                <c:pt idx="398">
                  <c:v>279.60000000000002</c:v>
                </c:pt>
                <c:pt idx="399">
                  <c:v>279.8</c:v>
                </c:pt>
                <c:pt idx="400">
                  <c:v>280</c:v>
                </c:pt>
                <c:pt idx="401">
                  <c:v>280.2</c:v>
                </c:pt>
                <c:pt idx="402">
                  <c:v>280.39999999999998</c:v>
                </c:pt>
                <c:pt idx="403">
                  <c:v>280.60000000000002</c:v>
                </c:pt>
                <c:pt idx="404">
                  <c:v>280.8</c:v>
                </c:pt>
                <c:pt idx="405">
                  <c:v>281</c:v>
                </c:pt>
                <c:pt idx="406">
                  <c:v>281.2</c:v>
                </c:pt>
                <c:pt idx="407">
                  <c:v>281.39999999999998</c:v>
                </c:pt>
                <c:pt idx="408">
                  <c:v>281.60000000000002</c:v>
                </c:pt>
                <c:pt idx="409">
                  <c:v>281.8</c:v>
                </c:pt>
                <c:pt idx="410">
                  <c:v>282</c:v>
                </c:pt>
                <c:pt idx="411">
                  <c:v>282.2</c:v>
                </c:pt>
                <c:pt idx="412">
                  <c:v>282.39999999999998</c:v>
                </c:pt>
                <c:pt idx="413">
                  <c:v>282.60000000000002</c:v>
                </c:pt>
                <c:pt idx="414">
                  <c:v>282.8</c:v>
                </c:pt>
                <c:pt idx="415">
                  <c:v>283</c:v>
                </c:pt>
                <c:pt idx="416">
                  <c:v>283.2</c:v>
                </c:pt>
                <c:pt idx="417">
                  <c:v>283.39999999999998</c:v>
                </c:pt>
                <c:pt idx="418">
                  <c:v>283.60000000000002</c:v>
                </c:pt>
                <c:pt idx="419">
                  <c:v>283.8</c:v>
                </c:pt>
                <c:pt idx="420">
                  <c:v>284</c:v>
                </c:pt>
                <c:pt idx="421">
                  <c:v>284.2</c:v>
                </c:pt>
                <c:pt idx="422">
                  <c:v>284.39999999999998</c:v>
                </c:pt>
                <c:pt idx="423">
                  <c:v>284.60000000000002</c:v>
                </c:pt>
                <c:pt idx="424">
                  <c:v>284.8</c:v>
                </c:pt>
                <c:pt idx="425">
                  <c:v>285</c:v>
                </c:pt>
                <c:pt idx="426">
                  <c:v>285.2</c:v>
                </c:pt>
                <c:pt idx="427">
                  <c:v>285.39999999999998</c:v>
                </c:pt>
                <c:pt idx="428">
                  <c:v>285.60000000000002</c:v>
                </c:pt>
                <c:pt idx="429">
                  <c:v>285.8</c:v>
                </c:pt>
                <c:pt idx="430">
                  <c:v>286</c:v>
                </c:pt>
                <c:pt idx="431">
                  <c:v>286.2</c:v>
                </c:pt>
                <c:pt idx="432">
                  <c:v>286.39999999999998</c:v>
                </c:pt>
                <c:pt idx="433">
                  <c:v>286.60000000000002</c:v>
                </c:pt>
                <c:pt idx="434">
                  <c:v>286.8</c:v>
                </c:pt>
                <c:pt idx="435">
                  <c:v>287</c:v>
                </c:pt>
                <c:pt idx="436">
                  <c:v>287.2</c:v>
                </c:pt>
                <c:pt idx="437">
                  <c:v>287.39999999999998</c:v>
                </c:pt>
                <c:pt idx="438">
                  <c:v>287.60000000000002</c:v>
                </c:pt>
                <c:pt idx="439">
                  <c:v>287.8</c:v>
                </c:pt>
                <c:pt idx="440">
                  <c:v>288</c:v>
                </c:pt>
                <c:pt idx="441">
                  <c:v>288.2</c:v>
                </c:pt>
                <c:pt idx="442">
                  <c:v>288.39999999999998</c:v>
                </c:pt>
                <c:pt idx="443">
                  <c:v>288.60000000000002</c:v>
                </c:pt>
                <c:pt idx="444">
                  <c:v>288.8</c:v>
                </c:pt>
                <c:pt idx="445">
                  <c:v>289</c:v>
                </c:pt>
                <c:pt idx="446">
                  <c:v>289.2</c:v>
                </c:pt>
                <c:pt idx="447">
                  <c:v>289.39999999999998</c:v>
                </c:pt>
                <c:pt idx="448">
                  <c:v>289.60000000000002</c:v>
                </c:pt>
                <c:pt idx="449">
                  <c:v>289.8</c:v>
                </c:pt>
                <c:pt idx="450">
                  <c:v>290</c:v>
                </c:pt>
                <c:pt idx="451">
                  <c:v>290.2</c:v>
                </c:pt>
                <c:pt idx="452">
                  <c:v>290.39999999999998</c:v>
                </c:pt>
                <c:pt idx="453">
                  <c:v>290.60000000000002</c:v>
                </c:pt>
                <c:pt idx="454">
                  <c:v>290.8</c:v>
                </c:pt>
                <c:pt idx="455">
                  <c:v>291</c:v>
                </c:pt>
                <c:pt idx="456">
                  <c:v>291.2</c:v>
                </c:pt>
                <c:pt idx="457">
                  <c:v>291.39999999999998</c:v>
                </c:pt>
                <c:pt idx="458">
                  <c:v>291.60000000000002</c:v>
                </c:pt>
                <c:pt idx="459">
                  <c:v>291.8</c:v>
                </c:pt>
                <c:pt idx="460">
                  <c:v>292</c:v>
                </c:pt>
                <c:pt idx="461">
                  <c:v>292.2</c:v>
                </c:pt>
                <c:pt idx="462">
                  <c:v>292.39999999999998</c:v>
                </c:pt>
                <c:pt idx="463">
                  <c:v>292.60000000000002</c:v>
                </c:pt>
                <c:pt idx="464">
                  <c:v>292.8</c:v>
                </c:pt>
                <c:pt idx="465">
                  <c:v>293</c:v>
                </c:pt>
                <c:pt idx="466">
                  <c:v>293.2</c:v>
                </c:pt>
                <c:pt idx="467">
                  <c:v>293.39999999999998</c:v>
                </c:pt>
                <c:pt idx="468">
                  <c:v>293.60000000000002</c:v>
                </c:pt>
                <c:pt idx="469">
                  <c:v>293.8</c:v>
                </c:pt>
                <c:pt idx="470">
                  <c:v>294</c:v>
                </c:pt>
                <c:pt idx="471">
                  <c:v>294.2</c:v>
                </c:pt>
                <c:pt idx="472">
                  <c:v>294.39999999999998</c:v>
                </c:pt>
                <c:pt idx="473">
                  <c:v>294.60000000000002</c:v>
                </c:pt>
                <c:pt idx="474">
                  <c:v>294.8</c:v>
                </c:pt>
                <c:pt idx="475">
                  <c:v>295</c:v>
                </c:pt>
                <c:pt idx="476">
                  <c:v>295.2</c:v>
                </c:pt>
                <c:pt idx="477">
                  <c:v>295.39999999999998</c:v>
                </c:pt>
                <c:pt idx="478">
                  <c:v>295.60000000000002</c:v>
                </c:pt>
                <c:pt idx="479">
                  <c:v>295.8</c:v>
                </c:pt>
                <c:pt idx="480">
                  <c:v>296</c:v>
                </c:pt>
                <c:pt idx="481">
                  <c:v>296.2</c:v>
                </c:pt>
                <c:pt idx="482">
                  <c:v>296.39999999999998</c:v>
                </c:pt>
                <c:pt idx="483">
                  <c:v>296.60000000000002</c:v>
                </c:pt>
                <c:pt idx="484">
                  <c:v>296.8</c:v>
                </c:pt>
                <c:pt idx="485">
                  <c:v>297</c:v>
                </c:pt>
                <c:pt idx="486">
                  <c:v>297.2</c:v>
                </c:pt>
                <c:pt idx="487">
                  <c:v>297.39999999999998</c:v>
                </c:pt>
                <c:pt idx="488">
                  <c:v>297.60000000000002</c:v>
                </c:pt>
                <c:pt idx="489">
                  <c:v>297.8</c:v>
                </c:pt>
                <c:pt idx="490">
                  <c:v>298</c:v>
                </c:pt>
                <c:pt idx="491">
                  <c:v>298.2</c:v>
                </c:pt>
                <c:pt idx="492">
                  <c:v>298.39999999999998</c:v>
                </c:pt>
                <c:pt idx="493">
                  <c:v>298.60000000000002</c:v>
                </c:pt>
                <c:pt idx="494">
                  <c:v>298.8</c:v>
                </c:pt>
                <c:pt idx="495">
                  <c:v>299</c:v>
                </c:pt>
                <c:pt idx="496">
                  <c:v>299.2</c:v>
                </c:pt>
                <c:pt idx="497">
                  <c:v>299.39999999999998</c:v>
                </c:pt>
                <c:pt idx="498">
                  <c:v>299.60000000000002</c:v>
                </c:pt>
                <c:pt idx="499">
                  <c:v>299.8</c:v>
                </c:pt>
                <c:pt idx="500">
                  <c:v>300</c:v>
                </c:pt>
                <c:pt idx="501">
                  <c:v>300.2</c:v>
                </c:pt>
                <c:pt idx="502">
                  <c:v>300.39999999999998</c:v>
                </c:pt>
                <c:pt idx="503">
                  <c:v>300.60000000000002</c:v>
                </c:pt>
                <c:pt idx="504">
                  <c:v>300.8</c:v>
                </c:pt>
                <c:pt idx="505">
                  <c:v>301</c:v>
                </c:pt>
                <c:pt idx="506">
                  <c:v>301.2</c:v>
                </c:pt>
                <c:pt idx="507">
                  <c:v>301.39999999999998</c:v>
                </c:pt>
                <c:pt idx="508">
                  <c:v>301.60000000000002</c:v>
                </c:pt>
                <c:pt idx="509">
                  <c:v>301.8</c:v>
                </c:pt>
                <c:pt idx="510">
                  <c:v>302</c:v>
                </c:pt>
                <c:pt idx="511">
                  <c:v>302.2</c:v>
                </c:pt>
                <c:pt idx="512">
                  <c:v>302.39999999999998</c:v>
                </c:pt>
                <c:pt idx="513">
                  <c:v>302.60000000000002</c:v>
                </c:pt>
                <c:pt idx="514">
                  <c:v>302.8</c:v>
                </c:pt>
                <c:pt idx="515">
                  <c:v>303</c:v>
                </c:pt>
                <c:pt idx="516">
                  <c:v>303.2</c:v>
                </c:pt>
                <c:pt idx="517">
                  <c:v>303.39999999999998</c:v>
                </c:pt>
                <c:pt idx="518">
                  <c:v>303.60000000000002</c:v>
                </c:pt>
                <c:pt idx="519">
                  <c:v>303.8</c:v>
                </c:pt>
                <c:pt idx="520">
                  <c:v>304</c:v>
                </c:pt>
                <c:pt idx="521">
                  <c:v>304.2</c:v>
                </c:pt>
                <c:pt idx="522">
                  <c:v>304.39999999999998</c:v>
                </c:pt>
                <c:pt idx="523">
                  <c:v>304.60000000000002</c:v>
                </c:pt>
                <c:pt idx="524">
                  <c:v>304.8</c:v>
                </c:pt>
                <c:pt idx="525">
                  <c:v>305</c:v>
                </c:pt>
                <c:pt idx="526">
                  <c:v>305.2</c:v>
                </c:pt>
                <c:pt idx="527">
                  <c:v>305.39999999999998</c:v>
                </c:pt>
                <c:pt idx="528">
                  <c:v>305.60000000000002</c:v>
                </c:pt>
                <c:pt idx="529">
                  <c:v>305.8</c:v>
                </c:pt>
                <c:pt idx="530">
                  <c:v>306</c:v>
                </c:pt>
                <c:pt idx="531">
                  <c:v>306.2</c:v>
                </c:pt>
                <c:pt idx="532">
                  <c:v>306.39999999999998</c:v>
                </c:pt>
                <c:pt idx="533">
                  <c:v>306.60000000000002</c:v>
                </c:pt>
                <c:pt idx="534">
                  <c:v>306.8</c:v>
                </c:pt>
                <c:pt idx="535">
                  <c:v>307</c:v>
                </c:pt>
                <c:pt idx="536">
                  <c:v>307.2</c:v>
                </c:pt>
                <c:pt idx="537">
                  <c:v>307.39999999999998</c:v>
                </c:pt>
                <c:pt idx="538">
                  <c:v>307.60000000000002</c:v>
                </c:pt>
                <c:pt idx="539">
                  <c:v>307.8</c:v>
                </c:pt>
                <c:pt idx="540">
                  <c:v>308</c:v>
                </c:pt>
                <c:pt idx="541">
                  <c:v>308.2</c:v>
                </c:pt>
                <c:pt idx="542">
                  <c:v>308.39999999999998</c:v>
                </c:pt>
                <c:pt idx="543">
                  <c:v>308.60000000000002</c:v>
                </c:pt>
                <c:pt idx="544">
                  <c:v>308.8</c:v>
                </c:pt>
                <c:pt idx="545">
                  <c:v>309</c:v>
                </c:pt>
                <c:pt idx="546">
                  <c:v>309.2</c:v>
                </c:pt>
                <c:pt idx="547">
                  <c:v>309.39999999999998</c:v>
                </c:pt>
                <c:pt idx="548">
                  <c:v>309.60000000000002</c:v>
                </c:pt>
                <c:pt idx="549">
                  <c:v>309.8</c:v>
                </c:pt>
                <c:pt idx="550">
                  <c:v>310</c:v>
                </c:pt>
                <c:pt idx="551">
                  <c:v>310.2</c:v>
                </c:pt>
                <c:pt idx="552">
                  <c:v>310.39999999999998</c:v>
                </c:pt>
                <c:pt idx="553">
                  <c:v>310.60000000000002</c:v>
                </c:pt>
                <c:pt idx="554">
                  <c:v>310.8</c:v>
                </c:pt>
                <c:pt idx="555">
                  <c:v>311</c:v>
                </c:pt>
                <c:pt idx="556">
                  <c:v>311.2</c:v>
                </c:pt>
                <c:pt idx="557">
                  <c:v>311.39999999999998</c:v>
                </c:pt>
                <c:pt idx="558">
                  <c:v>311.60000000000002</c:v>
                </c:pt>
                <c:pt idx="559">
                  <c:v>311.8</c:v>
                </c:pt>
                <c:pt idx="560">
                  <c:v>312</c:v>
                </c:pt>
                <c:pt idx="561">
                  <c:v>312.2</c:v>
                </c:pt>
                <c:pt idx="562">
                  <c:v>312.39999999999998</c:v>
                </c:pt>
                <c:pt idx="563">
                  <c:v>312.60000000000002</c:v>
                </c:pt>
                <c:pt idx="564">
                  <c:v>312.8</c:v>
                </c:pt>
                <c:pt idx="565">
                  <c:v>313</c:v>
                </c:pt>
                <c:pt idx="566">
                  <c:v>313.2</c:v>
                </c:pt>
                <c:pt idx="567">
                  <c:v>313.39999999999998</c:v>
                </c:pt>
                <c:pt idx="568">
                  <c:v>313.60000000000002</c:v>
                </c:pt>
                <c:pt idx="569">
                  <c:v>313.8</c:v>
                </c:pt>
                <c:pt idx="570">
                  <c:v>314</c:v>
                </c:pt>
                <c:pt idx="571">
                  <c:v>314.2</c:v>
                </c:pt>
                <c:pt idx="572">
                  <c:v>314.39999999999998</c:v>
                </c:pt>
                <c:pt idx="573">
                  <c:v>314.60000000000002</c:v>
                </c:pt>
                <c:pt idx="574">
                  <c:v>314.8</c:v>
                </c:pt>
                <c:pt idx="575">
                  <c:v>315</c:v>
                </c:pt>
                <c:pt idx="576">
                  <c:v>315.2</c:v>
                </c:pt>
                <c:pt idx="577">
                  <c:v>315.39999999999998</c:v>
                </c:pt>
                <c:pt idx="578">
                  <c:v>315.60000000000002</c:v>
                </c:pt>
                <c:pt idx="579">
                  <c:v>315.8</c:v>
                </c:pt>
                <c:pt idx="580">
                  <c:v>316</c:v>
                </c:pt>
                <c:pt idx="581">
                  <c:v>316.2</c:v>
                </c:pt>
                <c:pt idx="582">
                  <c:v>316.39999999999998</c:v>
                </c:pt>
                <c:pt idx="583">
                  <c:v>316.60000000000002</c:v>
                </c:pt>
                <c:pt idx="584">
                  <c:v>316.8</c:v>
                </c:pt>
                <c:pt idx="585">
                  <c:v>317</c:v>
                </c:pt>
                <c:pt idx="586">
                  <c:v>317.2</c:v>
                </c:pt>
                <c:pt idx="587">
                  <c:v>317.39999999999998</c:v>
                </c:pt>
                <c:pt idx="588">
                  <c:v>317.60000000000002</c:v>
                </c:pt>
                <c:pt idx="589">
                  <c:v>317.8</c:v>
                </c:pt>
                <c:pt idx="590">
                  <c:v>318</c:v>
                </c:pt>
                <c:pt idx="591">
                  <c:v>318.2</c:v>
                </c:pt>
                <c:pt idx="592">
                  <c:v>318.39999999999998</c:v>
                </c:pt>
                <c:pt idx="593">
                  <c:v>318.60000000000002</c:v>
                </c:pt>
                <c:pt idx="594">
                  <c:v>318.8</c:v>
                </c:pt>
                <c:pt idx="595">
                  <c:v>319</c:v>
                </c:pt>
                <c:pt idx="596">
                  <c:v>319.2</c:v>
                </c:pt>
                <c:pt idx="597">
                  <c:v>319.39999999999998</c:v>
                </c:pt>
                <c:pt idx="598">
                  <c:v>319.60000000000002</c:v>
                </c:pt>
                <c:pt idx="599">
                  <c:v>319.8</c:v>
                </c:pt>
                <c:pt idx="600">
                  <c:v>320</c:v>
                </c:pt>
                <c:pt idx="601">
                  <c:v>320.2</c:v>
                </c:pt>
                <c:pt idx="602">
                  <c:v>320.39999999999998</c:v>
                </c:pt>
                <c:pt idx="603">
                  <c:v>320.60000000000002</c:v>
                </c:pt>
                <c:pt idx="604">
                  <c:v>320.8</c:v>
                </c:pt>
                <c:pt idx="605">
                  <c:v>321</c:v>
                </c:pt>
                <c:pt idx="606">
                  <c:v>321.2</c:v>
                </c:pt>
                <c:pt idx="607">
                  <c:v>321.39999999999998</c:v>
                </c:pt>
                <c:pt idx="608">
                  <c:v>321.60000000000002</c:v>
                </c:pt>
                <c:pt idx="609">
                  <c:v>321.8</c:v>
                </c:pt>
                <c:pt idx="610">
                  <c:v>322</c:v>
                </c:pt>
                <c:pt idx="611">
                  <c:v>322.2</c:v>
                </c:pt>
                <c:pt idx="612">
                  <c:v>322.39999999999998</c:v>
                </c:pt>
                <c:pt idx="613">
                  <c:v>322.60000000000002</c:v>
                </c:pt>
                <c:pt idx="614">
                  <c:v>322.8</c:v>
                </c:pt>
                <c:pt idx="615">
                  <c:v>323</c:v>
                </c:pt>
                <c:pt idx="616">
                  <c:v>323.2</c:v>
                </c:pt>
                <c:pt idx="617">
                  <c:v>323.39999999999998</c:v>
                </c:pt>
                <c:pt idx="618">
                  <c:v>323.60000000000002</c:v>
                </c:pt>
                <c:pt idx="619">
                  <c:v>323.8</c:v>
                </c:pt>
                <c:pt idx="620">
                  <c:v>324</c:v>
                </c:pt>
                <c:pt idx="621">
                  <c:v>324.2</c:v>
                </c:pt>
                <c:pt idx="622">
                  <c:v>324.39999999999998</c:v>
                </c:pt>
                <c:pt idx="623">
                  <c:v>324.60000000000002</c:v>
                </c:pt>
                <c:pt idx="624">
                  <c:v>324.8</c:v>
                </c:pt>
                <c:pt idx="625">
                  <c:v>325</c:v>
                </c:pt>
                <c:pt idx="626">
                  <c:v>325.2</c:v>
                </c:pt>
                <c:pt idx="627">
                  <c:v>325.39999999999998</c:v>
                </c:pt>
                <c:pt idx="628">
                  <c:v>325.60000000000002</c:v>
                </c:pt>
                <c:pt idx="629">
                  <c:v>325.8</c:v>
                </c:pt>
                <c:pt idx="630">
                  <c:v>326</c:v>
                </c:pt>
                <c:pt idx="631">
                  <c:v>326.2</c:v>
                </c:pt>
                <c:pt idx="632">
                  <c:v>326.39999999999998</c:v>
                </c:pt>
                <c:pt idx="633">
                  <c:v>326.60000000000002</c:v>
                </c:pt>
                <c:pt idx="634">
                  <c:v>326.8</c:v>
                </c:pt>
                <c:pt idx="635">
                  <c:v>327</c:v>
                </c:pt>
                <c:pt idx="636">
                  <c:v>327.2</c:v>
                </c:pt>
                <c:pt idx="637">
                  <c:v>327.39999999999998</c:v>
                </c:pt>
                <c:pt idx="638">
                  <c:v>327.60000000000002</c:v>
                </c:pt>
                <c:pt idx="639">
                  <c:v>327.8</c:v>
                </c:pt>
                <c:pt idx="640">
                  <c:v>328</c:v>
                </c:pt>
                <c:pt idx="641">
                  <c:v>328.2</c:v>
                </c:pt>
                <c:pt idx="642">
                  <c:v>328.4</c:v>
                </c:pt>
                <c:pt idx="643">
                  <c:v>328.6</c:v>
                </c:pt>
                <c:pt idx="644">
                  <c:v>328.8</c:v>
                </c:pt>
                <c:pt idx="645">
                  <c:v>329</c:v>
                </c:pt>
                <c:pt idx="646">
                  <c:v>329.2</c:v>
                </c:pt>
                <c:pt idx="647">
                  <c:v>329.4</c:v>
                </c:pt>
                <c:pt idx="648">
                  <c:v>329.6</c:v>
                </c:pt>
                <c:pt idx="649">
                  <c:v>329.8</c:v>
                </c:pt>
                <c:pt idx="650">
                  <c:v>330</c:v>
                </c:pt>
                <c:pt idx="651">
                  <c:v>330.2</c:v>
                </c:pt>
                <c:pt idx="652">
                  <c:v>330.4</c:v>
                </c:pt>
                <c:pt idx="653">
                  <c:v>330.6</c:v>
                </c:pt>
                <c:pt idx="654">
                  <c:v>330.8</c:v>
                </c:pt>
                <c:pt idx="655">
                  <c:v>331</c:v>
                </c:pt>
                <c:pt idx="656">
                  <c:v>331.2</c:v>
                </c:pt>
                <c:pt idx="657">
                  <c:v>331.4</c:v>
                </c:pt>
                <c:pt idx="658">
                  <c:v>331.6</c:v>
                </c:pt>
                <c:pt idx="659">
                  <c:v>331.8</c:v>
                </c:pt>
                <c:pt idx="660">
                  <c:v>332</c:v>
                </c:pt>
                <c:pt idx="661">
                  <c:v>332.2</c:v>
                </c:pt>
                <c:pt idx="662">
                  <c:v>332.4</c:v>
                </c:pt>
                <c:pt idx="663">
                  <c:v>332.6</c:v>
                </c:pt>
                <c:pt idx="664">
                  <c:v>332.8</c:v>
                </c:pt>
                <c:pt idx="665">
                  <c:v>333</c:v>
                </c:pt>
                <c:pt idx="666">
                  <c:v>333.2</c:v>
                </c:pt>
                <c:pt idx="667">
                  <c:v>333.4</c:v>
                </c:pt>
                <c:pt idx="668">
                  <c:v>333.6</c:v>
                </c:pt>
                <c:pt idx="669">
                  <c:v>333.8</c:v>
                </c:pt>
                <c:pt idx="670">
                  <c:v>334</c:v>
                </c:pt>
                <c:pt idx="671">
                  <c:v>334.2</c:v>
                </c:pt>
                <c:pt idx="672">
                  <c:v>334.4</c:v>
                </c:pt>
                <c:pt idx="673">
                  <c:v>334.6</c:v>
                </c:pt>
                <c:pt idx="674">
                  <c:v>334.8</c:v>
                </c:pt>
                <c:pt idx="675">
                  <c:v>335</c:v>
                </c:pt>
                <c:pt idx="676">
                  <c:v>335.2</c:v>
                </c:pt>
                <c:pt idx="677">
                  <c:v>335.4</c:v>
                </c:pt>
                <c:pt idx="678">
                  <c:v>335.6</c:v>
                </c:pt>
                <c:pt idx="679">
                  <c:v>335.8</c:v>
                </c:pt>
                <c:pt idx="680">
                  <c:v>336</c:v>
                </c:pt>
                <c:pt idx="681">
                  <c:v>336.2</c:v>
                </c:pt>
                <c:pt idx="682">
                  <c:v>336.4</c:v>
                </c:pt>
                <c:pt idx="683">
                  <c:v>336.6</c:v>
                </c:pt>
                <c:pt idx="684">
                  <c:v>336.8</c:v>
                </c:pt>
                <c:pt idx="685">
                  <c:v>337</c:v>
                </c:pt>
                <c:pt idx="686">
                  <c:v>337.2</c:v>
                </c:pt>
                <c:pt idx="687">
                  <c:v>337.4</c:v>
                </c:pt>
                <c:pt idx="688">
                  <c:v>337.6</c:v>
                </c:pt>
                <c:pt idx="689">
                  <c:v>337.8</c:v>
                </c:pt>
                <c:pt idx="690">
                  <c:v>338</c:v>
                </c:pt>
                <c:pt idx="691">
                  <c:v>338.2</c:v>
                </c:pt>
                <c:pt idx="692">
                  <c:v>338.4</c:v>
                </c:pt>
                <c:pt idx="693">
                  <c:v>338.6</c:v>
                </c:pt>
                <c:pt idx="694">
                  <c:v>338.8</c:v>
                </c:pt>
                <c:pt idx="695">
                  <c:v>339</c:v>
                </c:pt>
                <c:pt idx="696">
                  <c:v>339.2</c:v>
                </c:pt>
                <c:pt idx="697">
                  <c:v>339.4</c:v>
                </c:pt>
                <c:pt idx="698">
                  <c:v>339.6</c:v>
                </c:pt>
                <c:pt idx="699">
                  <c:v>339.8</c:v>
                </c:pt>
                <c:pt idx="700">
                  <c:v>340</c:v>
                </c:pt>
                <c:pt idx="701">
                  <c:v>340.2</c:v>
                </c:pt>
                <c:pt idx="702">
                  <c:v>340.4</c:v>
                </c:pt>
                <c:pt idx="703">
                  <c:v>340.6</c:v>
                </c:pt>
                <c:pt idx="704">
                  <c:v>340.8</c:v>
                </c:pt>
                <c:pt idx="705">
                  <c:v>341</c:v>
                </c:pt>
                <c:pt idx="706">
                  <c:v>341.2</c:v>
                </c:pt>
                <c:pt idx="707">
                  <c:v>341.4</c:v>
                </c:pt>
                <c:pt idx="708">
                  <c:v>341.6</c:v>
                </c:pt>
                <c:pt idx="709">
                  <c:v>341.8</c:v>
                </c:pt>
                <c:pt idx="710">
                  <c:v>342</c:v>
                </c:pt>
                <c:pt idx="711">
                  <c:v>342.2</c:v>
                </c:pt>
                <c:pt idx="712">
                  <c:v>342.4</c:v>
                </c:pt>
                <c:pt idx="713">
                  <c:v>342.6</c:v>
                </c:pt>
                <c:pt idx="714">
                  <c:v>342.8</c:v>
                </c:pt>
                <c:pt idx="715">
                  <c:v>343</c:v>
                </c:pt>
                <c:pt idx="716">
                  <c:v>343.2</c:v>
                </c:pt>
                <c:pt idx="717">
                  <c:v>343.4</c:v>
                </c:pt>
                <c:pt idx="718">
                  <c:v>343.6</c:v>
                </c:pt>
                <c:pt idx="719">
                  <c:v>343.8</c:v>
                </c:pt>
                <c:pt idx="720">
                  <c:v>344</c:v>
                </c:pt>
                <c:pt idx="721">
                  <c:v>344.2</c:v>
                </c:pt>
                <c:pt idx="722">
                  <c:v>344.4</c:v>
                </c:pt>
                <c:pt idx="723">
                  <c:v>344.6</c:v>
                </c:pt>
                <c:pt idx="724">
                  <c:v>344.8</c:v>
                </c:pt>
                <c:pt idx="725">
                  <c:v>345</c:v>
                </c:pt>
                <c:pt idx="726">
                  <c:v>345.2</c:v>
                </c:pt>
                <c:pt idx="727">
                  <c:v>345.4</c:v>
                </c:pt>
                <c:pt idx="728">
                  <c:v>345.6</c:v>
                </c:pt>
                <c:pt idx="729">
                  <c:v>345.8</c:v>
                </c:pt>
                <c:pt idx="730">
                  <c:v>346</c:v>
                </c:pt>
                <c:pt idx="731">
                  <c:v>346.2</c:v>
                </c:pt>
                <c:pt idx="732">
                  <c:v>346.4</c:v>
                </c:pt>
                <c:pt idx="733">
                  <c:v>346.6</c:v>
                </c:pt>
                <c:pt idx="734">
                  <c:v>346.8</c:v>
                </c:pt>
                <c:pt idx="735">
                  <c:v>347</c:v>
                </c:pt>
                <c:pt idx="736">
                  <c:v>347.2</c:v>
                </c:pt>
                <c:pt idx="737">
                  <c:v>347.4</c:v>
                </c:pt>
                <c:pt idx="738">
                  <c:v>347.6</c:v>
                </c:pt>
                <c:pt idx="739">
                  <c:v>347.8</c:v>
                </c:pt>
                <c:pt idx="740">
                  <c:v>348</c:v>
                </c:pt>
                <c:pt idx="741">
                  <c:v>348.2</c:v>
                </c:pt>
                <c:pt idx="742">
                  <c:v>348.4</c:v>
                </c:pt>
                <c:pt idx="743">
                  <c:v>348.6</c:v>
                </c:pt>
                <c:pt idx="744">
                  <c:v>348.8</c:v>
                </c:pt>
                <c:pt idx="745">
                  <c:v>349</c:v>
                </c:pt>
                <c:pt idx="746">
                  <c:v>349.2</c:v>
                </c:pt>
                <c:pt idx="747">
                  <c:v>349.4</c:v>
                </c:pt>
                <c:pt idx="748">
                  <c:v>349.6</c:v>
                </c:pt>
                <c:pt idx="749">
                  <c:v>349.8</c:v>
                </c:pt>
                <c:pt idx="750">
                  <c:v>350</c:v>
                </c:pt>
                <c:pt idx="751">
                  <c:v>350.2</c:v>
                </c:pt>
                <c:pt idx="752">
                  <c:v>350.4</c:v>
                </c:pt>
                <c:pt idx="753">
                  <c:v>350.6</c:v>
                </c:pt>
                <c:pt idx="754">
                  <c:v>350.8</c:v>
                </c:pt>
                <c:pt idx="755">
                  <c:v>351</c:v>
                </c:pt>
                <c:pt idx="756">
                  <c:v>351.2</c:v>
                </c:pt>
                <c:pt idx="757">
                  <c:v>351.4</c:v>
                </c:pt>
                <c:pt idx="758">
                  <c:v>351.6</c:v>
                </c:pt>
                <c:pt idx="759">
                  <c:v>351.8</c:v>
                </c:pt>
                <c:pt idx="760">
                  <c:v>352</c:v>
                </c:pt>
                <c:pt idx="761">
                  <c:v>352.2</c:v>
                </c:pt>
                <c:pt idx="762">
                  <c:v>352.4</c:v>
                </c:pt>
                <c:pt idx="763">
                  <c:v>352.6</c:v>
                </c:pt>
                <c:pt idx="764">
                  <c:v>352.8</c:v>
                </c:pt>
                <c:pt idx="765">
                  <c:v>353</c:v>
                </c:pt>
                <c:pt idx="766">
                  <c:v>353.2</c:v>
                </c:pt>
                <c:pt idx="767">
                  <c:v>353.4</c:v>
                </c:pt>
                <c:pt idx="768">
                  <c:v>353.6</c:v>
                </c:pt>
                <c:pt idx="769">
                  <c:v>353.8</c:v>
                </c:pt>
                <c:pt idx="770">
                  <c:v>354</c:v>
                </c:pt>
                <c:pt idx="771">
                  <c:v>354.2</c:v>
                </c:pt>
                <c:pt idx="772">
                  <c:v>354.4</c:v>
                </c:pt>
                <c:pt idx="773">
                  <c:v>354.6</c:v>
                </c:pt>
                <c:pt idx="774">
                  <c:v>354.8</c:v>
                </c:pt>
                <c:pt idx="775">
                  <c:v>355</c:v>
                </c:pt>
                <c:pt idx="776">
                  <c:v>355.2</c:v>
                </c:pt>
                <c:pt idx="777">
                  <c:v>355.4</c:v>
                </c:pt>
                <c:pt idx="778">
                  <c:v>355.6</c:v>
                </c:pt>
                <c:pt idx="779">
                  <c:v>355.8</c:v>
                </c:pt>
                <c:pt idx="780">
                  <c:v>356</c:v>
                </c:pt>
                <c:pt idx="781">
                  <c:v>356.2</c:v>
                </c:pt>
                <c:pt idx="782">
                  <c:v>356.4</c:v>
                </c:pt>
                <c:pt idx="783">
                  <c:v>356.6</c:v>
                </c:pt>
                <c:pt idx="784">
                  <c:v>356.8</c:v>
                </c:pt>
                <c:pt idx="785">
                  <c:v>357</c:v>
                </c:pt>
                <c:pt idx="786">
                  <c:v>357.2</c:v>
                </c:pt>
                <c:pt idx="787">
                  <c:v>357.4</c:v>
                </c:pt>
                <c:pt idx="788">
                  <c:v>357.6</c:v>
                </c:pt>
                <c:pt idx="789">
                  <c:v>357.8</c:v>
                </c:pt>
                <c:pt idx="790">
                  <c:v>358</c:v>
                </c:pt>
                <c:pt idx="791">
                  <c:v>358.2</c:v>
                </c:pt>
                <c:pt idx="792">
                  <c:v>358.4</c:v>
                </c:pt>
                <c:pt idx="793">
                  <c:v>358.6</c:v>
                </c:pt>
                <c:pt idx="794">
                  <c:v>358.8</c:v>
                </c:pt>
                <c:pt idx="795">
                  <c:v>359</c:v>
                </c:pt>
                <c:pt idx="796">
                  <c:v>359.2</c:v>
                </c:pt>
                <c:pt idx="797">
                  <c:v>359.4</c:v>
                </c:pt>
                <c:pt idx="798">
                  <c:v>359.6</c:v>
                </c:pt>
                <c:pt idx="799">
                  <c:v>359.8</c:v>
                </c:pt>
                <c:pt idx="800">
                  <c:v>360</c:v>
                </c:pt>
                <c:pt idx="801">
                  <c:v>360.2</c:v>
                </c:pt>
                <c:pt idx="802">
                  <c:v>360.4</c:v>
                </c:pt>
                <c:pt idx="803">
                  <c:v>360.6</c:v>
                </c:pt>
                <c:pt idx="804">
                  <c:v>360.8</c:v>
                </c:pt>
                <c:pt idx="805">
                  <c:v>361</c:v>
                </c:pt>
                <c:pt idx="806">
                  <c:v>361.2</c:v>
                </c:pt>
                <c:pt idx="807">
                  <c:v>361.4</c:v>
                </c:pt>
                <c:pt idx="808">
                  <c:v>361.6</c:v>
                </c:pt>
                <c:pt idx="809">
                  <c:v>361.8</c:v>
                </c:pt>
                <c:pt idx="810">
                  <c:v>362</c:v>
                </c:pt>
                <c:pt idx="811">
                  <c:v>362.2</c:v>
                </c:pt>
                <c:pt idx="812">
                  <c:v>362.4</c:v>
                </c:pt>
                <c:pt idx="813">
                  <c:v>362.6</c:v>
                </c:pt>
                <c:pt idx="814">
                  <c:v>362.8</c:v>
                </c:pt>
                <c:pt idx="815">
                  <c:v>363</c:v>
                </c:pt>
                <c:pt idx="816">
                  <c:v>363.2</c:v>
                </c:pt>
                <c:pt idx="817">
                  <c:v>363.4</c:v>
                </c:pt>
                <c:pt idx="818">
                  <c:v>363.6</c:v>
                </c:pt>
                <c:pt idx="819">
                  <c:v>363.8</c:v>
                </c:pt>
                <c:pt idx="820">
                  <c:v>364</c:v>
                </c:pt>
                <c:pt idx="821">
                  <c:v>364.2</c:v>
                </c:pt>
                <c:pt idx="822">
                  <c:v>364.4</c:v>
                </c:pt>
                <c:pt idx="823">
                  <c:v>364.6</c:v>
                </c:pt>
                <c:pt idx="824">
                  <c:v>364.8</c:v>
                </c:pt>
                <c:pt idx="825">
                  <c:v>365</c:v>
                </c:pt>
                <c:pt idx="826">
                  <c:v>365.2</c:v>
                </c:pt>
                <c:pt idx="827">
                  <c:v>365.4</c:v>
                </c:pt>
                <c:pt idx="828">
                  <c:v>365.6</c:v>
                </c:pt>
                <c:pt idx="829">
                  <c:v>365.8</c:v>
                </c:pt>
                <c:pt idx="830">
                  <c:v>366</c:v>
                </c:pt>
                <c:pt idx="831">
                  <c:v>366.2</c:v>
                </c:pt>
                <c:pt idx="832">
                  <c:v>366.4</c:v>
                </c:pt>
                <c:pt idx="833">
                  <c:v>366.6</c:v>
                </c:pt>
                <c:pt idx="834">
                  <c:v>366.8</c:v>
                </c:pt>
                <c:pt idx="835">
                  <c:v>367</c:v>
                </c:pt>
                <c:pt idx="836">
                  <c:v>367.2</c:v>
                </c:pt>
                <c:pt idx="837">
                  <c:v>367.4</c:v>
                </c:pt>
                <c:pt idx="838">
                  <c:v>367.6</c:v>
                </c:pt>
                <c:pt idx="839">
                  <c:v>367.8</c:v>
                </c:pt>
                <c:pt idx="840">
                  <c:v>368</c:v>
                </c:pt>
                <c:pt idx="841">
                  <c:v>368.2</c:v>
                </c:pt>
                <c:pt idx="842">
                  <c:v>368.4</c:v>
                </c:pt>
                <c:pt idx="843">
                  <c:v>368.6</c:v>
                </c:pt>
                <c:pt idx="844">
                  <c:v>368.8</c:v>
                </c:pt>
                <c:pt idx="845">
                  <c:v>369</c:v>
                </c:pt>
                <c:pt idx="846">
                  <c:v>369.2</c:v>
                </c:pt>
                <c:pt idx="847">
                  <c:v>369.4</c:v>
                </c:pt>
                <c:pt idx="848">
                  <c:v>369.6</c:v>
                </c:pt>
                <c:pt idx="849">
                  <c:v>369.8</c:v>
                </c:pt>
                <c:pt idx="850">
                  <c:v>370</c:v>
                </c:pt>
                <c:pt idx="851">
                  <c:v>370.2</c:v>
                </c:pt>
                <c:pt idx="852">
                  <c:v>370.4</c:v>
                </c:pt>
                <c:pt idx="853">
                  <c:v>370.6</c:v>
                </c:pt>
                <c:pt idx="854">
                  <c:v>370.8</c:v>
                </c:pt>
                <c:pt idx="855">
                  <c:v>371</c:v>
                </c:pt>
                <c:pt idx="856">
                  <c:v>371.2</c:v>
                </c:pt>
                <c:pt idx="857">
                  <c:v>371.4</c:v>
                </c:pt>
                <c:pt idx="858">
                  <c:v>371.6</c:v>
                </c:pt>
                <c:pt idx="859">
                  <c:v>371.8</c:v>
                </c:pt>
                <c:pt idx="860">
                  <c:v>372</c:v>
                </c:pt>
                <c:pt idx="861">
                  <c:v>372.2</c:v>
                </c:pt>
                <c:pt idx="862">
                  <c:v>372.4</c:v>
                </c:pt>
                <c:pt idx="863">
                  <c:v>372.6</c:v>
                </c:pt>
                <c:pt idx="864">
                  <c:v>372.8</c:v>
                </c:pt>
                <c:pt idx="865">
                  <c:v>373</c:v>
                </c:pt>
                <c:pt idx="866">
                  <c:v>373.2</c:v>
                </c:pt>
                <c:pt idx="867">
                  <c:v>373.4</c:v>
                </c:pt>
                <c:pt idx="868">
                  <c:v>373.6</c:v>
                </c:pt>
                <c:pt idx="869">
                  <c:v>373.8</c:v>
                </c:pt>
                <c:pt idx="870">
                  <c:v>374</c:v>
                </c:pt>
                <c:pt idx="871">
                  <c:v>374.2</c:v>
                </c:pt>
                <c:pt idx="872">
                  <c:v>374.4</c:v>
                </c:pt>
                <c:pt idx="873">
                  <c:v>374.6</c:v>
                </c:pt>
                <c:pt idx="874">
                  <c:v>374.8</c:v>
                </c:pt>
                <c:pt idx="875">
                  <c:v>375</c:v>
                </c:pt>
                <c:pt idx="876">
                  <c:v>375.2</c:v>
                </c:pt>
                <c:pt idx="877">
                  <c:v>375.4</c:v>
                </c:pt>
                <c:pt idx="878">
                  <c:v>375.6</c:v>
                </c:pt>
                <c:pt idx="879">
                  <c:v>375.8</c:v>
                </c:pt>
                <c:pt idx="880">
                  <c:v>376</c:v>
                </c:pt>
                <c:pt idx="881">
                  <c:v>376.2</c:v>
                </c:pt>
                <c:pt idx="882">
                  <c:v>376.4</c:v>
                </c:pt>
                <c:pt idx="883">
                  <c:v>376.6</c:v>
                </c:pt>
                <c:pt idx="884">
                  <c:v>376.8</c:v>
                </c:pt>
                <c:pt idx="885">
                  <c:v>377</c:v>
                </c:pt>
                <c:pt idx="886">
                  <c:v>377.2</c:v>
                </c:pt>
                <c:pt idx="887">
                  <c:v>377.4</c:v>
                </c:pt>
                <c:pt idx="888">
                  <c:v>377.6</c:v>
                </c:pt>
                <c:pt idx="889">
                  <c:v>377.8</c:v>
                </c:pt>
                <c:pt idx="890">
                  <c:v>378</c:v>
                </c:pt>
                <c:pt idx="891">
                  <c:v>378.2</c:v>
                </c:pt>
                <c:pt idx="892">
                  <c:v>378.4</c:v>
                </c:pt>
                <c:pt idx="893">
                  <c:v>378.6</c:v>
                </c:pt>
                <c:pt idx="894">
                  <c:v>378.8</c:v>
                </c:pt>
                <c:pt idx="895">
                  <c:v>379</c:v>
                </c:pt>
                <c:pt idx="896">
                  <c:v>379.2</c:v>
                </c:pt>
                <c:pt idx="897">
                  <c:v>379.4</c:v>
                </c:pt>
                <c:pt idx="898">
                  <c:v>379.6</c:v>
                </c:pt>
                <c:pt idx="899">
                  <c:v>379.8</c:v>
                </c:pt>
                <c:pt idx="900">
                  <c:v>380</c:v>
                </c:pt>
                <c:pt idx="901">
                  <c:v>380.2</c:v>
                </c:pt>
                <c:pt idx="902">
                  <c:v>380.4</c:v>
                </c:pt>
                <c:pt idx="903">
                  <c:v>380.6</c:v>
                </c:pt>
                <c:pt idx="904">
                  <c:v>380.8</c:v>
                </c:pt>
                <c:pt idx="905">
                  <c:v>381</c:v>
                </c:pt>
                <c:pt idx="906">
                  <c:v>381.2</c:v>
                </c:pt>
                <c:pt idx="907">
                  <c:v>381.4</c:v>
                </c:pt>
                <c:pt idx="908">
                  <c:v>381.6</c:v>
                </c:pt>
                <c:pt idx="909">
                  <c:v>381.8</c:v>
                </c:pt>
                <c:pt idx="910">
                  <c:v>382</c:v>
                </c:pt>
                <c:pt idx="911">
                  <c:v>382.2</c:v>
                </c:pt>
                <c:pt idx="912">
                  <c:v>382.4</c:v>
                </c:pt>
                <c:pt idx="913">
                  <c:v>382.6</c:v>
                </c:pt>
                <c:pt idx="914">
                  <c:v>382.8</c:v>
                </c:pt>
                <c:pt idx="915">
                  <c:v>383</c:v>
                </c:pt>
                <c:pt idx="916">
                  <c:v>383.2</c:v>
                </c:pt>
                <c:pt idx="917">
                  <c:v>383.4</c:v>
                </c:pt>
                <c:pt idx="918">
                  <c:v>383.6</c:v>
                </c:pt>
                <c:pt idx="919">
                  <c:v>383.8</c:v>
                </c:pt>
                <c:pt idx="920">
                  <c:v>384</c:v>
                </c:pt>
                <c:pt idx="921">
                  <c:v>384.2</c:v>
                </c:pt>
                <c:pt idx="922">
                  <c:v>384.4</c:v>
                </c:pt>
                <c:pt idx="923">
                  <c:v>384.6</c:v>
                </c:pt>
                <c:pt idx="924">
                  <c:v>384.8</c:v>
                </c:pt>
                <c:pt idx="925">
                  <c:v>385</c:v>
                </c:pt>
                <c:pt idx="926">
                  <c:v>385.2</c:v>
                </c:pt>
                <c:pt idx="927">
                  <c:v>385.4</c:v>
                </c:pt>
                <c:pt idx="928">
                  <c:v>385.6</c:v>
                </c:pt>
                <c:pt idx="929">
                  <c:v>385.8</c:v>
                </c:pt>
                <c:pt idx="930">
                  <c:v>386</c:v>
                </c:pt>
                <c:pt idx="931">
                  <c:v>386.2</c:v>
                </c:pt>
                <c:pt idx="932">
                  <c:v>386.4</c:v>
                </c:pt>
                <c:pt idx="933">
                  <c:v>386.6</c:v>
                </c:pt>
                <c:pt idx="934">
                  <c:v>386.8</c:v>
                </c:pt>
                <c:pt idx="935">
                  <c:v>387</c:v>
                </c:pt>
                <c:pt idx="936">
                  <c:v>387.2</c:v>
                </c:pt>
                <c:pt idx="937">
                  <c:v>387.4</c:v>
                </c:pt>
                <c:pt idx="938">
                  <c:v>387.6</c:v>
                </c:pt>
                <c:pt idx="939">
                  <c:v>387.8</c:v>
                </c:pt>
                <c:pt idx="940">
                  <c:v>388</c:v>
                </c:pt>
                <c:pt idx="941">
                  <c:v>388.2</c:v>
                </c:pt>
                <c:pt idx="942">
                  <c:v>388.4</c:v>
                </c:pt>
                <c:pt idx="943">
                  <c:v>388.6</c:v>
                </c:pt>
                <c:pt idx="944">
                  <c:v>388.8</c:v>
                </c:pt>
                <c:pt idx="945">
                  <c:v>389</c:v>
                </c:pt>
                <c:pt idx="946">
                  <c:v>389.2</c:v>
                </c:pt>
                <c:pt idx="947">
                  <c:v>389.4</c:v>
                </c:pt>
                <c:pt idx="948">
                  <c:v>389.6</c:v>
                </c:pt>
                <c:pt idx="949">
                  <c:v>389.8</c:v>
                </c:pt>
                <c:pt idx="950">
                  <c:v>390</c:v>
                </c:pt>
                <c:pt idx="951">
                  <c:v>390.2</c:v>
                </c:pt>
                <c:pt idx="952">
                  <c:v>390.4</c:v>
                </c:pt>
                <c:pt idx="953">
                  <c:v>390.6</c:v>
                </c:pt>
                <c:pt idx="954">
                  <c:v>390.8</c:v>
                </c:pt>
                <c:pt idx="955">
                  <c:v>391</c:v>
                </c:pt>
                <c:pt idx="956">
                  <c:v>391.2</c:v>
                </c:pt>
                <c:pt idx="957">
                  <c:v>391.4</c:v>
                </c:pt>
                <c:pt idx="958">
                  <c:v>391.6</c:v>
                </c:pt>
                <c:pt idx="959">
                  <c:v>391.8</c:v>
                </c:pt>
                <c:pt idx="960">
                  <c:v>392</c:v>
                </c:pt>
                <c:pt idx="961">
                  <c:v>392.2</c:v>
                </c:pt>
                <c:pt idx="962">
                  <c:v>392.4</c:v>
                </c:pt>
                <c:pt idx="963">
                  <c:v>392.6</c:v>
                </c:pt>
                <c:pt idx="964">
                  <c:v>392.8</c:v>
                </c:pt>
                <c:pt idx="965">
                  <c:v>393</c:v>
                </c:pt>
                <c:pt idx="966">
                  <c:v>393.2</c:v>
                </c:pt>
                <c:pt idx="967">
                  <c:v>393.4</c:v>
                </c:pt>
                <c:pt idx="968">
                  <c:v>393.6</c:v>
                </c:pt>
                <c:pt idx="969">
                  <c:v>393.8</c:v>
                </c:pt>
                <c:pt idx="970">
                  <c:v>394</c:v>
                </c:pt>
                <c:pt idx="971">
                  <c:v>394.2</c:v>
                </c:pt>
                <c:pt idx="972">
                  <c:v>394.4</c:v>
                </c:pt>
                <c:pt idx="973">
                  <c:v>394.6</c:v>
                </c:pt>
                <c:pt idx="974">
                  <c:v>394.8</c:v>
                </c:pt>
                <c:pt idx="975">
                  <c:v>395</c:v>
                </c:pt>
                <c:pt idx="976">
                  <c:v>395.2</c:v>
                </c:pt>
                <c:pt idx="977">
                  <c:v>395.4</c:v>
                </c:pt>
                <c:pt idx="978">
                  <c:v>395.6</c:v>
                </c:pt>
                <c:pt idx="979">
                  <c:v>395.8</c:v>
                </c:pt>
                <c:pt idx="980">
                  <c:v>396</c:v>
                </c:pt>
                <c:pt idx="981">
                  <c:v>396.2</c:v>
                </c:pt>
                <c:pt idx="982">
                  <c:v>396.4</c:v>
                </c:pt>
                <c:pt idx="983">
                  <c:v>396.6</c:v>
                </c:pt>
                <c:pt idx="984">
                  <c:v>396.8</c:v>
                </c:pt>
                <c:pt idx="985">
                  <c:v>397</c:v>
                </c:pt>
                <c:pt idx="986">
                  <c:v>397.2</c:v>
                </c:pt>
                <c:pt idx="987">
                  <c:v>397.4</c:v>
                </c:pt>
                <c:pt idx="988">
                  <c:v>397.6</c:v>
                </c:pt>
                <c:pt idx="989">
                  <c:v>397.8</c:v>
                </c:pt>
                <c:pt idx="990">
                  <c:v>398</c:v>
                </c:pt>
                <c:pt idx="991">
                  <c:v>398.2</c:v>
                </c:pt>
                <c:pt idx="992">
                  <c:v>398.4</c:v>
                </c:pt>
                <c:pt idx="993">
                  <c:v>398.6</c:v>
                </c:pt>
                <c:pt idx="994">
                  <c:v>398.8</c:v>
                </c:pt>
                <c:pt idx="995">
                  <c:v>399</c:v>
                </c:pt>
                <c:pt idx="996">
                  <c:v>399.2</c:v>
                </c:pt>
                <c:pt idx="997">
                  <c:v>399.4</c:v>
                </c:pt>
                <c:pt idx="998">
                  <c:v>399.6</c:v>
                </c:pt>
                <c:pt idx="999">
                  <c:v>399.8</c:v>
                </c:pt>
                <c:pt idx="1000">
                  <c:v>400</c:v>
                </c:pt>
                <c:pt idx="1001">
                  <c:v>400.2</c:v>
                </c:pt>
                <c:pt idx="1002">
                  <c:v>400.4</c:v>
                </c:pt>
                <c:pt idx="1003">
                  <c:v>400.6</c:v>
                </c:pt>
                <c:pt idx="1004">
                  <c:v>400.8</c:v>
                </c:pt>
                <c:pt idx="1005">
                  <c:v>401</c:v>
                </c:pt>
                <c:pt idx="1006">
                  <c:v>401.2</c:v>
                </c:pt>
                <c:pt idx="1007">
                  <c:v>401.4</c:v>
                </c:pt>
                <c:pt idx="1008">
                  <c:v>401.6</c:v>
                </c:pt>
                <c:pt idx="1009">
                  <c:v>401.8</c:v>
                </c:pt>
                <c:pt idx="1010">
                  <c:v>402</c:v>
                </c:pt>
                <c:pt idx="1011">
                  <c:v>402.2</c:v>
                </c:pt>
                <c:pt idx="1012">
                  <c:v>402.4</c:v>
                </c:pt>
                <c:pt idx="1013">
                  <c:v>402.6</c:v>
                </c:pt>
                <c:pt idx="1014">
                  <c:v>402.8</c:v>
                </c:pt>
                <c:pt idx="1015">
                  <c:v>403</c:v>
                </c:pt>
                <c:pt idx="1016">
                  <c:v>403.2</c:v>
                </c:pt>
                <c:pt idx="1017">
                  <c:v>403.4</c:v>
                </c:pt>
                <c:pt idx="1018">
                  <c:v>403.6</c:v>
                </c:pt>
                <c:pt idx="1019">
                  <c:v>403.8</c:v>
                </c:pt>
                <c:pt idx="1020">
                  <c:v>404</c:v>
                </c:pt>
                <c:pt idx="1021">
                  <c:v>404.2</c:v>
                </c:pt>
                <c:pt idx="1022">
                  <c:v>404.4</c:v>
                </c:pt>
                <c:pt idx="1023">
                  <c:v>404.6</c:v>
                </c:pt>
                <c:pt idx="1024">
                  <c:v>404.8</c:v>
                </c:pt>
                <c:pt idx="1025">
                  <c:v>405</c:v>
                </c:pt>
                <c:pt idx="1026">
                  <c:v>405.2</c:v>
                </c:pt>
                <c:pt idx="1027">
                  <c:v>405.4</c:v>
                </c:pt>
                <c:pt idx="1028">
                  <c:v>405.6</c:v>
                </c:pt>
                <c:pt idx="1029">
                  <c:v>405.8</c:v>
                </c:pt>
                <c:pt idx="1030">
                  <c:v>406</c:v>
                </c:pt>
                <c:pt idx="1031">
                  <c:v>406.2</c:v>
                </c:pt>
                <c:pt idx="1032">
                  <c:v>406.4</c:v>
                </c:pt>
                <c:pt idx="1033">
                  <c:v>406.6</c:v>
                </c:pt>
                <c:pt idx="1034">
                  <c:v>406.8</c:v>
                </c:pt>
                <c:pt idx="1035">
                  <c:v>407</c:v>
                </c:pt>
                <c:pt idx="1036">
                  <c:v>407.2</c:v>
                </c:pt>
                <c:pt idx="1037">
                  <c:v>407.4</c:v>
                </c:pt>
                <c:pt idx="1038">
                  <c:v>407.6</c:v>
                </c:pt>
                <c:pt idx="1039">
                  <c:v>407.8</c:v>
                </c:pt>
                <c:pt idx="1040">
                  <c:v>408</c:v>
                </c:pt>
                <c:pt idx="1041">
                  <c:v>408.2</c:v>
                </c:pt>
                <c:pt idx="1042">
                  <c:v>408.4</c:v>
                </c:pt>
                <c:pt idx="1043">
                  <c:v>408.6</c:v>
                </c:pt>
                <c:pt idx="1044">
                  <c:v>408.8</c:v>
                </c:pt>
                <c:pt idx="1045">
                  <c:v>409</c:v>
                </c:pt>
                <c:pt idx="1046">
                  <c:v>409.2</c:v>
                </c:pt>
                <c:pt idx="1047">
                  <c:v>409.4</c:v>
                </c:pt>
                <c:pt idx="1048">
                  <c:v>409.6</c:v>
                </c:pt>
                <c:pt idx="1049">
                  <c:v>409.8</c:v>
                </c:pt>
                <c:pt idx="1050">
                  <c:v>410</c:v>
                </c:pt>
                <c:pt idx="1051">
                  <c:v>410.2</c:v>
                </c:pt>
                <c:pt idx="1052">
                  <c:v>410.4</c:v>
                </c:pt>
                <c:pt idx="1053">
                  <c:v>410.6</c:v>
                </c:pt>
                <c:pt idx="1054">
                  <c:v>410.8</c:v>
                </c:pt>
                <c:pt idx="1055">
                  <c:v>411</c:v>
                </c:pt>
                <c:pt idx="1056">
                  <c:v>411.2</c:v>
                </c:pt>
                <c:pt idx="1057">
                  <c:v>411.4</c:v>
                </c:pt>
                <c:pt idx="1058">
                  <c:v>411.6</c:v>
                </c:pt>
                <c:pt idx="1059">
                  <c:v>411.8</c:v>
                </c:pt>
                <c:pt idx="1060">
                  <c:v>412</c:v>
                </c:pt>
                <c:pt idx="1061">
                  <c:v>412.2</c:v>
                </c:pt>
                <c:pt idx="1062">
                  <c:v>412.4</c:v>
                </c:pt>
                <c:pt idx="1063">
                  <c:v>412.6</c:v>
                </c:pt>
                <c:pt idx="1064">
                  <c:v>412.8</c:v>
                </c:pt>
                <c:pt idx="1065">
                  <c:v>413</c:v>
                </c:pt>
                <c:pt idx="1066">
                  <c:v>413.2</c:v>
                </c:pt>
                <c:pt idx="1067">
                  <c:v>413.4</c:v>
                </c:pt>
                <c:pt idx="1068">
                  <c:v>413.6</c:v>
                </c:pt>
                <c:pt idx="1069">
                  <c:v>413.8</c:v>
                </c:pt>
                <c:pt idx="1070">
                  <c:v>414</c:v>
                </c:pt>
                <c:pt idx="1071">
                  <c:v>414.2</c:v>
                </c:pt>
                <c:pt idx="1072">
                  <c:v>414.4</c:v>
                </c:pt>
                <c:pt idx="1073">
                  <c:v>414.6</c:v>
                </c:pt>
                <c:pt idx="1074">
                  <c:v>414.8</c:v>
                </c:pt>
                <c:pt idx="1075">
                  <c:v>415</c:v>
                </c:pt>
                <c:pt idx="1076">
                  <c:v>415.2</c:v>
                </c:pt>
                <c:pt idx="1077">
                  <c:v>415.4</c:v>
                </c:pt>
                <c:pt idx="1078">
                  <c:v>415.6</c:v>
                </c:pt>
                <c:pt idx="1079">
                  <c:v>415.8</c:v>
                </c:pt>
                <c:pt idx="1080">
                  <c:v>416</c:v>
                </c:pt>
                <c:pt idx="1081">
                  <c:v>416.2</c:v>
                </c:pt>
                <c:pt idx="1082">
                  <c:v>416.4</c:v>
                </c:pt>
                <c:pt idx="1083">
                  <c:v>416.6</c:v>
                </c:pt>
                <c:pt idx="1084">
                  <c:v>416.8</c:v>
                </c:pt>
                <c:pt idx="1085">
                  <c:v>417</c:v>
                </c:pt>
                <c:pt idx="1086">
                  <c:v>417.2</c:v>
                </c:pt>
                <c:pt idx="1087">
                  <c:v>417.4</c:v>
                </c:pt>
                <c:pt idx="1088">
                  <c:v>417.6</c:v>
                </c:pt>
                <c:pt idx="1089">
                  <c:v>417.8</c:v>
                </c:pt>
                <c:pt idx="1090">
                  <c:v>418</c:v>
                </c:pt>
                <c:pt idx="1091">
                  <c:v>418.2</c:v>
                </c:pt>
                <c:pt idx="1092">
                  <c:v>418.4</c:v>
                </c:pt>
                <c:pt idx="1093">
                  <c:v>418.6</c:v>
                </c:pt>
                <c:pt idx="1094">
                  <c:v>418.8</c:v>
                </c:pt>
                <c:pt idx="1095">
                  <c:v>419</c:v>
                </c:pt>
                <c:pt idx="1096">
                  <c:v>419.2</c:v>
                </c:pt>
                <c:pt idx="1097">
                  <c:v>419.4</c:v>
                </c:pt>
                <c:pt idx="1098">
                  <c:v>419.6</c:v>
                </c:pt>
                <c:pt idx="1099">
                  <c:v>419.8</c:v>
                </c:pt>
                <c:pt idx="1100">
                  <c:v>420</c:v>
                </c:pt>
                <c:pt idx="1101">
                  <c:v>420.2</c:v>
                </c:pt>
                <c:pt idx="1102">
                  <c:v>420.4</c:v>
                </c:pt>
                <c:pt idx="1103">
                  <c:v>420.6</c:v>
                </c:pt>
                <c:pt idx="1104">
                  <c:v>420.8</c:v>
                </c:pt>
                <c:pt idx="1105">
                  <c:v>421</c:v>
                </c:pt>
                <c:pt idx="1106">
                  <c:v>421.2</c:v>
                </c:pt>
                <c:pt idx="1107">
                  <c:v>421.4</c:v>
                </c:pt>
                <c:pt idx="1108">
                  <c:v>421.6</c:v>
                </c:pt>
                <c:pt idx="1109">
                  <c:v>421.8</c:v>
                </c:pt>
                <c:pt idx="1110">
                  <c:v>422</c:v>
                </c:pt>
                <c:pt idx="1111">
                  <c:v>422.2</c:v>
                </c:pt>
                <c:pt idx="1112">
                  <c:v>422.4</c:v>
                </c:pt>
                <c:pt idx="1113">
                  <c:v>422.6</c:v>
                </c:pt>
                <c:pt idx="1114">
                  <c:v>422.8</c:v>
                </c:pt>
                <c:pt idx="1115">
                  <c:v>423</c:v>
                </c:pt>
                <c:pt idx="1116">
                  <c:v>423.2</c:v>
                </c:pt>
                <c:pt idx="1117">
                  <c:v>423.4</c:v>
                </c:pt>
                <c:pt idx="1118">
                  <c:v>423.6</c:v>
                </c:pt>
                <c:pt idx="1119">
                  <c:v>423.8</c:v>
                </c:pt>
                <c:pt idx="1120">
                  <c:v>424</c:v>
                </c:pt>
                <c:pt idx="1121">
                  <c:v>424.2</c:v>
                </c:pt>
                <c:pt idx="1122">
                  <c:v>424.4</c:v>
                </c:pt>
                <c:pt idx="1123">
                  <c:v>424.6</c:v>
                </c:pt>
                <c:pt idx="1124">
                  <c:v>424.8</c:v>
                </c:pt>
                <c:pt idx="1125">
                  <c:v>425</c:v>
                </c:pt>
                <c:pt idx="1126">
                  <c:v>425.2</c:v>
                </c:pt>
                <c:pt idx="1127">
                  <c:v>425.4</c:v>
                </c:pt>
                <c:pt idx="1128">
                  <c:v>425.6</c:v>
                </c:pt>
                <c:pt idx="1129">
                  <c:v>425.8</c:v>
                </c:pt>
                <c:pt idx="1130">
                  <c:v>426</c:v>
                </c:pt>
                <c:pt idx="1131">
                  <c:v>426.2</c:v>
                </c:pt>
                <c:pt idx="1132">
                  <c:v>426.4</c:v>
                </c:pt>
                <c:pt idx="1133">
                  <c:v>426.6</c:v>
                </c:pt>
                <c:pt idx="1134">
                  <c:v>426.8</c:v>
                </c:pt>
                <c:pt idx="1135">
                  <c:v>427</c:v>
                </c:pt>
                <c:pt idx="1136">
                  <c:v>427.2</c:v>
                </c:pt>
                <c:pt idx="1137">
                  <c:v>427.4</c:v>
                </c:pt>
                <c:pt idx="1138">
                  <c:v>427.6</c:v>
                </c:pt>
                <c:pt idx="1139">
                  <c:v>427.8</c:v>
                </c:pt>
                <c:pt idx="1140">
                  <c:v>428</c:v>
                </c:pt>
                <c:pt idx="1141">
                  <c:v>428.2</c:v>
                </c:pt>
                <c:pt idx="1142">
                  <c:v>428.4</c:v>
                </c:pt>
                <c:pt idx="1143">
                  <c:v>428.6</c:v>
                </c:pt>
                <c:pt idx="1144">
                  <c:v>428.8</c:v>
                </c:pt>
                <c:pt idx="1145">
                  <c:v>429</c:v>
                </c:pt>
                <c:pt idx="1146">
                  <c:v>429.2</c:v>
                </c:pt>
                <c:pt idx="1147">
                  <c:v>429.4</c:v>
                </c:pt>
                <c:pt idx="1148">
                  <c:v>429.6</c:v>
                </c:pt>
                <c:pt idx="1149">
                  <c:v>429.8</c:v>
                </c:pt>
                <c:pt idx="1150">
                  <c:v>430</c:v>
                </c:pt>
                <c:pt idx="1151">
                  <c:v>430.2</c:v>
                </c:pt>
                <c:pt idx="1152">
                  <c:v>430.4</c:v>
                </c:pt>
                <c:pt idx="1153">
                  <c:v>430.6</c:v>
                </c:pt>
                <c:pt idx="1154">
                  <c:v>430.8</c:v>
                </c:pt>
                <c:pt idx="1155">
                  <c:v>431</c:v>
                </c:pt>
                <c:pt idx="1156">
                  <c:v>431.2</c:v>
                </c:pt>
                <c:pt idx="1157">
                  <c:v>431.4</c:v>
                </c:pt>
                <c:pt idx="1158">
                  <c:v>431.6</c:v>
                </c:pt>
                <c:pt idx="1159">
                  <c:v>431.8</c:v>
                </c:pt>
                <c:pt idx="1160">
                  <c:v>432</c:v>
                </c:pt>
                <c:pt idx="1161">
                  <c:v>432.2</c:v>
                </c:pt>
                <c:pt idx="1162">
                  <c:v>432.4</c:v>
                </c:pt>
                <c:pt idx="1163">
                  <c:v>432.6</c:v>
                </c:pt>
                <c:pt idx="1164">
                  <c:v>432.8</c:v>
                </c:pt>
                <c:pt idx="1165">
                  <c:v>433</c:v>
                </c:pt>
                <c:pt idx="1166">
                  <c:v>433.2</c:v>
                </c:pt>
                <c:pt idx="1167">
                  <c:v>433.4</c:v>
                </c:pt>
                <c:pt idx="1168">
                  <c:v>433.6</c:v>
                </c:pt>
                <c:pt idx="1169">
                  <c:v>433.8</c:v>
                </c:pt>
                <c:pt idx="1170">
                  <c:v>434</c:v>
                </c:pt>
                <c:pt idx="1171">
                  <c:v>434.2</c:v>
                </c:pt>
                <c:pt idx="1172">
                  <c:v>434.4</c:v>
                </c:pt>
                <c:pt idx="1173">
                  <c:v>434.6</c:v>
                </c:pt>
                <c:pt idx="1174">
                  <c:v>434.8</c:v>
                </c:pt>
                <c:pt idx="1175">
                  <c:v>435</c:v>
                </c:pt>
                <c:pt idx="1176">
                  <c:v>435.2</c:v>
                </c:pt>
                <c:pt idx="1177">
                  <c:v>435.4</c:v>
                </c:pt>
                <c:pt idx="1178">
                  <c:v>435.6</c:v>
                </c:pt>
                <c:pt idx="1179">
                  <c:v>435.8</c:v>
                </c:pt>
                <c:pt idx="1180">
                  <c:v>436</c:v>
                </c:pt>
                <c:pt idx="1181">
                  <c:v>436.2</c:v>
                </c:pt>
                <c:pt idx="1182">
                  <c:v>436.4</c:v>
                </c:pt>
                <c:pt idx="1183">
                  <c:v>436.6</c:v>
                </c:pt>
                <c:pt idx="1184">
                  <c:v>436.8</c:v>
                </c:pt>
                <c:pt idx="1185">
                  <c:v>437</c:v>
                </c:pt>
                <c:pt idx="1186">
                  <c:v>437.2</c:v>
                </c:pt>
                <c:pt idx="1187">
                  <c:v>437.4</c:v>
                </c:pt>
                <c:pt idx="1188">
                  <c:v>437.6</c:v>
                </c:pt>
                <c:pt idx="1189">
                  <c:v>437.8</c:v>
                </c:pt>
                <c:pt idx="1190">
                  <c:v>438</c:v>
                </c:pt>
                <c:pt idx="1191">
                  <c:v>438.2</c:v>
                </c:pt>
                <c:pt idx="1192">
                  <c:v>438.4</c:v>
                </c:pt>
                <c:pt idx="1193">
                  <c:v>438.6</c:v>
                </c:pt>
                <c:pt idx="1194">
                  <c:v>438.8</c:v>
                </c:pt>
                <c:pt idx="1195">
                  <c:v>439</c:v>
                </c:pt>
                <c:pt idx="1196">
                  <c:v>439.2</c:v>
                </c:pt>
                <c:pt idx="1197">
                  <c:v>439.4</c:v>
                </c:pt>
                <c:pt idx="1198">
                  <c:v>439.6</c:v>
                </c:pt>
                <c:pt idx="1199">
                  <c:v>439.8</c:v>
                </c:pt>
                <c:pt idx="1200">
                  <c:v>440</c:v>
                </c:pt>
                <c:pt idx="1201">
                  <c:v>440.2</c:v>
                </c:pt>
                <c:pt idx="1202">
                  <c:v>440.4</c:v>
                </c:pt>
                <c:pt idx="1203">
                  <c:v>440.6</c:v>
                </c:pt>
                <c:pt idx="1204">
                  <c:v>440.8</c:v>
                </c:pt>
                <c:pt idx="1205">
                  <c:v>441</c:v>
                </c:pt>
                <c:pt idx="1206">
                  <c:v>441.2</c:v>
                </c:pt>
                <c:pt idx="1207">
                  <c:v>441.4</c:v>
                </c:pt>
                <c:pt idx="1208">
                  <c:v>441.6</c:v>
                </c:pt>
                <c:pt idx="1209">
                  <c:v>441.8</c:v>
                </c:pt>
                <c:pt idx="1210">
                  <c:v>442</c:v>
                </c:pt>
                <c:pt idx="1211">
                  <c:v>442.2</c:v>
                </c:pt>
                <c:pt idx="1212">
                  <c:v>442.4</c:v>
                </c:pt>
                <c:pt idx="1213">
                  <c:v>442.6</c:v>
                </c:pt>
                <c:pt idx="1214">
                  <c:v>442.8</c:v>
                </c:pt>
                <c:pt idx="1215">
                  <c:v>443</c:v>
                </c:pt>
                <c:pt idx="1216">
                  <c:v>443.2</c:v>
                </c:pt>
                <c:pt idx="1217">
                  <c:v>443.4</c:v>
                </c:pt>
                <c:pt idx="1218">
                  <c:v>443.6</c:v>
                </c:pt>
                <c:pt idx="1219">
                  <c:v>443.8</c:v>
                </c:pt>
                <c:pt idx="1220">
                  <c:v>444</c:v>
                </c:pt>
                <c:pt idx="1221">
                  <c:v>444.2</c:v>
                </c:pt>
                <c:pt idx="1222">
                  <c:v>444.4</c:v>
                </c:pt>
                <c:pt idx="1223">
                  <c:v>444.6</c:v>
                </c:pt>
                <c:pt idx="1224">
                  <c:v>444.8</c:v>
                </c:pt>
                <c:pt idx="1225">
                  <c:v>445</c:v>
                </c:pt>
                <c:pt idx="1226">
                  <c:v>445.2</c:v>
                </c:pt>
                <c:pt idx="1227">
                  <c:v>445.4</c:v>
                </c:pt>
                <c:pt idx="1228">
                  <c:v>445.6</c:v>
                </c:pt>
                <c:pt idx="1229">
                  <c:v>445.8</c:v>
                </c:pt>
                <c:pt idx="1230">
                  <c:v>446</c:v>
                </c:pt>
                <c:pt idx="1231">
                  <c:v>446.2</c:v>
                </c:pt>
                <c:pt idx="1232">
                  <c:v>446.4</c:v>
                </c:pt>
                <c:pt idx="1233">
                  <c:v>446.6</c:v>
                </c:pt>
                <c:pt idx="1234">
                  <c:v>446.8</c:v>
                </c:pt>
                <c:pt idx="1235">
                  <c:v>447</c:v>
                </c:pt>
                <c:pt idx="1236">
                  <c:v>447.2</c:v>
                </c:pt>
                <c:pt idx="1237">
                  <c:v>447.4</c:v>
                </c:pt>
                <c:pt idx="1238">
                  <c:v>447.6</c:v>
                </c:pt>
                <c:pt idx="1239">
                  <c:v>447.8</c:v>
                </c:pt>
                <c:pt idx="1240">
                  <c:v>448</c:v>
                </c:pt>
                <c:pt idx="1241">
                  <c:v>448.2</c:v>
                </c:pt>
                <c:pt idx="1242">
                  <c:v>448.4</c:v>
                </c:pt>
                <c:pt idx="1243">
                  <c:v>448.6</c:v>
                </c:pt>
                <c:pt idx="1244">
                  <c:v>448.8</c:v>
                </c:pt>
                <c:pt idx="1245">
                  <c:v>449</c:v>
                </c:pt>
                <c:pt idx="1246">
                  <c:v>449.2</c:v>
                </c:pt>
                <c:pt idx="1247">
                  <c:v>449.4</c:v>
                </c:pt>
                <c:pt idx="1248">
                  <c:v>449.6</c:v>
                </c:pt>
                <c:pt idx="1249">
                  <c:v>449.8</c:v>
                </c:pt>
                <c:pt idx="1250">
                  <c:v>450</c:v>
                </c:pt>
                <c:pt idx="1251">
                  <c:v>450.2</c:v>
                </c:pt>
                <c:pt idx="1252">
                  <c:v>450.4</c:v>
                </c:pt>
                <c:pt idx="1253">
                  <c:v>450.6</c:v>
                </c:pt>
                <c:pt idx="1254">
                  <c:v>450.8</c:v>
                </c:pt>
                <c:pt idx="1255">
                  <c:v>451</c:v>
                </c:pt>
                <c:pt idx="1256">
                  <c:v>451.2</c:v>
                </c:pt>
                <c:pt idx="1257">
                  <c:v>451.4</c:v>
                </c:pt>
                <c:pt idx="1258">
                  <c:v>451.6</c:v>
                </c:pt>
                <c:pt idx="1259">
                  <c:v>451.8</c:v>
                </c:pt>
                <c:pt idx="1260">
                  <c:v>452</c:v>
                </c:pt>
                <c:pt idx="1261">
                  <c:v>452.2</c:v>
                </c:pt>
                <c:pt idx="1262">
                  <c:v>452.4</c:v>
                </c:pt>
                <c:pt idx="1263">
                  <c:v>452.6</c:v>
                </c:pt>
                <c:pt idx="1264">
                  <c:v>452.8</c:v>
                </c:pt>
                <c:pt idx="1265">
                  <c:v>453</c:v>
                </c:pt>
                <c:pt idx="1266">
                  <c:v>453.2</c:v>
                </c:pt>
                <c:pt idx="1267">
                  <c:v>453.4</c:v>
                </c:pt>
                <c:pt idx="1268">
                  <c:v>453.6</c:v>
                </c:pt>
                <c:pt idx="1269">
                  <c:v>453.8</c:v>
                </c:pt>
                <c:pt idx="1270">
                  <c:v>454</c:v>
                </c:pt>
                <c:pt idx="1271">
                  <c:v>454.2</c:v>
                </c:pt>
                <c:pt idx="1272">
                  <c:v>454.4</c:v>
                </c:pt>
                <c:pt idx="1273">
                  <c:v>454.6</c:v>
                </c:pt>
                <c:pt idx="1274">
                  <c:v>454.8</c:v>
                </c:pt>
                <c:pt idx="1275">
                  <c:v>455</c:v>
                </c:pt>
                <c:pt idx="1276">
                  <c:v>455.2</c:v>
                </c:pt>
                <c:pt idx="1277">
                  <c:v>455.4</c:v>
                </c:pt>
                <c:pt idx="1278">
                  <c:v>455.6</c:v>
                </c:pt>
                <c:pt idx="1279">
                  <c:v>455.8</c:v>
                </c:pt>
                <c:pt idx="1280">
                  <c:v>456</c:v>
                </c:pt>
                <c:pt idx="1281">
                  <c:v>456.2</c:v>
                </c:pt>
                <c:pt idx="1282">
                  <c:v>456.4</c:v>
                </c:pt>
                <c:pt idx="1283">
                  <c:v>456.6</c:v>
                </c:pt>
                <c:pt idx="1284">
                  <c:v>456.8</c:v>
                </c:pt>
                <c:pt idx="1285">
                  <c:v>457</c:v>
                </c:pt>
                <c:pt idx="1286">
                  <c:v>457.2</c:v>
                </c:pt>
                <c:pt idx="1287">
                  <c:v>457.4</c:v>
                </c:pt>
                <c:pt idx="1288">
                  <c:v>457.6</c:v>
                </c:pt>
                <c:pt idx="1289">
                  <c:v>457.8</c:v>
                </c:pt>
                <c:pt idx="1290">
                  <c:v>458</c:v>
                </c:pt>
                <c:pt idx="1291">
                  <c:v>458.2</c:v>
                </c:pt>
                <c:pt idx="1292">
                  <c:v>458.4</c:v>
                </c:pt>
                <c:pt idx="1293">
                  <c:v>458.6</c:v>
                </c:pt>
                <c:pt idx="1294">
                  <c:v>458.8</c:v>
                </c:pt>
                <c:pt idx="1295">
                  <c:v>459</c:v>
                </c:pt>
                <c:pt idx="1296">
                  <c:v>459.2</c:v>
                </c:pt>
                <c:pt idx="1297">
                  <c:v>459.4</c:v>
                </c:pt>
                <c:pt idx="1298">
                  <c:v>459.6</c:v>
                </c:pt>
                <c:pt idx="1299">
                  <c:v>459.8</c:v>
                </c:pt>
                <c:pt idx="1300">
                  <c:v>460</c:v>
                </c:pt>
                <c:pt idx="1301">
                  <c:v>460.2</c:v>
                </c:pt>
                <c:pt idx="1302">
                  <c:v>460.4</c:v>
                </c:pt>
                <c:pt idx="1303">
                  <c:v>460.6</c:v>
                </c:pt>
                <c:pt idx="1304">
                  <c:v>460.8</c:v>
                </c:pt>
                <c:pt idx="1305">
                  <c:v>461</c:v>
                </c:pt>
                <c:pt idx="1306">
                  <c:v>461.2</c:v>
                </c:pt>
                <c:pt idx="1307">
                  <c:v>461.4</c:v>
                </c:pt>
                <c:pt idx="1308">
                  <c:v>461.6</c:v>
                </c:pt>
                <c:pt idx="1309">
                  <c:v>461.8</c:v>
                </c:pt>
                <c:pt idx="1310">
                  <c:v>462</c:v>
                </c:pt>
                <c:pt idx="1311">
                  <c:v>462.2</c:v>
                </c:pt>
                <c:pt idx="1312">
                  <c:v>462.4</c:v>
                </c:pt>
                <c:pt idx="1313">
                  <c:v>462.6</c:v>
                </c:pt>
                <c:pt idx="1314">
                  <c:v>462.8</c:v>
                </c:pt>
                <c:pt idx="1315">
                  <c:v>463</c:v>
                </c:pt>
                <c:pt idx="1316">
                  <c:v>463.2</c:v>
                </c:pt>
                <c:pt idx="1317">
                  <c:v>463.4</c:v>
                </c:pt>
                <c:pt idx="1318">
                  <c:v>463.6</c:v>
                </c:pt>
                <c:pt idx="1319">
                  <c:v>463.8</c:v>
                </c:pt>
                <c:pt idx="1320">
                  <c:v>464</c:v>
                </c:pt>
                <c:pt idx="1321">
                  <c:v>464.2</c:v>
                </c:pt>
                <c:pt idx="1322">
                  <c:v>464.4</c:v>
                </c:pt>
                <c:pt idx="1323">
                  <c:v>464.6</c:v>
                </c:pt>
                <c:pt idx="1324">
                  <c:v>464.8</c:v>
                </c:pt>
                <c:pt idx="1325">
                  <c:v>465</c:v>
                </c:pt>
                <c:pt idx="1326">
                  <c:v>465.2</c:v>
                </c:pt>
                <c:pt idx="1327">
                  <c:v>465.4</c:v>
                </c:pt>
                <c:pt idx="1328">
                  <c:v>465.6</c:v>
                </c:pt>
                <c:pt idx="1329">
                  <c:v>465.8</c:v>
                </c:pt>
                <c:pt idx="1330">
                  <c:v>466</c:v>
                </c:pt>
                <c:pt idx="1331">
                  <c:v>466.2</c:v>
                </c:pt>
                <c:pt idx="1332">
                  <c:v>466.4</c:v>
                </c:pt>
                <c:pt idx="1333">
                  <c:v>466.6</c:v>
                </c:pt>
                <c:pt idx="1334">
                  <c:v>466.8</c:v>
                </c:pt>
                <c:pt idx="1335">
                  <c:v>467</c:v>
                </c:pt>
                <c:pt idx="1336">
                  <c:v>467.2</c:v>
                </c:pt>
                <c:pt idx="1337">
                  <c:v>467.4</c:v>
                </c:pt>
                <c:pt idx="1338">
                  <c:v>467.6</c:v>
                </c:pt>
                <c:pt idx="1339">
                  <c:v>467.8</c:v>
                </c:pt>
                <c:pt idx="1340">
                  <c:v>468</c:v>
                </c:pt>
                <c:pt idx="1341">
                  <c:v>468.2</c:v>
                </c:pt>
                <c:pt idx="1342">
                  <c:v>468.4</c:v>
                </c:pt>
                <c:pt idx="1343">
                  <c:v>468.6</c:v>
                </c:pt>
                <c:pt idx="1344">
                  <c:v>468.8</c:v>
                </c:pt>
                <c:pt idx="1345">
                  <c:v>469</c:v>
                </c:pt>
                <c:pt idx="1346">
                  <c:v>469.2</c:v>
                </c:pt>
                <c:pt idx="1347">
                  <c:v>469.4</c:v>
                </c:pt>
                <c:pt idx="1348">
                  <c:v>469.6</c:v>
                </c:pt>
                <c:pt idx="1349">
                  <c:v>469.8</c:v>
                </c:pt>
                <c:pt idx="1350">
                  <c:v>470</c:v>
                </c:pt>
                <c:pt idx="1351">
                  <c:v>470.2</c:v>
                </c:pt>
                <c:pt idx="1352">
                  <c:v>470.4</c:v>
                </c:pt>
                <c:pt idx="1353">
                  <c:v>470.6</c:v>
                </c:pt>
                <c:pt idx="1354">
                  <c:v>470.8</c:v>
                </c:pt>
                <c:pt idx="1355">
                  <c:v>471</c:v>
                </c:pt>
                <c:pt idx="1356">
                  <c:v>471.2</c:v>
                </c:pt>
                <c:pt idx="1357">
                  <c:v>471.4</c:v>
                </c:pt>
                <c:pt idx="1358">
                  <c:v>471.6</c:v>
                </c:pt>
                <c:pt idx="1359">
                  <c:v>471.8</c:v>
                </c:pt>
                <c:pt idx="1360">
                  <c:v>472</c:v>
                </c:pt>
                <c:pt idx="1361">
                  <c:v>472.2</c:v>
                </c:pt>
                <c:pt idx="1362">
                  <c:v>472.4</c:v>
                </c:pt>
                <c:pt idx="1363">
                  <c:v>472.6</c:v>
                </c:pt>
                <c:pt idx="1364">
                  <c:v>472.8</c:v>
                </c:pt>
                <c:pt idx="1365">
                  <c:v>473</c:v>
                </c:pt>
                <c:pt idx="1366">
                  <c:v>473.2</c:v>
                </c:pt>
                <c:pt idx="1367">
                  <c:v>473.4</c:v>
                </c:pt>
                <c:pt idx="1368">
                  <c:v>473.6</c:v>
                </c:pt>
                <c:pt idx="1369">
                  <c:v>473.8</c:v>
                </c:pt>
                <c:pt idx="1370">
                  <c:v>474</c:v>
                </c:pt>
                <c:pt idx="1371">
                  <c:v>474.2</c:v>
                </c:pt>
                <c:pt idx="1372">
                  <c:v>474.4</c:v>
                </c:pt>
                <c:pt idx="1373">
                  <c:v>474.6</c:v>
                </c:pt>
                <c:pt idx="1374">
                  <c:v>474.8</c:v>
                </c:pt>
                <c:pt idx="1375">
                  <c:v>475</c:v>
                </c:pt>
                <c:pt idx="1376">
                  <c:v>475.2</c:v>
                </c:pt>
                <c:pt idx="1377">
                  <c:v>475.4</c:v>
                </c:pt>
                <c:pt idx="1378">
                  <c:v>475.6</c:v>
                </c:pt>
                <c:pt idx="1379">
                  <c:v>475.8</c:v>
                </c:pt>
                <c:pt idx="1380">
                  <c:v>476</c:v>
                </c:pt>
                <c:pt idx="1381">
                  <c:v>476.2</c:v>
                </c:pt>
                <c:pt idx="1382">
                  <c:v>476.4</c:v>
                </c:pt>
                <c:pt idx="1383">
                  <c:v>476.6</c:v>
                </c:pt>
                <c:pt idx="1384">
                  <c:v>476.8</c:v>
                </c:pt>
                <c:pt idx="1385">
                  <c:v>477</c:v>
                </c:pt>
                <c:pt idx="1386">
                  <c:v>477.2</c:v>
                </c:pt>
                <c:pt idx="1387">
                  <c:v>477.4</c:v>
                </c:pt>
                <c:pt idx="1388">
                  <c:v>477.6</c:v>
                </c:pt>
                <c:pt idx="1389">
                  <c:v>477.8</c:v>
                </c:pt>
                <c:pt idx="1390">
                  <c:v>478</c:v>
                </c:pt>
                <c:pt idx="1391">
                  <c:v>478.2</c:v>
                </c:pt>
                <c:pt idx="1392">
                  <c:v>478.4</c:v>
                </c:pt>
                <c:pt idx="1393">
                  <c:v>478.6</c:v>
                </c:pt>
                <c:pt idx="1394">
                  <c:v>478.8</c:v>
                </c:pt>
                <c:pt idx="1395">
                  <c:v>479</c:v>
                </c:pt>
                <c:pt idx="1396">
                  <c:v>479.2</c:v>
                </c:pt>
                <c:pt idx="1397">
                  <c:v>479.4</c:v>
                </c:pt>
                <c:pt idx="1398">
                  <c:v>479.6</c:v>
                </c:pt>
                <c:pt idx="1399">
                  <c:v>479.8</c:v>
                </c:pt>
                <c:pt idx="1400">
                  <c:v>480</c:v>
                </c:pt>
                <c:pt idx="1401">
                  <c:v>480.2</c:v>
                </c:pt>
                <c:pt idx="1402">
                  <c:v>480.4</c:v>
                </c:pt>
                <c:pt idx="1403">
                  <c:v>480.6</c:v>
                </c:pt>
                <c:pt idx="1404">
                  <c:v>480.8</c:v>
                </c:pt>
                <c:pt idx="1405">
                  <c:v>481</c:v>
                </c:pt>
                <c:pt idx="1406">
                  <c:v>481.2</c:v>
                </c:pt>
                <c:pt idx="1407">
                  <c:v>481.4</c:v>
                </c:pt>
                <c:pt idx="1408">
                  <c:v>481.6</c:v>
                </c:pt>
                <c:pt idx="1409">
                  <c:v>481.8</c:v>
                </c:pt>
                <c:pt idx="1410">
                  <c:v>482</c:v>
                </c:pt>
                <c:pt idx="1411">
                  <c:v>482.2</c:v>
                </c:pt>
                <c:pt idx="1412">
                  <c:v>482.4</c:v>
                </c:pt>
                <c:pt idx="1413">
                  <c:v>482.6</c:v>
                </c:pt>
                <c:pt idx="1414">
                  <c:v>482.8</c:v>
                </c:pt>
                <c:pt idx="1415">
                  <c:v>483</c:v>
                </c:pt>
                <c:pt idx="1416">
                  <c:v>483.2</c:v>
                </c:pt>
                <c:pt idx="1417">
                  <c:v>483.4</c:v>
                </c:pt>
                <c:pt idx="1418">
                  <c:v>483.6</c:v>
                </c:pt>
                <c:pt idx="1419">
                  <c:v>483.8</c:v>
                </c:pt>
                <c:pt idx="1420">
                  <c:v>484</c:v>
                </c:pt>
                <c:pt idx="1421">
                  <c:v>484.2</c:v>
                </c:pt>
                <c:pt idx="1422">
                  <c:v>484.4</c:v>
                </c:pt>
                <c:pt idx="1423">
                  <c:v>484.6</c:v>
                </c:pt>
                <c:pt idx="1424">
                  <c:v>484.8</c:v>
                </c:pt>
                <c:pt idx="1425">
                  <c:v>485</c:v>
                </c:pt>
                <c:pt idx="1426">
                  <c:v>485.2</c:v>
                </c:pt>
                <c:pt idx="1427">
                  <c:v>485.4</c:v>
                </c:pt>
                <c:pt idx="1428">
                  <c:v>485.6</c:v>
                </c:pt>
                <c:pt idx="1429">
                  <c:v>485.8</c:v>
                </c:pt>
                <c:pt idx="1430">
                  <c:v>486</c:v>
                </c:pt>
                <c:pt idx="1431">
                  <c:v>486.2</c:v>
                </c:pt>
                <c:pt idx="1432">
                  <c:v>486.4</c:v>
                </c:pt>
                <c:pt idx="1433">
                  <c:v>486.6</c:v>
                </c:pt>
                <c:pt idx="1434">
                  <c:v>486.8</c:v>
                </c:pt>
                <c:pt idx="1435">
                  <c:v>487</c:v>
                </c:pt>
                <c:pt idx="1436">
                  <c:v>487.2</c:v>
                </c:pt>
                <c:pt idx="1437">
                  <c:v>487.4</c:v>
                </c:pt>
                <c:pt idx="1438">
                  <c:v>487.6</c:v>
                </c:pt>
                <c:pt idx="1439">
                  <c:v>487.8</c:v>
                </c:pt>
                <c:pt idx="1440">
                  <c:v>488</c:v>
                </c:pt>
                <c:pt idx="1441">
                  <c:v>488.2</c:v>
                </c:pt>
                <c:pt idx="1442">
                  <c:v>488.4</c:v>
                </c:pt>
                <c:pt idx="1443">
                  <c:v>488.6</c:v>
                </c:pt>
                <c:pt idx="1444">
                  <c:v>488.8</c:v>
                </c:pt>
                <c:pt idx="1445">
                  <c:v>489</c:v>
                </c:pt>
                <c:pt idx="1446">
                  <c:v>489.2</c:v>
                </c:pt>
                <c:pt idx="1447">
                  <c:v>489.4</c:v>
                </c:pt>
                <c:pt idx="1448">
                  <c:v>489.6</c:v>
                </c:pt>
                <c:pt idx="1449">
                  <c:v>489.8</c:v>
                </c:pt>
                <c:pt idx="1450">
                  <c:v>490</c:v>
                </c:pt>
                <c:pt idx="1451">
                  <c:v>490.2</c:v>
                </c:pt>
                <c:pt idx="1452">
                  <c:v>490.4</c:v>
                </c:pt>
                <c:pt idx="1453">
                  <c:v>490.6</c:v>
                </c:pt>
                <c:pt idx="1454">
                  <c:v>490.8</c:v>
                </c:pt>
                <c:pt idx="1455">
                  <c:v>491</c:v>
                </c:pt>
                <c:pt idx="1456">
                  <c:v>491.2</c:v>
                </c:pt>
                <c:pt idx="1457">
                  <c:v>491.4</c:v>
                </c:pt>
                <c:pt idx="1458">
                  <c:v>491.6</c:v>
                </c:pt>
                <c:pt idx="1459">
                  <c:v>491.8</c:v>
                </c:pt>
                <c:pt idx="1460">
                  <c:v>492</c:v>
                </c:pt>
                <c:pt idx="1461">
                  <c:v>492.2</c:v>
                </c:pt>
                <c:pt idx="1462">
                  <c:v>492.4</c:v>
                </c:pt>
                <c:pt idx="1463">
                  <c:v>492.6</c:v>
                </c:pt>
                <c:pt idx="1464">
                  <c:v>492.8</c:v>
                </c:pt>
                <c:pt idx="1465">
                  <c:v>493</c:v>
                </c:pt>
                <c:pt idx="1466">
                  <c:v>493.2</c:v>
                </c:pt>
                <c:pt idx="1467">
                  <c:v>493.4</c:v>
                </c:pt>
                <c:pt idx="1468">
                  <c:v>493.6</c:v>
                </c:pt>
                <c:pt idx="1469">
                  <c:v>493.8</c:v>
                </c:pt>
                <c:pt idx="1470">
                  <c:v>494</c:v>
                </c:pt>
                <c:pt idx="1471">
                  <c:v>494.2</c:v>
                </c:pt>
                <c:pt idx="1472">
                  <c:v>494.4</c:v>
                </c:pt>
                <c:pt idx="1473">
                  <c:v>494.6</c:v>
                </c:pt>
                <c:pt idx="1474">
                  <c:v>494.8</c:v>
                </c:pt>
                <c:pt idx="1475">
                  <c:v>495</c:v>
                </c:pt>
                <c:pt idx="1476">
                  <c:v>495.2</c:v>
                </c:pt>
                <c:pt idx="1477">
                  <c:v>495.4</c:v>
                </c:pt>
                <c:pt idx="1478">
                  <c:v>495.6</c:v>
                </c:pt>
                <c:pt idx="1479">
                  <c:v>495.8</c:v>
                </c:pt>
                <c:pt idx="1480">
                  <c:v>496</c:v>
                </c:pt>
                <c:pt idx="1481">
                  <c:v>496.2</c:v>
                </c:pt>
                <c:pt idx="1482">
                  <c:v>496.4</c:v>
                </c:pt>
                <c:pt idx="1483">
                  <c:v>496.6</c:v>
                </c:pt>
                <c:pt idx="1484">
                  <c:v>496.8</c:v>
                </c:pt>
                <c:pt idx="1485">
                  <c:v>497</c:v>
                </c:pt>
                <c:pt idx="1486">
                  <c:v>497.2</c:v>
                </c:pt>
                <c:pt idx="1487">
                  <c:v>497.4</c:v>
                </c:pt>
                <c:pt idx="1488">
                  <c:v>497.6</c:v>
                </c:pt>
                <c:pt idx="1489">
                  <c:v>497.8</c:v>
                </c:pt>
                <c:pt idx="1490">
                  <c:v>498</c:v>
                </c:pt>
                <c:pt idx="1491">
                  <c:v>498.2</c:v>
                </c:pt>
                <c:pt idx="1492">
                  <c:v>498.4</c:v>
                </c:pt>
                <c:pt idx="1493">
                  <c:v>498.6</c:v>
                </c:pt>
                <c:pt idx="1494">
                  <c:v>498.8</c:v>
                </c:pt>
                <c:pt idx="1495">
                  <c:v>499</c:v>
                </c:pt>
                <c:pt idx="1496">
                  <c:v>499.2</c:v>
                </c:pt>
                <c:pt idx="1497">
                  <c:v>499.4</c:v>
                </c:pt>
                <c:pt idx="1498">
                  <c:v>499.6</c:v>
                </c:pt>
                <c:pt idx="1499">
                  <c:v>499.8</c:v>
                </c:pt>
                <c:pt idx="1500">
                  <c:v>500</c:v>
                </c:pt>
                <c:pt idx="1501">
                  <c:v>500.2</c:v>
                </c:pt>
                <c:pt idx="1502">
                  <c:v>500.4</c:v>
                </c:pt>
                <c:pt idx="1503">
                  <c:v>500.6</c:v>
                </c:pt>
                <c:pt idx="1504">
                  <c:v>500.8</c:v>
                </c:pt>
                <c:pt idx="1505">
                  <c:v>501</c:v>
                </c:pt>
                <c:pt idx="1506">
                  <c:v>501.2</c:v>
                </c:pt>
                <c:pt idx="1507">
                  <c:v>501.4</c:v>
                </c:pt>
                <c:pt idx="1508">
                  <c:v>501.6</c:v>
                </c:pt>
                <c:pt idx="1509">
                  <c:v>501.8</c:v>
                </c:pt>
                <c:pt idx="1510">
                  <c:v>502</c:v>
                </c:pt>
                <c:pt idx="1511">
                  <c:v>502.2</c:v>
                </c:pt>
                <c:pt idx="1512">
                  <c:v>502.4</c:v>
                </c:pt>
                <c:pt idx="1513">
                  <c:v>502.6</c:v>
                </c:pt>
                <c:pt idx="1514">
                  <c:v>502.8</c:v>
                </c:pt>
                <c:pt idx="1515">
                  <c:v>503</c:v>
                </c:pt>
                <c:pt idx="1516">
                  <c:v>503.2</c:v>
                </c:pt>
                <c:pt idx="1517">
                  <c:v>503.4</c:v>
                </c:pt>
                <c:pt idx="1518">
                  <c:v>503.6</c:v>
                </c:pt>
                <c:pt idx="1519">
                  <c:v>503.8</c:v>
                </c:pt>
                <c:pt idx="1520">
                  <c:v>504</c:v>
                </c:pt>
                <c:pt idx="1521">
                  <c:v>504.2</c:v>
                </c:pt>
                <c:pt idx="1522">
                  <c:v>504.4</c:v>
                </c:pt>
                <c:pt idx="1523">
                  <c:v>504.6</c:v>
                </c:pt>
                <c:pt idx="1524">
                  <c:v>504.8</c:v>
                </c:pt>
                <c:pt idx="1525">
                  <c:v>505</c:v>
                </c:pt>
                <c:pt idx="1526">
                  <c:v>505.2</c:v>
                </c:pt>
                <c:pt idx="1527">
                  <c:v>505.4</c:v>
                </c:pt>
                <c:pt idx="1528">
                  <c:v>505.6</c:v>
                </c:pt>
                <c:pt idx="1529">
                  <c:v>505.8</c:v>
                </c:pt>
                <c:pt idx="1530">
                  <c:v>506</c:v>
                </c:pt>
                <c:pt idx="1531">
                  <c:v>506.2</c:v>
                </c:pt>
                <c:pt idx="1532">
                  <c:v>506.4</c:v>
                </c:pt>
                <c:pt idx="1533">
                  <c:v>506.6</c:v>
                </c:pt>
                <c:pt idx="1534">
                  <c:v>506.8</c:v>
                </c:pt>
                <c:pt idx="1535">
                  <c:v>507</c:v>
                </c:pt>
                <c:pt idx="1536">
                  <c:v>507.2</c:v>
                </c:pt>
                <c:pt idx="1537">
                  <c:v>507.4</c:v>
                </c:pt>
                <c:pt idx="1538">
                  <c:v>507.6</c:v>
                </c:pt>
                <c:pt idx="1539">
                  <c:v>507.8</c:v>
                </c:pt>
                <c:pt idx="1540">
                  <c:v>508</c:v>
                </c:pt>
                <c:pt idx="1541">
                  <c:v>508.2</c:v>
                </c:pt>
                <c:pt idx="1542">
                  <c:v>508.4</c:v>
                </c:pt>
                <c:pt idx="1543">
                  <c:v>508.6</c:v>
                </c:pt>
                <c:pt idx="1544">
                  <c:v>508.8</c:v>
                </c:pt>
                <c:pt idx="1545">
                  <c:v>509</c:v>
                </c:pt>
                <c:pt idx="1546">
                  <c:v>509.2</c:v>
                </c:pt>
                <c:pt idx="1547">
                  <c:v>509.4</c:v>
                </c:pt>
                <c:pt idx="1548">
                  <c:v>509.6</c:v>
                </c:pt>
                <c:pt idx="1549">
                  <c:v>509.8</c:v>
                </c:pt>
                <c:pt idx="1550">
                  <c:v>510</c:v>
                </c:pt>
                <c:pt idx="1551">
                  <c:v>510.2</c:v>
                </c:pt>
                <c:pt idx="1552">
                  <c:v>510.4</c:v>
                </c:pt>
                <c:pt idx="1553">
                  <c:v>510.6</c:v>
                </c:pt>
                <c:pt idx="1554">
                  <c:v>510.8</c:v>
                </c:pt>
                <c:pt idx="1555">
                  <c:v>511</c:v>
                </c:pt>
                <c:pt idx="1556">
                  <c:v>511.2</c:v>
                </c:pt>
                <c:pt idx="1557">
                  <c:v>511.4</c:v>
                </c:pt>
                <c:pt idx="1558">
                  <c:v>511.6</c:v>
                </c:pt>
                <c:pt idx="1559">
                  <c:v>511.8</c:v>
                </c:pt>
                <c:pt idx="1560">
                  <c:v>512</c:v>
                </c:pt>
                <c:pt idx="1561">
                  <c:v>512.20000000000005</c:v>
                </c:pt>
                <c:pt idx="1562">
                  <c:v>512.4</c:v>
                </c:pt>
                <c:pt idx="1563">
                  <c:v>512.6</c:v>
                </c:pt>
                <c:pt idx="1564">
                  <c:v>512.79999999999995</c:v>
                </c:pt>
                <c:pt idx="1565">
                  <c:v>513</c:v>
                </c:pt>
                <c:pt idx="1566">
                  <c:v>513.20000000000005</c:v>
                </c:pt>
                <c:pt idx="1567">
                  <c:v>513.4</c:v>
                </c:pt>
                <c:pt idx="1568">
                  <c:v>513.6</c:v>
                </c:pt>
                <c:pt idx="1569">
                  <c:v>513.79999999999995</c:v>
                </c:pt>
                <c:pt idx="1570">
                  <c:v>514</c:v>
                </c:pt>
                <c:pt idx="1571">
                  <c:v>514.20000000000005</c:v>
                </c:pt>
                <c:pt idx="1572">
                  <c:v>514.4</c:v>
                </c:pt>
                <c:pt idx="1573">
                  <c:v>514.6</c:v>
                </c:pt>
                <c:pt idx="1574">
                  <c:v>514.79999999999995</c:v>
                </c:pt>
                <c:pt idx="1575">
                  <c:v>515</c:v>
                </c:pt>
                <c:pt idx="1576">
                  <c:v>515.20000000000005</c:v>
                </c:pt>
                <c:pt idx="1577">
                  <c:v>515.4</c:v>
                </c:pt>
                <c:pt idx="1578">
                  <c:v>515.6</c:v>
                </c:pt>
                <c:pt idx="1579">
                  <c:v>515.79999999999995</c:v>
                </c:pt>
                <c:pt idx="1580">
                  <c:v>516</c:v>
                </c:pt>
                <c:pt idx="1581">
                  <c:v>516.20000000000005</c:v>
                </c:pt>
                <c:pt idx="1582">
                  <c:v>516.4</c:v>
                </c:pt>
                <c:pt idx="1583">
                  <c:v>516.6</c:v>
                </c:pt>
                <c:pt idx="1584">
                  <c:v>516.79999999999995</c:v>
                </c:pt>
                <c:pt idx="1585">
                  <c:v>517</c:v>
                </c:pt>
                <c:pt idx="1586">
                  <c:v>517.20000000000005</c:v>
                </c:pt>
                <c:pt idx="1587">
                  <c:v>517.4</c:v>
                </c:pt>
                <c:pt idx="1588">
                  <c:v>517.6</c:v>
                </c:pt>
                <c:pt idx="1589">
                  <c:v>517.79999999999995</c:v>
                </c:pt>
                <c:pt idx="1590">
                  <c:v>518</c:v>
                </c:pt>
                <c:pt idx="1591">
                  <c:v>518.20000000000005</c:v>
                </c:pt>
                <c:pt idx="1592">
                  <c:v>518.4</c:v>
                </c:pt>
                <c:pt idx="1593">
                  <c:v>518.6</c:v>
                </c:pt>
                <c:pt idx="1594">
                  <c:v>518.79999999999995</c:v>
                </c:pt>
                <c:pt idx="1595">
                  <c:v>519</c:v>
                </c:pt>
                <c:pt idx="1596">
                  <c:v>519.20000000000005</c:v>
                </c:pt>
                <c:pt idx="1597">
                  <c:v>519.4</c:v>
                </c:pt>
                <c:pt idx="1598">
                  <c:v>519.6</c:v>
                </c:pt>
                <c:pt idx="1599">
                  <c:v>519.79999999999995</c:v>
                </c:pt>
                <c:pt idx="1600">
                  <c:v>520</c:v>
                </c:pt>
                <c:pt idx="1601">
                  <c:v>520.20000000000005</c:v>
                </c:pt>
                <c:pt idx="1602">
                  <c:v>520.4</c:v>
                </c:pt>
                <c:pt idx="1603">
                  <c:v>520.6</c:v>
                </c:pt>
                <c:pt idx="1604">
                  <c:v>520.79999999999995</c:v>
                </c:pt>
                <c:pt idx="1605">
                  <c:v>521</c:v>
                </c:pt>
                <c:pt idx="1606">
                  <c:v>521.20000000000005</c:v>
                </c:pt>
                <c:pt idx="1607">
                  <c:v>521.4</c:v>
                </c:pt>
                <c:pt idx="1608">
                  <c:v>521.6</c:v>
                </c:pt>
                <c:pt idx="1609">
                  <c:v>521.79999999999995</c:v>
                </c:pt>
                <c:pt idx="1610">
                  <c:v>522</c:v>
                </c:pt>
                <c:pt idx="1611">
                  <c:v>522.20000000000005</c:v>
                </c:pt>
                <c:pt idx="1612">
                  <c:v>522.4</c:v>
                </c:pt>
                <c:pt idx="1613">
                  <c:v>522.6</c:v>
                </c:pt>
                <c:pt idx="1614">
                  <c:v>522.79999999999995</c:v>
                </c:pt>
                <c:pt idx="1615">
                  <c:v>523</c:v>
                </c:pt>
                <c:pt idx="1616">
                  <c:v>523.20000000000005</c:v>
                </c:pt>
                <c:pt idx="1617">
                  <c:v>523.4</c:v>
                </c:pt>
                <c:pt idx="1618">
                  <c:v>523.6</c:v>
                </c:pt>
                <c:pt idx="1619">
                  <c:v>523.79999999999995</c:v>
                </c:pt>
                <c:pt idx="1620">
                  <c:v>524</c:v>
                </c:pt>
                <c:pt idx="1621">
                  <c:v>524.20000000000005</c:v>
                </c:pt>
                <c:pt idx="1622">
                  <c:v>524.4</c:v>
                </c:pt>
                <c:pt idx="1623">
                  <c:v>524.6</c:v>
                </c:pt>
                <c:pt idx="1624">
                  <c:v>524.79999999999995</c:v>
                </c:pt>
                <c:pt idx="1625">
                  <c:v>525</c:v>
                </c:pt>
                <c:pt idx="1626">
                  <c:v>525.20000000000005</c:v>
                </c:pt>
                <c:pt idx="1627">
                  <c:v>525.4</c:v>
                </c:pt>
                <c:pt idx="1628">
                  <c:v>525.6</c:v>
                </c:pt>
                <c:pt idx="1629">
                  <c:v>525.79999999999995</c:v>
                </c:pt>
                <c:pt idx="1630">
                  <c:v>526</c:v>
                </c:pt>
                <c:pt idx="1631">
                  <c:v>526.20000000000005</c:v>
                </c:pt>
                <c:pt idx="1632">
                  <c:v>526.4</c:v>
                </c:pt>
                <c:pt idx="1633">
                  <c:v>526.6</c:v>
                </c:pt>
                <c:pt idx="1634">
                  <c:v>526.79999999999995</c:v>
                </c:pt>
                <c:pt idx="1635">
                  <c:v>527</c:v>
                </c:pt>
                <c:pt idx="1636">
                  <c:v>527.20000000000005</c:v>
                </c:pt>
                <c:pt idx="1637">
                  <c:v>527.4</c:v>
                </c:pt>
                <c:pt idx="1638">
                  <c:v>527.6</c:v>
                </c:pt>
                <c:pt idx="1639">
                  <c:v>527.79999999999995</c:v>
                </c:pt>
                <c:pt idx="1640">
                  <c:v>528</c:v>
                </c:pt>
                <c:pt idx="1641">
                  <c:v>528.20000000000005</c:v>
                </c:pt>
                <c:pt idx="1642">
                  <c:v>528.4</c:v>
                </c:pt>
                <c:pt idx="1643">
                  <c:v>528.6</c:v>
                </c:pt>
                <c:pt idx="1644">
                  <c:v>528.79999999999995</c:v>
                </c:pt>
                <c:pt idx="1645">
                  <c:v>529</c:v>
                </c:pt>
                <c:pt idx="1646">
                  <c:v>529.20000000000005</c:v>
                </c:pt>
                <c:pt idx="1647">
                  <c:v>529.4</c:v>
                </c:pt>
                <c:pt idx="1648">
                  <c:v>529.6</c:v>
                </c:pt>
                <c:pt idx="1649">
                  <c:v>529.79999999999995</c:v>
                </c:pt>
                <c:pt idx="1650">
                  <c:v>530</c:v>
                </c:pt>
                <c:pt idx="1651">
                  <c:v>530.20000000000005</c:v>
                </c:pt>
                <c:pt idx="1652">
                  <c:v>530.4</c:v>
                </c:pt>
                <c:pt idx="1653">
                  <c:v>530.6</c:v>
                </c:pt>
                <c:pt idx="1654">
                  <c:v>530.79999999999995</c:v>
                </c:pt>
                <c:pt idx="1655">
                  <c:v>531</c:v>
                </c:pt>
                <c:pt idx="1656">
                  <c:v>531.20000000000005</c:v>
                </c:pt>
                <c:pt idx="1657">
                  <c:v>531.4</c:v>
                </c:pt>
                <c:pt idx="1658">
                  <c:v>531.6</c:v>
                </c:pt>
                <c:pt idx="1659">
                  <c:v>531.79999999999995</c:v>
                </c:pt>
                <c:pt idx="1660">
                  <c:v>532</c:v>
                </c:pt>
                <c:pt idx="1661">
                  <c:v>532.20000000000005</c:v>
                </c:pt>
                <c:pt idx="1662">
                  <c:v>532.4</c:v>
                </c:pt>
                <c:pt idx="1663">
                  <c:v>532.6</c:v>
                </c:pt>
                <c:pt idx="1664">
                  <c:v>532.79999999999995</c:v>
                </c:pt>
                <c:pt idx="1665">
                  <c:v>533</c:v>
                </c:pt>
                <c:pt idx="1666">
                  <c:v>533.20000000000005</c:v>
                </c:pt>
                <c:pt idx="1667">
                  <c:v>533.4</c:v>
                </c:pt>
                <c:pt idx="1668">
                  <c:v>533.6</c:v>
                </c:pt>
                <c:pt idx="1669">
                  <c:v>533.79999999999995</c:v>
                </c:pt>
                <c:pt idx="1670">
                  <c:v>534</c:v>
                </c:pt>
                <c:pt idx="1671">
                  <c:v>534.20000000000005</c:v>
                </c:pt>
                <c:pt idx="1672">
                  <c:v>534.4</c:v>
                </c:pt>
                <c:pt idx="1673">
                  <c:v>534.6</c:v>
                </c:pt>
                <c:pt idx="1674">
                  <c:v>534.79999999999995</c:v>
                </c:pt>
                <c:pt idx="1675">
                  <c:v>535</c:v>
                </c:pt>
                <c:pt idx="1676">
                  <c:v>535.20000000000005</c:v>
                </c:pt>
                <c:pt idx="1677">
                  <c:v>535.4</c:v>
                </c:pt>
                <c:pt idx="1678">
                  <c:v>535.6</c:v>
                </c:pt>
                <c:pt idx="1679">
                  <c:v>535.79999999999995</c:v>
                </c:pt>
                <c:pt idx="1680">
                  <c:v>536</c:v>
                </c:pt>
                <c:pt idx="1681">
                  <c:v>536.20000000000005</c:v>
                </c:pt>
                <c:pt idx="1682">
                  <c:v>536.4</c:v>
                </c:pt>
                <c:pt idx="1683">
                  <c:v>536.6</c:v>
                </c:pt>
                <c:pt idx="1684">
                  <c:v>536.79999999999995</c:v>
                </c:pt>
                <c:pt idx="1685">
                  <c:v>537</c:v>
                </c:pt>
                <c:pt idx="1686">
                  <c:v>537.20000000000005</c:v>
                </c:pt>
                <c:pt idx="1687">
                  <c:v>537.4</c:v>
                </c:pt>
                <c:pt idx="1688">
                  <c:v>537.6</c:v>
                </c:pt>
                <c:pt idx="1689">
                  <c:v>537.79999999999995</c:v>
                </c:pt>
                <c:pt idx="1690">
                  <c:v>538</c:v>
                </c:pt>
                <c:pt idx="1691">
                  <c:v>538.20000000000005</c:v>
                </c:pt>
                <c:pt idx="1692">
                  <c:v>538.4</c:v>
                </c:pt>
                <c:pt idx="1693">
                  <c:v>538.6</c:v>
                </c:pt>
                <c:pt idx="1694">
                  <c:v>538.79999999999995</c:v>
                </c:pt>
                <c:pt idx="1695">
                  <c:v>539</c:v>
                </c:pt>
                <c:pt idx="1696">
                  <c:v>539.20000000000005</c:v>
                </c:pt>
                <c:pt idx="1697">
                  <c:v>539.4</c:v>
                </c:pt>
                <c:pt idx="1698">
                  <c:v>539.6</c:v>
                </c:pt>
                <c:pt idx="1699">
                  <c:v>539.79999999999995</c:v>
                </c:pt>
                <c:pt idx="1700">
                  <c:v>540</c:v>
                </c:pt>
                <c:pt idx="1701">
                  <c:v>540.20000000000005</c:v>
                </c:pt>
                <c:pt idx="1702">
                  <c:v>540.4</c:v>
                </c:pt>
                <c:pt idx="1703">
                  <c:v>540.6</c:v>
                </c:pt>
                <c:pt idx="1704">
                  <c:v>540.79999999999995</c:v>
                </c:pt>
                <c:pt idx="1705">
                  <c:v>541</c:v>
                </c:pt>
                <c:pt idx="1706">
                  <c:v>541.20000000000005</c:v>
                </c:pt>
                <c:pt idx="1707">
                  <c:v>541.4</c:v>
                </c:pt>
                <c:pt idx="1708">
                  <c:v>541.6</c:v>
                </c:pt>
                <c:pt idx="1709">
                  <c:v>541.79999999999995</c:v>
                </c:pt>
                <c:pt idx="1710">
                  <c:v>542</c:v>
                </c:pt>
                <c:pt idx="1711">
                  <c:v>542.20000000000005</c:v>
                </c:pt>
                <c:pt idx="1712">
                  <c:v>542.4</c:v>
                </c:pt>
                <c:pt idx="1713">
                  <c:v>542.6</c:v>
                </c:pt>
                <c:pt idx="1714">
                  <c:v>542.79999999999995</c:v>
                </c:pt>
                <c:pt idx="1715">
                  <c:v>543</c:v>
                </c:pt>
                <c:pt idx="1716">
                  <c:v>543.20000000000005</c:v>
                </c:pt>
                <c:pt idx="1717">
                  <c:v>543.4</c:v>
                </c:pt>
                <c:pt idx="1718">
                  <c:v>543.6</c:v>
                </c:pt>
                <c:pt idx="1719">
                  <c:v>543.79999999999995</c:v>
                </c:pt>
                <c:pt idx="1720">
                  <c:v>544</c:v>
                </c:pt>
                <c:pt idx="1721">
                  <c:v>544.20000000000005</c:v>
                </c:pt>
                <c:pt idx="1722">
                  <c:v>544.4</c:v>
                </c:pt>
                <c:pt idx="1723">
                  <c:v>544.6</c:v>
                </c:pt>
                <c:pt idx="1724">
                  <c:v>544.79999999999995</c:v>
                </c:pt>
                <c:pt idx="1725">
                  <c:v>545</c:v>
                </c:pt>
                <c:pt idx="1726">
                  <c:v>545.20000000000005</c:v>
                </c:pt>
                <c:pt idx="1727">
                  <c:v>545.4</c:v>
                </c:pt>
                <c:pt idx="1728">
                  <c:v>545.6</c:v>
                </c:pt>
                <c:pt idx="1729">
                  <c:v>545.79999999999995</c:v>
                </c:pt>
                <c:pt idx="1730">
                  <c:v>546</c:v>
                </c:pt>
                <c:pt idx="1731">
                  <c:v>546.20000000000005</c:v>
                </c:pt>
                <c:pt idx="1732">
                  <c:v>546.4</c:v>
                </c:pt>
                <c:pt idx="1733">
                  <c:v>546.6</c:v>
                </c:pt>
                <c:pt idx="1734">
                  <c:v>546.79999999999995</c:v>
                </c:pt>
                <c:pt idx="1735">
                  <c:v>547</c:v>
                </c:pt>
                <c:pt idx="1736">
                  <c:v>547.20000000000005</c:v>
                </c:pt>
                <c:pt idx="1737">
                  <c:v>547.4</c:v>
                </c:pt>
                <c:pt idx="1738">
                  <c:v>547.6</c:v>
                </c:pt>
                <c:pt idx="1739">
                  <c:v>547.79999999999995</c:v>
                </c:pt>
                <c:pt idx="1740">
                  <c:v>548</c:v>
                </c:pt>
                <c:pt idx="1741">
                  <c:v>548.20000000000005</c:v>
                </c:pt>
                <c:pt idx="1742">
                  <c:v>548.4</c:v>
                </c:pt>
                <c:pt idx="1743">
                  <c:v>548.6</c:v>
                </c:pt>
                <c:pt idx="1744">
                  <c:v>548.79999999999995</c:v>
                </c:pt>
                <c:pt idx="1745">
                  <c:v>549</c:v>
                </c:pt>
                <c:pt idx="1746">
                  <c:v>549.20000000000005</c:v>
                </c:pt>
                <c:pt idx="1747">
                  <c:v>549.4</c:v>
                </c:pt>
                <c:pt idx="1748">
                  <c:v>549.6</c:v>
                </c:pt>
                <c:pt idx="1749">
                  <c:v>549.79999999999995</c:v>
                </c:pt>
                <c:pt idx="1750">
                  <c:v>550</c:v>
                </c:pt>
                <c:pt idx="1751">
                  <c:v>550.20000000000005</c:v>
                </c:pt>
                <c:pt idx="1752">
                  <c:v>550.4</c:v>
                </c:pt>
                <c:pt idx="1753">
                  <c:v>550.6</c:v>
                </c:pt>
                <c:pt idx="1754">
                  <c:v>550.79999999999995</c:v>
                </c:pt>
                <c:pt idx="1755">
                  <c:v>551</c:v>
                </c:pt>
                <c:pt idx="1756">
                  <c:v>551.20000000000005</c:v>
                </c:pt>
                <c:pt idx="1757">
                  <c:v>551.4</c:v>
                </c:pt>
                <c:pt idx="1758">
                  <c:v>551.6</c:v>
                </c:pt>
                <c:pt idx="1759">
                  <c:v>551.79999999999995</c:v>
                </c:pt>
                <c:pt idx="1760">
                  <c:v>552</c:v>
                </c:pt>
                <c:pt idx="1761">
                  <c:v>552.20000000000005</c:v>
                </c:pt>
                <c:pt idx="1762">
                  <c:v>552.4</c:v>
                </c:pt>
                <c:pt idx="1763">
                  <c:v>552.6</c:v>
                </c:pt>
                <c:pt idx="1764">
                  <c:v>552.79999999999995</c:v>
                </c:pt>
                <c:pt idx="1765">
                  <c:v>553</c:v>
                </c:pt>
                <c:pt idx="1766">
                  <c:v>553.20000000000005</c:v>
                </c:pt>
                <c:pt idx="1767">
                  <c:v>553.4</c:v>
                </c:pt>
                <c:pt idx="1768">
                  <c:v>553.6</c:v>
                </c:pt>
                <c:pt idx="1769">
                  <c:v>553.79999999999995</c:v>
                </c:pt>
                <c:pt idx="1770">
                  <c:v>554</c:v>
                </c:pt>
                <c:pt idx="1771">
                  <c:v>554.20000000000005</c:v>
                </c:pt>
                <c:pt idx="1772">
                  <c:v>554.4</c:v>
                </c:pt>
                <c:pt idx="1773">
                  <c:v>554.6</c:v>
                </c:pt>
                <c:pt idx="1774">
                  <c:v>554.79999999999995</c:v>
                </c:pt>
                <c:pt idx="1775">
                  <c:v>555</c:v>
                </c:pt>
                <c:pt idx="1776">
                  <c:v>555.20000000000005</c:v>
                </c:pt>
                <c:pt idx="1777">
                  <c:v>555.4</c:v>
                </c:pt>
                <c:pt idx="1778">
                  <c:v>555.6</c:v>
                </c:pt>
                <c:pt idx="1779">
                  <c:v>555.79999999999995</c:v>
                </c:pt>
                <c:pt idx="1780">
                  <c:v>556</c:v>
                </c:pt>
                <c:pt idx="1781">
                  <c:v>556.20000000000005</c:v>
                </c:pt>
                <c:pt idx="1782">
                  <c:v>556.4</c:v>
                </c:pt>
                <c:pt idx="1783">
                  <c:v>556.6</c:v>
                </c:pt>
                <c:pt idx="1784">
                  <c:v>556.79999999999995</c:v>
                </c:pt>
                <c:pt idx="1785">
                  <c:v>557</c:v>
                </c:pt>
                <c:pt idx="1786">
                  <c:v>557.20000000000005</c:v>
                </c:pt>
                <c:pt idx="1787">
                  <c:v>557.4</c:v>
                </c:pt>
                <c:pt idx="1788">
                  <c:v>557.6</c:v>
                </c:pt>
                <c:pt idx="1789">
                  <c:v>557.79999999999995</c:v>
                </c:pt>
                <c:pt idx="1790">
                  <c:v>558</c:v>
                </c:pt>
                <c:pt idx="1791">
                  <c:v>558.20000000000005</c:v>
                </c:pt>
                <c:pt idx="1792">
                  <c:v>558.4</c:v>
                </c:pt>
                <c:pt idx="1793">
                  <c:v>558.6</c:v>
                </c:pt>
                <c:pt idx="1794">
                  <c:v>558.79999999999995</c:v>
                </c:pt>
                <c:pt idx="1795">
                  <c:v>559</c:v>
                </c:pt>
                <c:pt idx="1796">
                  <c:v>559.20000000000005</c:v>
                </c:pt>
                <c:pt idx="1797">
                  <c:v>559.4</c:v>
                </c:pt>
                <c:pt idx="1798">
                  <c:v>559.6</c:v>
                </c:pt>
                <c:pt idx="1799">
                  <c:v>559.79999999999995</c:v>
                </c:pt>
                <c:pt idx="1800">
                  <c:v>560</c:v>
                </c:pt>
                <c:pt idx="1801">
                  <c:v>560.20000000000005</c:v>
                </c:pt>
                <c:pt idx="1802">
                  <c:v>560.4</c:v>
                </c:pt>
                <c:pt idx="1803">
                  <c:v>560.6</c:v>
                </c:pt>
                <c:pt idx="1804">
                  <c:v>560.79999999999995</c:v>
                </c:pt>
                <c:pt idx="1805">
                  <c:v>561</c:v>
                </c:pt>
                <c:pt idx="1806">
                  <c:v>561.20000000000005</c:v>
                </c:pt>
                <c:pt idx="1807">
                  <c:v>561.4</c:v>
                </c:pt>
                <c:pt idx="1808">
                  <c:v>561.6</c:v>
                </c:pt>
                <c:pt idx="1809">
                  <c:v>561.79999999999995</c:v>
                </c:pt>
                <c:pt idx="1810">
                  <c:v>562</c:v>
                </c:pt>
                <c:pt idx="1811">
                  <c:v>562.20000000000005</c:v>
                </c:pt>
                <c:pt idx="1812">
                  <c:v>562.4</c:v>
                </c:pt>
                <c:pt idx="1813">
                  <c:v>562.6</c:v>
                </c:pt>
                <c:pt idx="1814">
                  <c:v>562.79999999999995</c:v>
                </c:pt>
                <c:pt idx="1815">
                  <c:v>563</c:v>
                </c:pt>
                <c:pt idx="1816">
                  <c:v>563.20000000000005</c:v>
                </c:pt>
                <c:pt idx="1817">
                  <c:v>563.4</c:v>
                </c:pt>
                <c:pt idx="1818">
                  <c:v>563.6</c:v>
                </c:pt>
                <c:pt idx="1819">
                  <c:v>563.79999999999995</c:v>
                </c:pt>
                <c:pt idx="1820">
                  <c:v>564</c:v>
                </c:pt>
                <c:pt idx="1821">
                  <c:v>564.20000000000005</c:v>
                </c:pt>
                <c:pt idx="1822">
                  <c:v>564.4</c:v>
                </c:pt>
                <c:pt idx="1823">
                  <c:v>564.6</c:v>
                </c:pt>
                <c:pt idx="1824">
                  <c:v>564.79999999999995</c:v>
                </c:pt>
                <c:pt idx="1825">
                  <c:v>565</c:v>
                </c:pt>
                <c:pt idx="1826">
                  <c:v>565.20000000000005</c:v>
                </c:pt>
                <c:pt idx="1827">
                  <c:v>565.4</c:v>
                </c:pt>
                <c:pt idx="1828">
                  <c:v>565.6</c:v>
                </c:pt>
                <c:pt idx="1829">
                  <c:v>565.79999999999995</c:v>
                </c:pt>
                <c:pt idx="1830">
                  <c:v>566</c:v>
                </c:pt>
                <c:pt idx="1831">
                  <c:v>566.20000000000005</c:v>
                </c:pt>
                <c:pt idx="1832">
                  <c:v>566.4</c:v>
                </c:pt>
                <c:pt idx="1833">
                  <c:v>566.6</c:v>
                </c:pt>
                <c:pt idx="1834">
                  <c:v>566.79999999999995</c:v>
                </c:pt>
                <c:pt idx="1835">
                  <c:v>567</c:v>
                </c:pt>
                <c:pt idx="1836">
                  <c:v>567.20000000000005</c:v>
                </c:pt>
                <c:pt idx="1837">
                  <c:v>567.4</c:v>
                </c:pt>
                <c:pt idx="1838">
                  <c:v>567.6</c:v>
                </c:pt>
                <c:pt idx="1839">
                  <c:v>567.79999999999995</c:v>
                </c:pt>
                <c:pt idx="1840">
                  <c:v>568</c:v>
                </c:pt>
                <c:pt idx="1841">
                  <c:v>568.20000000000005</c:v>
                </c:pt>
                <c:pt idx="1842">
                  <c:v>568.4</c:v>
                </c:pt>
                <c:pt idx="1843">
                  <c:v>568.6</c:v>
                </c:pt>
                <c:pt idx="1844">
                  <c:v>568.79999999999995</c:v>
                </c:pt>
                <c:pt idx="1845">
                  <c:v>569</c:v>
                </c:pt>
                <c:pt idx="1846">
                  <c:v>569.20000000000005</c:v>
                </c:pt>
                <c:pt idx="1847">
                  <c:v>569.4</c:v>
                </c:pt>
                <c:pt idx="1848">
                  <c:v>569.6</c:v>
                </c:pt>
                <c:pt idx="1849">
                  <c:v>569.79999999999995</c:v>
                </c:pt>
                <c:pt idx="1850">
                  <c:v>570</c:v>
                </c:pt>
                <c:pt idx="1851">
                  <c:v>570.20000000000005</c:v>
                </c:pt>
                <c:pt idx="1852">
                  <c:v>570.4</c:v>
                </c:pt>
                <c:pt idx="1853">
                  <c:v>570.6</c:v>
                </c:pt>
                <c:pt idx="1854">
                  <c:v>570.79999999999995</c:v>
                </c:pt>
                <c:pt idx="1855">
                  <c:v>571</c:v>
                </c:pt>
                <c:pt idx="1856">
                  <c:v>571.20000000000005</c:v>
                </c:pt>
                <c:pt idx="1857">
                  <c:v>571.4</c:v>
                </c:pt>
                <c:pt idx="1858">
                  <c:v>571.6</c:v>
                </c:pt>
                <c:pt idx="1859">
                  <c:v>571.79999999999995</c:v>
                </c:pt>
                <c:pt idx="1860">
                  <c:v>572</c:v>
                </c:pt>
                <c:pt idx="1861">
                  <c:v>572.20000000000005</c:v>
                </c:pt>
                <c:pt idx="1862">
                  <c:v>572.4</c:v>
                </c:pt>
                <c:pt idx="1863">
                  <c:v>572.6</c:v>
                </c:pt>
                <c:pt idx="1864">
                  <c:v>572.79999999999995</c:v>
                </c:pt>
                <c:pt idx="1865">
                  <c:v>573</c:v>
                </c:pt>
                <c:pt idx="1866">
                  <c:v>573.20000000000005</c:v>
                </c:pt>
                <c:pt idx="1867">
                  <c:v>573.4</c:v>
                </c:pt>
                <c:pt idx="1868">
                  <c:v>573.6</c:v>
                </c:pt>
                <c:pt idx="1869">
                  <c:v>573.79999999999995</c:v>
                </c:pt>
                <c:pt idx="1870">
                  <c:v>574</c:v>
                </c:pt>
                <c:pt idx="1871">
                  <c:v>574.20000000000005</c:v>
                </c:pt>
                <c:pt idx="1872">
                  <c:v>574.4</c:v>
                </c:pt>
                <c:pt idx="1873">
                  <c:v>574.6</c:v>
                </c:pt>
                <c:pt idx="1874">
                  <c:v>574.79999999999995</c:v>
                </c:pt>
                <c:pt idx="1875">
                  <c:v>575</c:v>
                </c:pt>
                <c:pt idx="1876">
                  <c:v>575.20000000000005</c:v>
                </c:pt>
                <c:pt idx="1877">
                  <c:v>575.4</c:v>
                </c:pt>
                <c:pt idx="1878">
                  <c:v>575.6</c:v>
                </c:pt>
                <c:pt idx="1879">
                  <c:v>575.79999999999995</c:v>
                </c:pt>
                <c:pt idx="1880">
                  <c:v>576</c:v>
                </c:pt>
                <c:pt idx="1881">
                  <c:v>576.20000000000005</c:v>
                </c:pt>
                <c:pt idx="1882">
                  <c:v>576.4</c:v>
                </c:pt>
                <c:pt idx="1883">
                  <c:v>576.6</c:v>
                </c:pt>
                <c:pt idx="1884">
                  <c:v>576.79999999999995</c:v>
                </c:pt>
                <c:pt idx="1885">
                  <c:v>577</c:v>
                </c:pt>
                <c:pt idx="1886">
                  <c:v>577.20000000000005</c:v>
                </c:pt>
                <c:pt idx="1887">
                  <c:v>577.4</c:v>
                </c:pt>
                <c:pt idx="1888">
                  <c:v>577.6</c:v>
                </c:pt>
                <c:pt idx="1889">
                  <c:v>577.79999999999995</c:v>
                </c:pt>
                <c:pt idx="1890">
                  <c:v>578</c:v>
                </c:pt>
                <c:pt idx="1891">
                  <c:v>578.20000000000005</c:v>
                </c:pt>
                <c:pt idx="1892">
                  <c:v>578.4</c:v>
                </c:pt>
                <c:pt idx="1893">
                  <c:v>578.6</c:v>
                </c:pt>
                <c:pt idx="1894">
                  <c:v>578.79999999999995</c:v>
                </c:pt>
                <c:pt idx="1895">
                  <c:v>579</c:v>
                </c:pt>
                <c:pt idx="1896">
                  <c:v>579.20000000000005</c:v>
                </c:pt>
                <c:pt idx="1897">
                  <c:v>579.4</c:v>
                </c:pt>
                <c:pt idx="1898">
                  <c:v>579.6</c:v>
                </c:pt>
                <c:pt idx="1899">
                  <c:v>579.79999999999995</c:v>
                </c:pt>
                <c:pt idx="1900">
                  <c:v>580</c:v>
                </c:pt>
                <c:pt idx="1901">
                  <c:v>580.20000000000005</c:v>
                </c:pt>
                <c:pt idx="1902">
                  <c:v>580.4</c:v>
                </c:pt>
                <c:pt idx="1903">
                  <c:v>580.6</c:v>
                </c:pt>
                <c:pt idx="1904">
                  <c:v>580.79999999999995</c:v>
                </c:pt>
                <c:pt idx="1905">
                  <c:v>581</c:v>
                </c:pt>
                <c:pt idx="1906">
                  <c:v>581.20000000000005</c:v>
                </c:pt>
                <c:pt idx="1907">
                  <c:v>581.4</c:v>
                </c:pt>
                <c:pt idx="1908">
                  <c:v>581.6</c:v>
                </c:pt>
                <c:pt idx="1909">
                  <c:v>581.79999999999995</c:v>
                </c:pt>
                <c:pt idx="1910">
                  <c:v>582</c:v>
                </c:pt>
                <c:pt idx="1911">
                  <c:v>582.20000000000005</c:v>
                </c:pt>
                <c:pt idx="1912">
                  <c:v>582.4</c:v>
                </c:pt>
                <c:pt idx="1913">
                  <c:v>582.6</c:v>
                </c:pt>
                <c:pt idx="1914">
                  <c:v>582.79999999999995</c:v>
                </c:pt>
                <c:pt idx="1915">
                  <c:v>583</c:v>
                </c:pt>
                <c:pt idx="1916">
                  <c:v>583.20000000000005</c:v>
                </c:pt>
                <c:pt idx="1917">
                  <c:v>583.4</c:v>
                </c:pt>
                <c:pt idx="1918">
                  <c:v>583.6</c:v>
                </c:pt>
                <c:pt idx="1919">
                  <c:v>583.79999999999995</c:v>
                </c:pt>
                <c:pt idx="1920">
                  <c:v>584</c:v>
                </c:pt>
                <c:pt idx="1921">
                  <c:v>584.20000000000005</c:v>
                </c:pt>
                <c:pt idx="1922">
                  <c:v>584.4</c:v>
                </c:pt>
                <c:pt idx="1923">
                  <c:v>584.6</c:v>
                </c:pt>
                <c:pt idx="1924">
                  <c:v>584.79999999999995</c:v>
                </c:pt>
                <c:pt idx="1925">
                  <c:v>585</c:v>
                </c:pt>
                <c:pt idx="1926">
                  <c:v>585.20000000000005</c:v>
                </c:pt>
                <c:pt idx="1927">
                  <c:v>585.4</c:v>
                </c:pt>
                <c:pt idx="1928">
                  <c:v>585.6</c:v>
                </c:pt>
                <c:pt idx="1929">
                  <c:v>585.79999999999995</c:v>
                </c:pt>
                <c:pt idx="1930">
                  <c:v>586</c:v>
                </c:pt>
                <c:pt idx="1931">
                  <c:v>586.20000000000005</c:v>
                </c:pt>
                <c:pt idx="1932">
                  <c:v>586.4</c:v>
                </c:pt>
                <c:pt idx="1933">
                  <c:v>586.6</c:v>
                </c:pt>
                <c:pt idx="1934">
                  <c:v>586.79999999999995</c:v>
                </c:pt>
                <c:pt idx="1935">
                  <c:v>587</c:v>
                </c:pt>
                <c:pt idx="1936">
                  <c:v>587.20000000000005</c:v>
                </c:pt>
                <c:pt idx="1937">
                  <c:v>587.4</c:v>
                </c:pt>
                <c:pt idx="1938">
                  <c:v>587.6</c:v>
                </c:pt>
                <c:pt idx="1939">
                  <c:v>587.79999999999995</c:v>
                </c:pt>
                <c:pt idx="1940">
                  <c:v>588</c:v>
                </c:pt>
                <c:pt idx="1941">
                  <c:v>588.20000000000005</c:v>
                </c:pt>
                <c:pt idx="1942">
                  <c:v>588.4</c:v>
                </c:pt>
                <c:pt idx="1943">
                  <c:v>588.6</c:v>
                </c:pt>
                <c:pt idx="1944">
                  <c:v>588.79999999999995</c:v>
                </c:pt>
                <c:pt idx="1945">
                  <c:v>589</c:v>
                </c:pt>
                <c:pt idx="1946">
                  <c:v>589.20000000000005</c:v>
                </c:pt>
                <c:pt idx="1947">
                  <c:v>589.4</c:v>
                </c:pt>
                <c:pt idx="1948">
                  <c:v>589.6</c:v>
                </c:pt>
                <c:pt idx="1949">
                  <c:v>589.79999999999995</c:v>
                </c:pt>
                <c:pt idx="1950">
                  <c:v>590</c:v>
                </c:pt>
                <c:pt idx="1951">
                  <c:v>590.20000000000005</c:v>
                </c:pt>
                <c:pt idx="1952">
                  <c:v>590.4</c:v>
                </c:pt>
                <c:pt idx="1953">
                  <c:v>590.6</c:v>
                </c:pt>
                <c:pt idx="1954">
                  <c:v>590.79999999999995</c:v>
                </c:pt>
                <c:pt idx="1955">
                  <c:v>591</c:v>
                </c:pt>
                <c:pt idx="1956">
                  <c:v>591.20000000000005</c:v>
                </c:pt>
                <c:pt idx="1957">
                  <c:v>591.4</c:v>
                </c:pt>
                <c:pt idx="1958">
                  <c:v>591.6</c:v>
                </c:pt>
                <c:pt idx="1959">
                  <c:v>591.79999999999995</c:v>
                </c:pt>
                <c:pt idx="1960">
                  <c:v>592</c:v>
                </c:pt>
                <c:pt idx="1961">
                  <c:v>592.20000000000005</c:v>
                </c:pt>
                <c:pt idx="1962">
                  <c:v>592.4</c:v>
                </c:pt>
                <c:pt idx="1963">
                  <c:v>592.6</c:v>
                </c:pt>
                <c:pt idx="1964">
                  <c:v>592.79999999999995</c:v>
                </c:pt>
                <c:pt idx="1965">
                  <c:v>593</c:v>
                </c:pt>
                <c:pt idx="1966">
                  <c:v>593.20000000000005</c:v>
                </c:pt>
                <c:pt idx="1967">
                  <c:v>593.4</c:v>
                </c:pt>
                <c:pt idx="1968">
                  <c:v>593.6</c:v>
                </c:pt>
                <c:pt idx="1969">
                  <c:v>593.79999999999995</c:v>
                </c:pt>
                <c:pt idx="1970">
                  <c:v>594</c:v>
                </c:pt>
                <c:pt idx="1971">
                  <c:v>594.20000000000005</c:v>
                </c:pt>
                <c:pt idx="1972">
                  <c:v>594.4</c:v>
                </c:pt>
                <c:pt idx="1973">
                  <c:v>594.6</c:v>
                </c:pt>
                <c:pt idx="1974">
                  <c:v>594.79999999999995</c:v>
                </c:pt>
                <c:pt idx="1975">
                  <c:v>595</c:v>
                </c:pt>
                <c:pt idx="1976">
                  <c:v>595.20000000000005</c:v>
                </c:pt>
                <c:pt idx="1977">
                  <c:v>595.4</c:v>
                </c:pt>
                <c:pt idx="1978">
                  <c:v>595.6</c:v>
                </c:pt>
                <c:pt idx="1979">
                  <c:v>595.79999999999995</c:v>
                </c:pt>
                <c:pt idx="1980">
                  <c:v>596</c:v>
                </c:pt>
                <c:pt idx="1981">
                  <c:v>596.20000000000005</c:v>
                </c:pt>
                <c:pt idx="1982">
                  <c:v>596.4</c:v>
                </c:pt>
                <c:pt idx="1983">
                  <c:v>596.6</c:v>
                </c:pt>
                <c:pt idx="1984">
                  <c:v>596.79999999999995</c:v>
                </c:pt>
                <c:pt idx="1985">
                  <c:v>597</c:v>
                </c:pt>
                <c:pt idx="1986">
                  <c:v>597.20000000000005</c:v>
                </c:pt>
                <c:pt idx="1987">
                  <c:v>597.4</c:v>
                </c:pt>
                <c:pt idx="1988">
                  <c:v>597.6</c:v>
                </c:pt>
                <c:pt idx="1989">
                  <c:v>597.79999999999995</c:v>
                </c:pt>
                <c:pt idx="1990">
                  <c:v>598</c:v>
                </c:pt>
                <c:pt idx="1991">
                  <c:v>598.20000000000005</c:v>
                </c:pt>
                <c:pt idx="1992">
                  <c:v>598.4</c:v>
                </c:pt>
                <c:pt idx="1993">
                  <c:v>598.6</c:v>
                </c:pt>
                <c:pt idx="1994">
                  <c:v>598.79999999999995</c:v>
                </c:pt>
                <c:pt idx="1995">
                  <c:v>599</c:v>
                </c:pt>
                <c:pt idx="1996">
                  <c:v>599.20000000000005</c:v>
                </c:pt>
                <c:pt idx="1997">
                  <c:v>599.4</c:v>
                </c:pt>
                <c:pt idx="1998">
                  <c:v>599.6</c:v>
                </c:pt>
                <c:pt idx="1999">
                  <c:v>599.79999999999995</c:v>
                </c:pt>
                <c:pt idx="2000">
                  <c:v>600</c:v>
                </c:pt>
                <c:pt idx="2001">
                  <c:v>600.20000000000005</c:v>
                </c:pt>
                <c:pt idx="2002">
                  <c:v>600.4</c:v>
                </c:pt>
                <c:pt idx="2003">
                  <c:v>600.6</c:v>
                </c:pt>
                <c:pt idx="2004">
                  <c:v>600.79999999999995</c:v>
                </c:pt>
                <c:pt idx="2005">
                  <c:v>601</c:v>
                </c:pt>
                <c:pt idx="2006">
                  <c:v>601.20000000000005</c:v>
                </c:pt>
                <c:pt idx="2007">
                  <c:v>601.4</c:v>
                </c:pt>
                <c:pt idx="2008">
                  <c:v>601.6</c:v>
                </c:pt>
                <c:pt idx="2009">
                  <c:v>601.79999999999995</c:v>
                </c:pt>
                <c:pt idx="2010">
                  <c:v>602</c:v>
                </c:pt>
                <c:pt idx="2011">
                  <c:v>602.20000000000005</c:v>
                </c:pt>
                <c:pt idx="2012">
                  <c:v>602.4</c:v>
                </c:pt>
                <c:pt idx="2013">
                  <c:v>602.6</c:v>
                </c:pt>
                <c:pt idx="2014">
                  <c:v>602.79999999999995</c:v>
                </c:pt>
                <c:pt idx="2015">
                  <c:v>603</c:v>
                </c:pt>
                <c:pt idx="2016">
                  <c:v>603.20000000000005</c:v>
                </c:pt>
                <c:pt idx="2017">
                  <c:v>603.4</c:v>
                </c:pt>
                <c:pt idx="2018">
                  <c:v>603.6</c:v>
                </c:pt>
                <c:pt idx="2019">
                  <c:v>603.79999999999995</c:v>
                </c:pt>
                <c:pt idx="2020">
                  <c:v>604</c:v>
                </c:pt>
                <c:pt idx="2021">
                  <c:v>604.20000000000005</c:v>
                </c:pt>
                <c:pt idx="2022">
                  <c:v>604.4</c:v>
                </c:pt>
                <c:pt idx="2023">
                  <c:v>604.6</c:v>
                </c:pt>
                <c:pt idx="2024">
                  <c:v>604.79999999999995</c:v>
                </c:pt>
                <c:pt idx="2025">
                  <c:v>605</c:v>
                </c:pt>
                <c:pt idx="2026">
                  <c:v>605.20000000000005</c:v>
                </c:pt>
                <c:pt idx="2027">
                  <c:v>605.4</c:v>
                </c:pt>
                <c:pt idx="2028">
                  <c:v>605.6</c:v>
                </c:pt>
                <c:pt idx="2029">
                  <c:v>605.79999999999995</c:v>
                </c:pt>
                <c:pt idx="2030">
                  <c:v>606</c:v>
                </c:pt>
                <c:pt idx="2031">
                  <c:v>606.20000000000005</c:v>
                </c:pt>
                <c:pt idx="2032">
                  <c:v>606.4</c:v>
                </c:pt>
                <c:pt idx="2033">
                  <c:v>606.6</c:v>
                </c:pt>
                <c:pt idx="2034">
                  <c:v>606.79999999999995</c:v>
                </c:pt>
                <c:pt idx="2035">
                  <c:v>607</c:v>
                </c:pt>
                <c:pt idx="2036">
                  <c:v>607.20000000000005</c:v>
                </c:pt>
                <c:pt idx="2037">
                  <c:v>607.4</c:v>
                </c:pt>
                <c:pt idx="2038">
                  <c:v>607.6</c:v>
                </c:pt>
                <c:pt idx="2039">
                  <c:v>607.79999999999995</c:v>
                </c:pt>
                <c:pt idx="2040">
                  <c:v>608</c:v>
                </c:pt>
                <c:pt idx="2041">
                  <c:v>608.20000000000005</c:v>
                </c:pt>
                <c:pt idx="2042">
                  <c:v>608.4</c:v>
                </c:pt>
                <c:pt idx="2043">
                  <c:v>608.6</c:v>
                </c:pt>
                <c:pt idx="2044">
                  <c:v>608.79999999999995</c:v>
                </c:pt>
                <c:pt idx="2045">
                  <c:v>609</c:v>
                </c:pt>
                <c:pt idx="2046">
                  <c:v>609.20000000000005</c:v>
                </c:pt>
                <c:pt idx="2047">
                  <c:v>609.4</c:v>
                </c:pt>
                <c:pt idx="2048">
                  <c:v>609.6</c:v>
                </c:pt>
                <c:pt idx="2049">
                  <c:v>609.79999999999995</c:v>
                </c:pt>
                <c:pt idx="2050">
                  <c:v>610</c:v>
                </c:pt>
                <c:pt idx="2051">
                  <c:v>610.20000000000005</c:v>
                </c:pt>
                <c:pt idx="2052">
                  <c:v>610.4</c:v>
                </c:pt>
                <c:pt idx="2053">
                  <c:v>610.6</c:v>
                </c:pt>
                <c:pt idx="2054">
                  <c:v>610.79999999999995</c:v>
                </c:pt>
                <c:pt idx="2055">
                  <c:v>611</c:v>
                </c:pt>
                <c:pt idx="2056">
                  <c:v>611.20000000000005</c:v>
                </c:pt>
                <c:pt idx="2057">
                  <c:v>611.4</c:v>
                </c:pt>
                <c:pt idx="2058">
                  <c:v>611.6</c:v>
                </c:pt>
                <c:pt idx="2059">
                  <c:v>611.79999999999995</c:v>
                </c:pt>
                <c:pt idx="2060">
                  <c:v>612</c:v>
                </c:pt>
                <c:pt idx="2061">
                  <c:v>612.20000000000005</c:v>
                </c:pt>
                <c:pt idx="2062">
                  <c:v>612.4</c:v>
                </c:pt>
                <c:pt idx="2063">
                  <c:v>612.6</c:v>
                </c:pt>
                <c:pt idx="2064">
                  <c:v>612.79999999999995</c:v>
                </c:pt>
                <c:pt idx="2065">
                  <c:v>613</c:v>
                </c:pt>
                <c:pt idx="2066">
                  <c:v>613.20000000000005</c:v>
                </c:pt>
                <c:pt idx="2067">
                  <c:v>613.4</c:v>
                </c:pt>
                <c:pt idx="2068">
                  <c:v>613.6</c:v>
                </c:pt>
                <c:pt idx="2069">
                  <c:v>613.79999999999995</c:v>
                </c:pt>
                <c:pt idx="2070">
                  <c:v>614</c:v>
                </c:pt>
                <c:pt idx="2071">
                  <c:v>614.20000000000005</c:v>
                </c:pt>
                <c:pt idx="2072">
                  <c:v>614.4</c:v>
                </c:pt>
                <c:pt idx="2073">
                  <c:v>614.6</c:v>
                </c:pt>
                <c:pt idx="2074">
                  <c:v>614.79999999999995</c:v>
                </c:pt>
                <c:pt idx="2075">
                  <c:v>615</c:v>
                </c:pt>
                <c:pt idx="2076">
                  <c:v>615.20000000000005</c:v>
                </c:pt>
                <c:pt idx="2077">
                  <c:v>615.4</c:v>
                </c:pt>
                <c:pt idx="2078">
                  <c:v>615.6</c:v>
                </c:pt>
                <c:pt idx="2079">
                  <c:v>615.79999999999995</c:v>
                </c:pt>
                <c:pt idx="2080">
                  <c:v>616</c:v>
                </c:pt>
                <c:pt idx="2081">
                  <c:v>616.20000000000005</c:v>
                </c:pt>
                <c:pt idx="2082">
                  <c:v>616.4</c:v>
                </c:pt>
                <c:pt idx="2083">
                  <c:v>616.6</c:v>
                </c:pt>
                <c:pt idx="2084">
                  <c:v>616.79999999999995</c:v>
                </c:pt>
                <c:pt idx="2085">
                  <c:v>617</c:v>
                </c:pt>
                <c:pt idx="2086">
                  <c:v>617.20000000000005</c:v>
                </c:pt>
                <c:pt idx="2087">
                  <c:v>617.4</c:v>
                </c:pt>
                <c:pt idx="2088">
                  <c:v>617.6</c:v>
                </c:pt>
                <c:pt idx="2089">
                  <c:v>617.79999999999995</c:v>
                </c:pt>
                <c:pt idx="2090">
                  <c:v>618</c:v>
                </c:pt>
                <c:pt idx="2091">
                  <c:v>618.20000000000005</c:v>
                </c:pt>
                <c:pt idx="2092">
                  <c:v>618.4</c:v>
                </c:pt>
                <c:pt idx="2093">
                  <c:v>618.6</c:v>
                </c:pt>
                <c:pt idx="2094">
                  <c:v>618.79999999999995</c:v>
                </c:pt>
                <c:pt idx="2095">
                  <c:v>619</c:v>
                </c:pt>
                <c:pt idx="2096">
                  <c:v>619.20000000000005</c:v>
                </c:pt>
                <c:pt idx="2097">
                  <c:v>619.4</c:v>
                </c:pt>
                <c:pt idx="2098">
                  <c:v>619.6</c:v>
                </c:pt>
                <c:pt idx="2099">
                  <c:v>619.79999999999995</c:v>
                </c:pt>
                <c:pt idx="2100">
                  <c:v>620</c:v>
                </c:pt>
                <c:pt idx="2101">
                  <c:v>620.20000000000005</c:v>
                </c:pt>
                <c:pt idx="2102">
                  <c:v>620.4</c:v>
                </c:pt>
                <c:pt idx="2103">
                  <c:v>620.6</c:v>
                </c:pt>
                <c:pt idx="2104">
                  <c:v>620.79999999999995</c:v>
                </c:pt>
                <c:pt idx="2105">
                  <c:v>621</c:v>
                </c:pt>
                <c:pt idx="2106">
                  <c:v>621.20000000000005</c:v>
                </c:pt>
                <c:pt idx="2107">
                  <c:v>621.4</c:v>
                </c:pt>
                <c:pt idx="2108">
                  <c:v>621.6</c:v>
                </c:pt>
                <c:pt idx="2109">
                  <c:v>621.79999999999995</c:v>
                </c:pt>
                <c:pt idx="2110">
                  <c:v>622</c:v>
                </c:pt>
                <c:pt idx="2111">
                  <c:v>622.20000000000005</c:v>
                </c:pt>
                <c:pt idx="2112">
                  <c:v>622.4</c:v>
                </c:pt>
                <c:pt idx="2113">
                  <c:v>622.6</c:v>
                </c:pt>
                <c:pt idx="2114">
                  <c:v>622.79999999999995</c:v>
                </c:pt>
                <c:pt idx="2115">
                  <c:v>623</c:v>
                </c:pt>
                <c:pt idx="2116">
                  <c:v>623.20000000000005</c:v>
                </c:pt>
                <c:pt idx="2117">
                  <c:v>623.4</c:v>
                </c:pt>
                <c:pt idx="2118">
                  <c:v>623.6</c:v>
                </c:pt>
                <c:pt idx="2119">
                  <c:v>623.79999999999995</c:v>
                </c:pt>
                <c:pt idx="2120">
                  <c:v>624</c:v>
                </c:pt>
                <c:pt idx="2121">
                  <c:v>624.20000000000005</c:v>
                </c:pt>
                <c:pt idx="2122">
                  <c:v>624.4</c:v>
                </c:pt>
                <c:pt idx="2123">
                  <c:v>624.6</c:v>
                </c:pt>
                <c:pt idx="2124">
                  <c:v>624.79999999999995</c:v>
                </c:pt>
                <c:pt idx="2125">
                  <c:v>625</c:v>
                </c:pt>
                <c:pt idx="2126">
                  <c:v>625.20000000000005</c:v>
                </c:pt>
                <c:pt idx="2127">
                  <c:v>625.4</c:v>
                </c:pt>
                <c:pt idx="2128">
                  <c:v>625.6</c:v>
                </c:pt>
                <c:pt idx="2129">
                  <c:v>625.79999999999995</c:v>
                </c:pt>
                <c:pt idx="2130">
                  <c:v>626</c:v>
                </c:pt>
                <c:pt idx="2131">
                  <c:v>626.20000000000005</c:v>
                </c:pt>
                <c:pt idx="2132">
                  <c:v>626.4</c:v>
                </c:pt>
                <c:pt idx="2133">
                  <c:v>626.6</c:v>
                </c:pt>
                <c:pt idx="2134">
                  <c:v>626.79999999999995</c:v>
                </c:pt>
                <c:pt idx="2135">
                  <c:v>627</c:v>
                </c:pt>
                <c:pt idx="2136">
                  <c:v>627.20000000000005</c:v>
                </c:pt>
                <c:pt idx="2137">
                  <c:v>627.4</c:v>
                </c:pt>
                <c:pt idx="2138">
                  <c:v>627.6</c:v>
                </c:pt>
                <c:pt idx="2139">
                  <c:v>627.79999999999995</c:v>
                </c:pt>
                <c:pt idx="2140">
                  <c:v>628</c:v>
                </c:pt>
                <c:pt idx="2141">
                  <c:v>628.20000000000005</c:v>
                </c:pt>
                <c:pt idx="2142">
                  <c:v>628.4</c:v>
                </c:pt>
                <c:pt idx="2143">
                  <c:v>628.6</c:v>
                </c:pt>
                <c:pt idx="2144">
                  <c:v>628.79999999999995</c:v>
                </c:pt>
                <c:pt idx="2145">
                  <c:v>629</c:v>
                </c:pt>
                <c:pt idx="2146">
                  <c:v>629.20000000000005</c:v>
                </c:pt>
                <c:pt idx="2147">
                  <c:v>629.4</c:v>
                </c:pt>
                <c:pt idx="2148">
                  <c:v>629.6</c:v>
                </c:pt>
                <c:pt idx="2149">
                  <c:v>629.79999999999995</c:v>
                </c:pt>
                <c:pt idx="2150">
                  <c:v>630</c:v>
                </c:pt>
                <c:pt idx="2151">
                  <c:v>630.20000000000005</c:v>
                </c:pt>
                <c:pt idx="2152">
                  <c:v>630.4</c:v>
                </c:pt>
                <c:pt idx="2153">
                  <c:v>630.6</c:v>
                </c:pt>
                <c:pt idx="2154">
                  <c:v>630.79999999999995</c:v>
                </c:pt>
                <c:pt idx="2155">
                  <c:v>631</c:v>
                </c:pt>
                <c:pt idx="2156">
                  <c:v>631.20000000000005</c:v>
                </c:pt>
                <c:pt idx="2157">
                  <c:v>631.4</c:v>
                </c:pt>
                <c:pt idx="2158">
                  <c:v>631.6</c:v>
                </c:pt>
                <c:pt idx="2159">
                  <c:v>631.79999999999995</c:v>
                </c:pt>
                <c:pt idx="2160">
                  <c:v>632</c:v>
                </c:pt>
                <c:pt idx="2161">
                  <c:v>632.20000000000005</c:v>
                </c:pt>
                <c:pt idx="2162">
                  <c:v>632.4</c:v>
                </c:pt>
                <c:pt idx="2163">
                  <c:v>632.6</c:v>
                </c:pt>
                <c:pt idx="2164">
                  <c:v>632.79999999999995</c:v>
                </c:pt>
                <c:pt idx="2165">
                  <c:v>633</c:v>
                </c:pt>
                <c:pt idx="2166">
                  <c:v>633.20000000000005</c:v>
                </c:pt>
                <c:pt idx="2167">
                  <c:v>633.4</c:v>
                </c:pt>
                <c:pt idx="2168">
                  <c:v>633.6</c:v>
                </c:pt>
                <c:pt idx="2169">
                  <c:v>633.79999999999995</c:v>
                </c:pt>
                <c:pt idx="2170">
                  <c:v>634</c:v>
                </c:pt>
                <c:pt idx="2171">
                  <c:v>634.20000000000005</c:v>
                </c:pt>
                <c:pt idx="2172">
                  <c:v>634.4</c:v>
                </c:pt>
                <c:pt idx="2173">
                  <c:v>634.6</c:v>
                </c:pt>
                <c:pt idx="2174">
                  <c:v>634.79999999999995</c:v>
                </c:pt>
                <c:pt idx="2175">
                  <c:v>635</c:v>
                </c:pt>
                <c:pt idx="2176">
                  <c:v>635.20000000000005</c:v>
                </c:pt>
                <c:pt idx="2177">
                  <c:v>635.4</c:v>
                </c:pt>
                <c:pt idx="2178">
                  <c:v>635.6</c:v>
                </c:pt>
                <c:pt idx="2179">
                  <c:v>635.79999999999995</c:v>
                </c:pt>
                <c:pt idx="2180">
                  <c:v>636</c:v>
                </c:pt>
                <c:pt idx="2181">
                  <c:v>636.20000000000005</c:v>
                </c:pt>
                <c:pt idx="2182">
                  <c:v>636.4</c:v>
                </c:pt>
                <c:pt idx="2183">
                  <c:v>636.6</c:v>
                </c:pt>
                <c:pt idx="2184">
                  <c:v>636.79999999999995</c:v>
                </c:pt>
                <c:pt idx="2185">
                  <c:v>637</c:v>
                </c:pt>
                <c:pt idx="2186">
                  <c:v>637.20000000000005</c:v>
                </c:pt>
                <c:pt idx="2187">
                  <c:v>637.4</c:v>
                </c:pt>
                <c:pt idx="2188">
                  <c:v>637.6</c:v>
                </c:pt>
                <c:pt idx="2189">
                  <c:v>637.79999999999995</c:v>
                </c:pt>
                <c:pt idx="2190">
                  <c:v>638</c:v>
                </c:pt>
                <c:pt idx="2191">
                  <c:v>638.20000000000005</c:v>
                </c:pt>
                <c:pt idx="2192">
                  <c:v>638.4</c:v>
                </c:pt>
                <c:pt idx="2193">
                  <c:v>638.6</c:v>
                </c:pt>
                <c:pt idx="2194">
                  <c:v>638.79999999999995</c:v>
                </c:pt>
                <c:pt idx="2195">
                  <c:v>639</c:v>
                </c:pt>
                <c:pt idx="2196">
                  <c:v>639.20000000000005</c:v>
                </c:pt>
                <c:pt idx="2197">
                  <c:v>639.4</c:v>
                </c:pt>
                <c:pt idx="2198">
                  <c:v>639.6</c:v>
                </c:pt>
                <c:pt idx="2199">
                  <c:v>639.79999999999995</c:v>
                </c:pt>
                <c:pt idx="2200">
                  <c:v>640</c:v>
                </c:pt>
                <c:pt idx="2201">
                  <c:v>640.20000000000005</c:v>
                </c:pt>
                <c:pt idx="2202">
                  <c:v>640.4</c:v>
                </c:pt>
                <c:pt idx="2203">
                  <c:v>640.6</c:v>
                </c:pt>
                <c:pt idx="2204">
                  <c:v>640.79999999999995</c:v>
                </c:pt>
                <c:pt idx="2205">
                  <c:v>641</c:v>
                </c:pt>
                <c:pt idx="2206">
                  <c:v>641.20000000000005</c:v>
                </c:pt>
                <c:pt idx="2207">
                  <c:v>641.4</c:v>
                </c:pt>
                <c:pt idx="2208">
                  <c:v>641.6</c:v>
                </c:pt>
                <c:pt idx="2209">
                  <c:v>641.79999999999995</c:v>
                </c:pt>
                <c:pt idx="2210">
                  <c:v>642</c:v>
                </c:pt>
                <c:pt idx="2211">
                  <c:v>642.20000000000005</c:v>
                </c:pt>
                <c:pt idx="2212">
                  <c:v>642.4</c:v>
                </c:pt>
                <c:pt idx="2213">
                  <c:v>642.6</c:v>
                </c:pt>
                <c:pt idx="2214">
                  <c:v>642.79999999999995</c:v>
                </c:pt>
                <c:pt idx="2215">
                  <c:v>643</c:v>
                </c:pt>
                <c:pt idx="2216">
                  <c:v>643.20000000000005</c:v>
                </c:pt>
                <c:pt idx="2217">
                  <c:v>643.4</c:v>
                </c:pt>
                <c:pt idx="2218">
                  <c:v>643.6</c:v>
                </c:pt>
                <c:pt idx="2219">
                  <c:v>643.79999999999995</c:v>
                </c:pt>
                <c:pt idx="2220">
                  <c:v>644</c:v>
                </c:pt>
                <c:pt idx="2221">
                  <c:v>644.20000000000005</c:v>
                </c:pt>
                <c:pt idx="2222">
                  <c:v>644.4</c:v>
                </c:pt>
                <c:pt idx="2223">
                  <c:v>644.6</c:v>
                </c:pt>
                <c:pt idx="2224">
                  <c:v>644.79999999999995</c:v>
                </c:pt>
                <c:pt idx="2225">
                  <c:v>645</c:v>
                </c:pt>
                <c:pt idx="2226">
                  <c:v>645.20000000000005</c:v>
                </c:pt>
                <c:pt idx="2227">
                  <c:v>645.4</c:v>
                </c:pt>
                <c:pt idx="2228">
                  <c:v>645.6</c:v>
                </c:pt>
                <c:pt idx="2229">
                  <c:v>645.79999999999995</c:v>
                </c:pt>
                <c:pt idx="2230">
                  <c:v>646</c:v>
                </c:pt>
                <c:pt idx="2231">
                  <c:v>646.20000000000005</c:v>
                </c:pt>
                <c:pt idx="2232">
                  <c:v>646.4</c:v>
                </c:pt>
                <c:pt idx="2233">
                  <c:v>646.6</c:v>
                </c:pt>
                <c:pt idx="2234">
                  <c:v>646.79999999999995</c:v>
                </c:pt>
                <c:pt idx="2235">
                  <c:v>647</c:v>
                </c:pt>
                <c:pt idx="2236">
                  <c:v>647.20000000000005</c:v>
                </c:pt>
                <c:pt idx="2237">
                  <c:v>647.4</c:v>
                </c:pt>
                <c:pt idx="2238">
                  <c:v>647.6</c:v>
                </c:pt>
                <c:pt idx="2239">
                  <c:v>647.79999999999995</c:v>
                </c:pt>
                <c:pt idx="2240">
                  <c:v>648</c:v>
                </c:pt>
                <c:pt idx="2241">
                  <c:v>648.20000000000005</c:v>
                </c:pt>
                <c:pt idx="2242">
                  <c:v>648.4</c:v>
                </c:pt>
                <c:pt idx="2243">
                  <c:v>648.6</c:v>
                </c:pt>
                <c:pt idx="2244">
                  <c:v>648.79999999999995</c:v>
                </c:pt>
                <c:pt idx="2245">
                  <c:v>649</c:v>
                </c:pt>
                <c:pt idx="2246">
                  <c:v>649.20000000000005</c:v>
                </c:pt>
                <c:pt idx="2247">
                  <c:v>649.4</c:v>
                </c:pt>
                <c:pt idx="2248">
                  <c:v>649.6</c:v>
                </c:pt>
                <c:pt idx="2249">
                  <c:v>649.79999999999995</c:v>
                </c:pt>
                <c:pt idx="2250">
                  <c:v>650</c:v>
                </c:pt>
                <c:pt idx="2251">
                  <c:v>650.20000000000005</c:v>
                </c:pt>
                <c:pt idx="2252">
                  <c:v>650.4</c:v>
                </c:pt>
                <c:pt idx="2253">
                  <c:v>650.6</c:v>
                </c:pt>
                <c:pt idx="2254">
                  <c:v>650.79999999999995</c:v>
                </c:pt>
                <c:pt idx="2255">
                  <c:v>651</c:v>
                </c:pt>
                <c:pt idx="2256">
                  <c:v>651.20000000000005</c:v>
                </c:pt>
                <c:pt idx="2257">
                  <c:v>651.4</c:v>
                </c:pt>
                <c:pt idx="2258">
                  <c:v>651.6</c:v>
                </c:pt>
                <c:pt idx="2259">
                  <c:v>651.79999999999995</c:v>
                </c:pt>
                <c:pt idx="2260">
                  <c:v>652</c:v>
                </c:pt>
                <c:pt idx="2261">
                  <c:v>652.20000000000005</c:v>
                </c:pt>
                <c:pt idx="2262">
                  <c:v>652.4</c:v>
                </c:pt>
                <c:pt idx="2263">
                  <c:v>652.6</c:v>
                </c:pt>
                <c:pt idx="2264">
                  <c:v>652.79999999999995</c:v>
                </c:pt>
                <c:pt idx="2265">
                  <c:v>653</c:v>
                </c:pt>
                <c:pt idx="2266">
                  <c:v>653.20000000000005</c:v>
                </c:pt>
                <c:pt idx="2267">
                  <c:v>653.4</c:v>
                </c:pt>
                <c:pt idx="2268">
                  <c:v>653.6</c:v>
                </c:pt>
                <c:pt idx="2269">
                  <c:v>653.79999999999995</c:v>
                </c:pt>
                <c:pt idx="2270">
                  <c:v>654</c:v>
                </c:pt>
                <c:pt idx="2271">
                  <c:v>654.20000000000005</c:v>
                </c:pt>
                <c:pt idx="2272">
                  <c:v>654.4</c:v>
                </c:pt>
                <c:pt idx="2273">
                  <c:v>654.6</c:v>
                </c:pt>
                <c:pt idx="2274">
                  <c:v>654.79999999999995</c:v>
                </c:pt>
                <c:pt idx="2275">
                  <c:v>655</c:v>
                </c:pt>
                <c:pt idx="2276">
                  <c:v>655.20000000000005</c:v>
                </c:pt>
                <c:pt idx="2277">
                  <c:v>655.4</c:v>
                </c:pt>
                <c:pt idx="2278">
                  <c:v>655.6</c:v>
                </c:pt>
                <c:pt idx="2279">
                  <c:v>655.8</c:v>
                </c:pt>
                <c:pt idx="2280">
                  <c:v>656</c:v>
                </c:pt>
                <c:pt idx="2281">
                  <c:v>656.2</c:v>
                </c:pt>
                <c:pt idx="2282">
                  <c:v>656.4</c:v>
                </c:pt>
                <c:pt idx="2283">
                  <c:v>656.6</c:v>
                </c:pt>
                <c:pt idx="2284">
                  <c:v>656.8</c:v>
                </c:pt>
                <c:pt idx="2285">
                  <c:v>657</c:v>
                </c:pt>
                <c:pt idx="2286">
                  <c:v>657.2</c:v>
                </c:pt>
                <c:pt idx="2287">
                  <c:v>657.4</c:v>
                </c:pt>
                <c:pt idx="2288">
                  <c:v>657.6</c:v>
                </c:pt>
                <c:pt idx="2289">
                  <c:v>657.8</c:v>
                </c:pt>
                <c:pt idx="2290">
                  <c:v>658</c:v>
                </c:pt>
                <c:pt idx="2291">
                  <c:v>658.2</c:v>
                </c:pt>
                <c:pt idx="2292">
                  <c:v>658.4</c:v>
                </c:pt>
                <c:pt idx="2293">
                  <c:v>658.6</c:v>
                </c:pt>
                <c:pt idx="2294">
                  <c:v>658.8</c:v>
                </c:pt>
                <c:pt idx="2295">
                  <c:v>659</c:v>
                </c:pt>
                <c:pt idx="2296">
                  <c:v>659.2</c:v>
                </c:pt>
                <c:pt idx="2297">
                  <c:v>659.4</c:v>
                </c:pt>
                <c:pt idx="2298">
                  <c:v>659.6</c:v>
                </c:pt>
                <c:pt idx="2299">
                  <c:v>659.8</c:v>
                </c:pt>
                <c:pt idx="2300">
                  <c:v>660</c:v>
                </c:pt>
                <c:pt idx="2301">
                  <c:v>660.2</c:v>
                </c:pt>
                <c:pt idx="2302">
                  <c:v>660.4</c:v>
                </c:pt>
                <c:pt idx="2303">
                  <c:v>660.6</c:v>
                </c:pt>
                <c:pt idx="2304">
                  <c:v>660.8</c:v>
                </c:pt>
                <c:pt idx="2305">
                  <c:v>661</c:v>
                </c:pt>
                <c:pt idx="2306">
                  <c:v>661.2</c:v>
                </c:pt>
                <c:pt idx="2307">
                  <c:v>661.4</c:v>
                </c:pt>
                <c:pt idx="2308">
                  <c:v>661.6</c:v>
                </c:pt>
                <c:pt idx="2309">
                  <c:v>661.8</c:v>
                </c:pt>
                <c:pt idx="2310">
                  <c:v>662</c:v>
                </c:pt>
                <c:pt idx="2311">
                  <c:v>662.2</c:v>
                </c:pt>
                <c:pt idx="2312">
                  <c:v>662.4</c:v>
                </c:pt>
                <c:pt idx="2313">
                  <c:v>662.6</c:v>
                </c:pt>
                <c:pt idx="2314">
                  <c:v>662.8</c:v>
                </c:pt>
                <c:pt idx="2315">
                  <c:v>663</c:v>
                </c:pt>
                <c:pt idx="2316">
                  <c:v>663.2</c:v>
                </c:pt>
                <c:pt idx="2317">
                  <c:v>663.4</c:v>
                </c:pt>
                <c:pt idx="2318">
                  <c:v>663.6</c:v>
                </c:pt>
                <c:pt idx="2319">
                  <c:v>663.8</c:v>
                </c:pt>
                <c:pt idx="2320">
                  <c:v>664</c:v>
                </c:pt>
                <c:pt idx="2321">
                  <c:v>664.2</c:v>
                </c:pt>
                <c:pt idx="2322">
                  <c:v>664.4</c:v>
                </c:pt>
                <c:pt idx="2323">
                  <c:v>664.6</c:v>
                </c:pt>
                <c:pt idx="2324">
                  <c:v>664.8</c:v>
                </c:pt>
                <c:pt idx="2325">
                  <c:v>665</c:v>
                </c:pt>
                <c:pt idx="2326">
                  <c:v>665.2</c:v>
                </c:pt>
                <c:pt idx="2327">
                  <c:v>665.4</c:v>
                </c:pt>
                <c:pt idx="2328">
                  <c:v>665.6</c:v>
                </c:pt>
                <c:pt idx="2329">
                  <c:v>665.8</c:v>
                </c:pt>
                <c:pt idx="2330">
                  <c:v>666</c:v>
                </c:pt>
                <c:pt idx="2331">
                  <c:v>666.2</c:v>
                </c:pt>
                <c:pt idx="2332">
                  <c:v>666.4</c:v>
                </c:pt>
                <c:pt idx="2333">
                  <c:v>666.6</c:v>
                </c:pt>
                <c:pt idx="2334">
                  <c:v>666.8</c:v>
                </c:pt>
                <c:pt idx="2335">
                  <c:v>667</c:v>
                </c:pt>
                <c:pt idx="2336">
                  <c:v>667.2</c:v>
                </c:pt>
                <c:pt idx="2337">
                  <c:v>667.4</c:v>
                </c:pt>
                <c:pt idx="2338">
                  <c:v>667.6</c:v>
                </c:pt>
                <c:pt idx="2339">
                  <c:v>667.8</c:v>
                </c:pt>
                <c:pt idx="2340">
                  <c:v>668</c:v>
                </c:pt>
                <c:pt idx="2341">
                  <c:v>668.2</c:v>
                </c:pt>
                <c:pt idx="2342">
                  <c:v>668.4</c:v>
                </c:pt>
                <c:pt idx="2343">
                  <c:v>668.6</c:v>
                </c:pt>
                <c:pt idx="2344">
                  <c:v>668.8</c:v>
                </c:pt>
                <c:pt idx="2345">
                  <c:v>669</c:v>
                </c:pt>
                <c:pt idx="2346">
                  <c:v>669.2</c:v>
                </c:pt>
                <c:pt idx="2347">
                  <c:v>669.4</c:v>
                </c:pt>
                <c:pt idx="2348">
                  <c:v>669.6</c:v>
                </c:pt>
                <c:pt idx="2349">
                  <c:v>669.8</c:v>
                </c:pt>
                <c:pt idx="2350">
                  <c:v>670</c:v>
                </c:pt>
                <c:pt idx="2351">
                  <c:v>670.2</c:v>
                </c:pt>
                <c:pt idx="2352">
                  <c:v>670.4</c:v>
                </c:pt>
                <c:pt idx="2353">
                  <c:v>670.6</c:v>
                </c:pt>
                <c:pt idx="2354">
                  <c:v>670.8</c:v>
                </c:pt>
                <c:pt idx="2355">
                  <c:v>671</c:v>
                </c:pt>
                <c:pt idx="2356">
                  <c:v>671.2</c:v>
                </c:pt>
                <c:pt idx="2357">
                  <c:v>671.4</c:v>
                </c:pt>
                <c:pt idx="2358">
                  <c:v>671.6</c:v>
                </c:pt>
                <c:pt idx="2359">
                  <c:v>671.8</c:v>
                </c:pt>
                <c:pt idx="2360">
                  <c:v>672</c:v>
                </c:pt>
                <c:pt idx="2361">
                  <c:v>672.2</c:v>
                </c:pt>
                <c:pt idx="2362">
                  <c:v>672.4</c:v>
                </c:pt>
                <c:pt idx="2363">
                  <c:v>672.6</c:v>
                </c:pt>
                <c:pt idx="2364">
                  <c:v>672.8</c:v>
                </c:pt>
                <c:pt idx="2365">
                  <c:v>673</c:v>
                </c:pt>
                <c:pt idx="2366">
                  <c:v>673.2</c:v>
                </c:pt>
                <c:pt idx="2367">
                  <c:v>673.4</c:v>
                </c:pt>
                <c:pt idx="2368">
                  <c:v>673.6</c:v>
                </c:pt>
                <c:pt idx="2369">
                  <c:v>673.8</c:v>
                </c:pt>
                <c:pt idx="2370">
                  <c:v>674</c:v>
                </c:pt>
                <c:pt idx="2371">
                  <c:v>674.2</c:v>
                </c:pt>
                <c:pt idx="2372">
                  <c:v>674.4</c:v>
                </c:pt>
                <c:pt idx="2373">
                  <c:v>674.6</c:v>
                </c:pt>
                <c:pt idx="2374">
                  <c:v>674.8</c:v>
                </c:pt>
                <c:pt idx="2375">
                  <c:v>675</c:v>
                </c:pt>
                <c:pt idx="2376">
                  <c:v>675.2</c:v>
                </c:pt>
                <c:pt idx="2377">
                  <c:v>675.4</c:v>
                </c:pt>
                <c:pt idx="2378">
                  <c:v>675.6</c:v>
                </c:pt>
                <c:pt idx="2379">
                  <c:v>675.8</c:v>
                </c:pt>
                <c:pt idx="2380">
                  <c:v>676</c:v>
                </c:pt>
                <c:pt idx="2381">
                  <c:v>676.2</c:v>
                </c:pt>
                <c:pt idx="2382">
                  <c:v>676.4</c:v>
                </c:pt>
                <c:pt idx="2383">
                  <c:v>676.6</c:v>
                </c:pt>
                <c:pt idx="2384">
                  <c:v>676.8</c:v>
                </c:pt>
                <c:pt idx="2385">
                  <c:v>677</c:v>
                </c:pt>
                <c:pt idx="2386">
                  <c:v>677.2</c:v>
                </c:pt>
                <c:pt idx="2387">
                  <c:v>677.4</c:v>
                </c:pt>
                <c:pt idx="2388">
                  <c:v>677.6</c:v>
                </c:pt>
                <c:pt idx="2389">
                  <c:v>677.8</c:v>
                </c:pt>
                <c:pt idx="2390">
                  <c:v>678</c:v>
                </c:pt>
                <c:pt idx="2391">
                  <c:v>678.2</c:v>
                </c:pt>
                <c:pt idx="2392">
                  <c:v>678.4</c:v>
                </c:pt>
                <c:pt idx="2393">
                  <c:v>678.6</c:v>
                </c:pt>
                <c:pt idx="2394">
                  <c:v>678.8</c:v>
                </c:pt>
                <c:pt idx="2395">
                  <c:v>679</c:v>
                </c:pt>
                <c:pt idx="2396">
                  <c:v>679.2</c:v>
                </c:pt>
                <c:pt idx="2397">
                  <c:v>679.4</c:v>
                </c:pt>
                <c:pt idx="2398">
                  <c:v>679.6</c:v>
                </c:pt>
                <c:pt idx="2399">
                  <c:v>679.8</c:v>
                </c:pt>
                <c:pt idx="2400">
                  <c:v>680</c:v>
                </c:pt>
                <c:pt idx="2401">
                  <c:v>680.2</c:v>
                </c:pt>
                <c:pt idx="2402">
                  <c:v>680.4</c:v>
                </c:pt>
                <c:pt idx="2403">
                  <c:v>680.6</c:v>
                </c:pt>
                <c:pt idx="2404">
                  <c:v>680.8</c:v>
                </c:pt>
                <c:pt idx="2405">
                  <c:v>681</c:v>
                </c:pt>
                <c:pt idx="2406">
                  <c:v>681.2</c:v>
                </c:pt>
                <c:pt idx="2407">
                  <c:v>681.4</c:v>
                </c:pt>
                <c:pt idx="2408">
                  <c:v>681.6</c:v>
                </c:pt>
                <c:pt idx="2409">
                  <c:v>681.8</c:v>
                </c:pt>
                <c:pt idx="2410">
                  <c:v>682</c:v>
                </c:pt>
                <c:pt idx="2411">
                  <c:v>682.2</c:v>
                </c:pt>
                <c:pt idx="2412">
                  <c:v>682.4</c:v>
                </c:pt>
                <c:pt idx="2413">
                  <c:v>682.6</c:v>
                </c:pt>
                <c:pt idx="2414">
                  <c:v>682.8</c:v>
                </c:pt>
                <c:pt idx="2415">
                  <c:v>683</c:v>
                </c:pt>
                <c:pt idx="2416">
                  <c:v>683.2</c:v>
                </c:pt>
                <c:pt idx="2417">
                  <c:v>683.4</c:v>
                </c:pt>
                <c:pt idx="2418">
                  <c:v>683.6</c:v>
                </c:pt>
                <c:pt idx="2419">
                  <c:v>683.8</c:v>
                </c:pt>
                <c:pt idx="2420">
                  <c:v>684</c:v>
                </c:pt>
                <c:pt idx="2421">
                  <c:v>684.2</c:v>
                </c:pt>
                <c:pt idx="2422">
                  <c:v>684.4</c:v>
                </c:pt>
                <c:pt idx="2423">
                  <c:v>684.6</c:v>
                </c:pt>
                <c:pt idx="2424">
                  <c:v>684.8</c:v>
                </c:pt>
                <c:pt idx="2425">
                  <c:v>685</c:v>
                </c:pt>
                <c:pt idx="2426">
                  <c:v>685.2</c:v>
                </c:pt>
                <c:pt idx="2427">
                  <c:v>685.4</c:v>
                </c:pt>
                <c:pt idx="2428">
                  <c:v>685.6</c:v>
                </c:pt>
                <c:pt idx="2429">
                  <c:v>685.8</c:v>
                </c:pt>
                <c:pt idx="2430">
                  <c:v>686</c:v>
                </c:pt>
                <c:pt idx="2431">
                  <c:v>686.2</c:v>
                </c:pt>
                <c:pt idx="2432">
                  <c:v>686.4</c:v>
                </c:pt>
                <c:pt idx="2433">
                  <c:v>686.6</c:v>
                </c:pt>
                <c:pt idx="2434">
                  <c:v>686.8</c:v>
                </c:pt>
                <c:pt idx="2435">
                  <c:v>687</c:v>
                </c:pt>
                <c:pt idx="2436">
                  <c:v>687.2</c:v>
                </c:pt>
                <c:pt idx="2437">
                  <c:v>687.4</c:v>
                </c:pt>
                <c:pt idx="2438">
                  <c:v>687.6</c:v>
                </c:pt>
                <c:pt idx="2439">
                  <c:v>687.8</c:v>
                </c:pt>
                <c:pt idx="2440">
                  <c:v>688</c:v>
                </c:pt>
                <c:pt idx="2441">
                  <c:v>688.2</c:v>
                </c:pt>
                <c:pt idx="2442">
                  <c:v>688.4</c:v>
                </c:pt>
                <c:pt idx="2443">
                  <c:v>688.6</c:v>
                </c:pt>
                <c:pt idx="2444">
                  <c:v>688.8</c:v>
                </c:pt>
                <c:pt idx="2445">
                  <c:v>689</c:v>
                </c:pt>
                <c:pt idx="2446">
                  <c:v>689.2</c:v>
                </c:pt>
                <c:pt idx="2447">
                  <c:v>689.4</c:v>
                </c:pt>
                <c:pt idx="2448">
                  <c:v>689.6</c:v>
                </c:pt>
                <c:pt idx="2449">
                  <c:v>689.8</c:v>
                </c:pt>
                <c:pt idx="2450">
                  <c:v>690</c:v>
                </c:pt>
                <c:pt idx="2451">
                  <c:v>690.2</c:v>
                </c:pt>
                <c:pt idx="2452">
                  <c:v>690.4</c:v>
                </c:pt>
                <c:pt idx="2453">
                  <c:v>690.6</c:v>
                </c:pt>
                <c:pt idx="2454">
                  <c:v>690.8</c:v>
                </c:pt>
                <c:pt idx="2455">
                  <c:v>691</c:v>
                </c:pt>
                <c:pt idx="2456">
                  <c:v>691.2</c:v>
                </c:pt>
                <c:pt idx="2457">
                  <c:v>691.4</c:v>
                </c:pt>
                <c:pt idx="2458">
                  <c:v>691.6</c:v>
                </c:pt>
                <c:pt idx="2459">
                  <c:v>691.8</c:v>
                </c:pt>
                <c:pt idx="2460">
                  <c:v>692</c:v>
                </c:pt>
                <c:pt idx="2461">
                  <c:v>692.2</c:v>
                </c:pt>
                <c:pt idx="2462">
                  <c:v>692.4</c:v>
                </c:pt>
                <c:pt idx="2463">
                  <c:v>692.6</c:v>
                </c:pt>
                <c:pt idx="2464">
                  <c:v>692.8</c:v>
                </c:pt>
                <c:pt idx="2465">
                  <c:v>693</c:v>
                </c:pt>
                <c:pt idx="2466">
                  <c:v>693.2</c:v>
                </c:pt>
                <c:pt idx="2467">
                  <c:v>693.4</c:v>
                </c:pt>
                <c:pt idx="2468">
                  <c:v>693.6</c:v>
                </c:pt>
                <c:pt idx="2469">
                  <c:v>693.8</c:v>
                </c:pt>
                <c:pt idx="2470">
                  <c:v>694</c:v>
                </c:pt>
                <c:pt idx="2471">
                  <c:v>694.2</c:v>
                </c:pt>
                <c:pt idx="2472">
                  <c:v>694.4</c:v>
                </c:pt>
                <c:pt idx="2473">
                  <c:v>694.6</c:v>
                </c:pt>
                <c:pt idx="2474">
                  <c:v>694.8</c:v>
                </c:pt>
                <c:pt idx="2475">
                  <c:v>695</c:v>
                </c:pt>
                <c:pt idx="2476">
                  <c:v>695.2</c:v>
                </c:pt>
                <c:pt idx="2477">
                  <c:v>695.4</c:v>
                </c:pt>
                <c:pt idx="2478">
                  <c:v>695.6</c:v>
                </c:pt>
                <c:pt idx="2479">
                  <c:v>695.8</c:v>
                </c:pt>
                <c:pt idx="2480">
                  <c:v>696</c:v>
                </c:pt>
                <c:pt idx="2481">
                  <c:v>696.2</c:v>
                </c:pt>
                <c:pt idx="2482">
                  <c:v>696.4</c:v>
                </c:pt>
                <c:pt idx="2483">
                  <c:v>696.6</c:v>
                </c:pt>
                <c:pt idx="2484">
                  <c:v>696.8</c:v>
                </c:pt>
                <c:pt idx="2485">
                  <c:v>697</c:v>
                </c:pt>
                <c:pt idx="2486">
                  <c:v>697.2</c:v>
                </c:pt>
                <c:pt idx="2487">
                  <c:v>697.4</c:v>
                </c:pt>
                <c:pt idx="2488">
                  <c:v>697.6</c:v>
                </c:pt>
                <c:pt idx="2489">
                  <c:v>697.8</c:v>
                </c:pt>
                <c:pt idx="2490">
                  <c:v>698</c:v>
                </c:pt>
                <c:pt idx="2491">
                  <c:v>698.2</c:v>
                </c:pt>
                <c:pt idx="2492">
                  <c:v>698.4</c:v>
                </c:pt>
                <c:pt idx="2493">
                  <c:v>698.6</c:v>
                </c:pt>
                <c:pt idx="2494">
                  <c:v>698.8</c:v>
                </c:pt>
                <c:pt idx="2495">
                  <c:v>699</c:v>
                </c:pt>
                <c:pt idx="2496">
                  <c:v>699.2</c:v>
                </c:pt>
                <c:pt idx="2497">
                  <c:v>699.4</c:v>
                </c:pt>
                <c:pt idx="2498">
                  <c:v>699.6</c:v>
                </c:pt>
                <c:pt idx="2499">
                  <c:v>699.8</c:v>
                </c:pt>
                <c:pt idx="2500">
                  <c:v>700</c:v>
                </c:pt>
                <c:pt idx="2501">
                  <c:v>700.2</c:v>
                </c:pt>
                <c:pt idx="2502">
                  <c:v>700.4</c:v>
                </c:pt>
                <c:pt idx="2503">
                  <c:v>700.6</c:v>
                </c:pt>
                <c:pt idx="2504">
                  <c:v>700.8</c:v>
                </c:pt>
                <c:pt idx="2505">
                  <c:v>701</c:v>
                </c:pt>
                <c:pt idx="2506">
                  <c:v>701.2</c:v>
                </c:pt>
                <c:pt idx="2507">
                  <c:v>701.4</c:v>
                </c:pt>
                <c:pt idx="2508">
                  <c:v>701.6</c:v>
                </c:pt>
                <c:pt idx="2509">
                  <c:v>701.8</c:v>
                </c:pt>
                <c:pt idx="2510">
                  <c:v>702</c:v>
                </c:pt>
                <c:pt idx="2511">
                  <c:v>702.2</c:v>
                </c:pt>
                <c:pt idx="2512">
                  <c:v>702.4</c:v>
                </c:pt>
                <c:pt idx="2513">
                  <c:v>702.6</c:v>
                </c:pt>
                <c:pt idx="2514">
                  <c:v>702.8</c:v>
                </c:pt>
                <c:pt idx="2515">
                  <c:v>703</c:v>
                </c:pt>
                <c:pt idx="2516">
                  <c:v>703.2</c:v>
                </c:pt>
                <c:pt idx="2517">
                  <c:v>703.4</c:v>
                </c:pt>
                <c:pt idx="2518">
                  <c:v>703.6</c:v>
                </c:pt>
                <c:pt idx="2519">
                  <c:v>703.8</c:v>
                </c:pt>
                <c:pt idx="2520">
                  <c:v>704</c:v>
                </c:pt>
                <c:pt idx="2521">
                  <c:v>704.2</c:v>
                </c:pt>
                <c:pt idx="2522">
                  <c:v>704.4</c:v>
                </c:pt>
                <c:pt idx="2523">
                  <c:v>704.6</c:v>
                </c:pt>
                <c:pt idx="2524">
                  <c:v>704.8</c:v>
                </c:pt>
                <c:pt idx="2525">
                  <c:v>705</c:v>
                </c:pt>
                <c:pt idx="2526">
                  <c:v>705.2</c:v>
                </c:pt>
                <c:pt idx="2527">
                  <c:v>705.4</c:v>
                </c:pt>
                <c:pt idx="2528">
                  <c:v>705.6</c:v>
                </c:pt>
                <c:pt idx="2529">
                  <c:v>705.8</c:v>
                </c:pt>
                <c:pt idx="2530">
                  <c:v>706</c:v>
                </c:pt>
                <c:pt idx="2531">
                  <c:v>706.2</c:v>
                </c:pt>
                <c:pt idx="2532">
                  <c:v>706.4</c:v>
                </c:pt>
                <c:pt idx="2533">
                  <c:v>706.6</c:v>
                </c:pt>
                <c:pt idx="2534">
                  <c:v>706.8</c:v>
                </c:pt>
                <c:pt idx="2535">
                  <c:v>707</c:v>
                </c:pt>
                <c:pt idx="2536">
                  <c:v>707.2</c:v>
                </c:pt>
                <c:pt idx="2537">
                  <c:v>707.4</c:v>
                </c:pt>
                <c:pt idx="2538">
                  <c:v>707.6</c:v>
                </c:pt>
                <c:pt idx="2539">
                  <c:v>707.8</c:v>
                </c:pt>
                <c:pt idx="2540">
                  <c:v>708</c:v>
                </c:pt>
                <c:pt idx="2541">
                  <c:v>708.2</c:v>
                </c:pt>
                <c:pt idx="2542">
                  <c:v>708.4</c:v>
                </c:pt>
                <c:pt idx="2543">
                  <c:v>708.6</c:v>
                </c:pt>
                <c:pt idx="2544">
                  <c:v>708.8</c:v>
                </c:pt>
                <c:pt idx="2545">
                  <c:v>709</c:v>
                </c:pt>
                <c:pt idx="2546">
                  <c:v>709.2</c:v>
                </c:pt>
                <c:pt idx="2547">
                  <c:v>709.4</c:v>
                </c:pt>
                <c:pt idx="2548">
                  <c:v>709.6</c:v>
                </c:pt>
                <c:pt idx="2549">
                  <c:v>709.8</c:v>
                </c:pt>
                <c:pt idx="2550">
                  <c:v>710</c:v>
                </c:pt>
                <c:pt idx="2551">
                  <c:v>710.2</c:v>
                </c:pt>
                <c:pt idx="2552">
                  <c:v>710.4</c:v>
                </c:pt>
                <c:pt idx="2553">
                  <c:v>710.6</c:v>
                </c:pt>
                <c:pt idx="2554">
                  <c:v>710.8</c:v>
                </c:pt>
                <c:pt idx="2555">
                  <c:v>711</c:v>
                </c:pt>
                <c:pt idx="2556">
                  <c:v>711.2</c:v>
                </c:pt>
                <c:pt idx="2557">
                  <c:v>711.4</c:v>
                </c:pt>
                <c:pt idx="2558">
                  <c:v>711.6</c:v>
                </c:pt>
                <c:pt idx="2559">
                  <c:v>711.8</c:v>
                </c:pt>
                <c:pt idx="2560">
                  <c:v>712</c:v>
                </c:pt>
                <c:pt idx="2561">
                  <c:v>712.2</c:v>
                </c:pt>
                <c:pt idx="2562">
                  <c:v>712.4</c:v>
                </c:pt>
                <c:pt idx="2563">
                  <c:v>712.6</c:v>
                </c:pt>
                <c:pt idx="2564">
                  <c:v>712.8</c:v>
                </c:pt>
                <c:pt idx="2565">
                  <c:v>713</c:v>
                </c:pt>
                <c:pt idx="2566">
                  <c:v>713.2</c:v>
                </c:pt>
                <c:pt idx="2567">
                  <c:v>713.4</c:v>
                </c:pt>
                <c:pt idx="2568">
                  <c:v>713.6</c:v>
                </c:pt>
                <c:pt idx="2569">
                  <c:v>713.8</c:v>
                </c:pt>
                <c:pt idx="2570">
                  <c:v>714</c:v>
                </c:pt>
                <c:pt idx="2571">
                  <c:v>714.2</c:v>
                </c:pt>
                <c:pt idx="2572">
                  <c:v>714.4</c:v>
                </c:pt>
                <c:pt idx="2573">
                  <c:v>714.6</c:v>
                </c:pt>
                <c:pt idx="2574">
                  <c:v>714.8</c:v>
                </c:pt>
                <c:pt idx="2575">
                  <c:v>715</c:v>
                </c:pt>
                <c:pt idx="2576">
                  <c:v>715.2</c:v>
                </c:pt>
                <c:pt idx="2577">
                  <c:v>715.4</c:v>
                </c:pt>
                <c:pt idx="2578">
                  <c:v>715.6</c:v>
                </c:pt>
                <c:pt idx="2579">
                  <c:v>715.8</c:v>
                </c:pt>
                <c:pt idx="2580">
                  <c:v>716</c:v>
                </c:pt>
                <c:pt idx="2581">
                  <c:v>716.2</c:v>
                </c:pt>
                <c:pt idx="2582">
                  <c:v>716.4</c:v>
                </c:pt>
                <c:pt idx="2583">
                  <c:v>716.6</c:v>
                </c:pt>
                <c:pt idx="2584">
                  <c:v>716.8</c:v>
                </c:pt>
                <c:pt idx="2585">
                  <c:v>717</c:v>
                </c:pt>
                <c:pt idx="2586">
                  <c:v>717.2</c:v>
                </c:pt>
                <c:pt idx="2587">
                  <c:v>717.4</c:v>
                </c:pt>
                <c:pt idx="2588">
                  <c:v>717.6</c:v>
                </c:pt>
                <c:pt idx="2589">
                  <c:v>717.8</c:v>
                </c:pt>
                <c:pt idx="2590">
                  <c:v>718</c:v>
                </c:pt>
                <c:pt idx="2591">
                  <c:v>718.2</c:v>
                </c:pt>
                <c:pt idx="2592">
                  <c:v>718.4</c:v>
                </c:pt>
                <c:pt idx="2593">
                  <c:v>718.6</c:v>
                </c:pt>
                <c:pt idx="2594">
                  <c:v>718.8</c:v>
                </c:pt>
                <c:pt idx="2595">
                  <c:v>719</c:v>
                </c:pt>
                <c:pt idx="2596">
                  <c:v>719.2</c:v>
                </c:pt>
                <c:pt idx="2597">
                  <c:v>719.4</c:v>
                </c:pt>
                <c:pt idx="2598">
                  <c:v>719.6</c:v>
                </c:pt>
                <c:pt idx="2599">
                  <c:v>719.8</c:v>
                </c:pt>
                <c:pt idx="2600">
                  <c:v>720</c:v>
                </c:pt>
                <c:pt idx="2601">
                  <c:v>720.2</c:v>
                </c:pt>
                <c:pt idx="2602">
                  <c:v>720.4</c:v>
                </c:pt>
                <c:pt idx="2603">
                  <c:v>720.6</c:v>
                </c:pt>
                <c:pt idx="2604">
                  <c:v>720.8</c:v>
                </c:pt>
                <c:pt idx="2605">
                  <c:v>721</c:v>
                </c:pt>
                <c:pt idx="2606">
                  <c:v>721.2</c:v>
                </c:pt>
                <c:pt idx="2607">
                  <c:v>721.4</c:v>
                </c:pt>
                <c:pt idx="2608">
                  <c:v>721.6</c:v>
                </c:pt>
                <c:pt idx="2609">
                  <c:v>721.8</c:v>
                </c:pt>
                <c:pt idx="2610">
                  <c:v>722</c:v>
                </c:pt>
                <c:pt idx="2611">
                  <c:v>722.2</c:v>
                </c:pt>
                <c:pt idx="2612">
                  <c:v>722.4</c:v>
                </c:pt>
                <c:pt idx="2613">
                  <c:v>722.6</c:v>
                </c:pt>
                <c:pt idx="2614">
                  <c:v>722.8</c:v>
                </c:pt>
                <c:pt idx="2615">
                  <c:v>723</c:v>
                </c:pt>
                <c:pt idx="2616">
                  <c:v>723.2</c:v>
                </c:pt>
                <c:pt idx="2617">
                  <c:v>723.4</c:v>
                </c:pt>
                <c:pt idx="2618">
                  <c:v>723.6</c:v>
                </c:pt>
                <c:pt idx="2619">
                  <c:v>723.8</c:v>
                </c:pt>
                <c:pt idx="2620">
                  <c:v>724</c:v>
                </c:pt>
                <c:pt idx="2621">
                  <c:v>724.2</c:v>
                </c:pt>
                <c:pt idx="2622">
                  <c:v>724.4</c:v>
                </c:pt>
                <c:pt idx="2623">
                  <c:v>724.6</c:v>
                </c:pt>
                <c:pt idx="2624">
                  <c:v>724.8</c:v>
                </c:pt>
                <c:pt idx="2625">
                  <c:v>725</c:v>
                </c:pt>
                <c:pt idx="2626">
                  <c:v>725.2</c:v>
                </c:pt>
                <c:pt idx="2627">
                  <c:v>725.4</c:v>
                </c:pt>
                <c:pt idx="2628">
                  <c:v>725.6</c:v>
                </c:pt>
                <c:pt idx="2629">
                  <c:v>725.8</c:v>
                </c:pt>
                <c:pt idx="2630">
                  <c:v>726</c:v>
                </c:pt>
                <c:pt idx="2631">
                  <c:v>726.2</c:v>
                </c:pt>
                <c:pt idx="2632">
                  <c:v>726.4</c:v>
                </c:pt>
                <c:pt idx="2633">
                  <c:v>726.6</c:v>
                </c:pt>
                <c:pt idx="2634">
                  <c:v>726.8</c:v>
                </c:pt>
                <c:pt idx="2635">
                  <c:v>727</c:v>
                </c:pt>
                <c:pt idx="2636">
                  <c:v>727.2</c:v>
                </c:pt>
                <c:pt idx="2637">
                  <c:v>727.4</c:v>
                </c:pt>
                <c:pt idx="2638">
                  <c:v>727.6</c:v>
                </c:pt>
                <c:pt idx="2639">
                  <c:v>727.8</c:v>
                </c:pt>
                <c:pt idx="2640">
                  <c:v>728</c:v>
                </c:pt>
                <c:pt idx="2641">
                  <c:v>728.2</c:v>
                </c:pt>
                <c:pt idx="2642">
                  <c:v>728.4</c:v>
                </c:pt>
                <c:pt idx="2643">
                  <c:v>728.6</c:v>
                </c:pt>
                <c:pt idx="2644">
                  <c:v>728.8</c:v>
                </c:pt>
                <c:pt idx="2645">
                  <c:v>729</c:v>
                </c:pt>
                <c:pt idx="2646">
                  <c:v>729.2</c:v>
                </c:pt>
                <c:pt idx="2647">
                  <c:v>729.4</c:v>
                </c:pt>
                <c:pt idx="2648">
                  <c:v>729.6</c:v>
                </c:pt>
                <c:pt idx="2649">
                  <c:v>729.8</c:v>
                </c:pt>
                <c:pt idx="2650">
                  <c:v>730</c:v>
                </c:pt>
                <c:pt idx="2651">
                  <c:v>730.2</c:v>
                </c:pt>
                <c:pt idx="2652">
                  <c:v>730.4</c:v>
                </c:pt>
                <c:pt idx="2653">
                  <c:v>730.6</c:v>
                </c:pt>
                <c:pt idx="2654">
                  <c:v>730.8</c:v>
                </c:pt>
                <c:pt idx="2655">
                  <c:v>731</c:v>
                </c:pt>
                <c:pt idx="2656">
                  <c:v>731.2</c:v>
                </c:pt>
                <c:pt idx="2657">
                  <c:v>731.4</c:v>
                </c:pt>
                <c:pt idx="2658">
                  <c:v>731.6</c:v>
                </c:pt>
                <c:pt idx="2659">
                  <c:v>731.8</c:v>
                </c:pt>
                <c:pt idx="2660">
                  <c:v>732</c:v>
                </c:pt>
                <c:pt idx="2661">
                  <c:v>732.2</c:v>
                </c:pt>
                <c:pt idx="2662">
                  <c:v>732.4</c:v>
                </c:pt>
                <c:pt idx="2663">
                  <c:v>732.6</c:v>
                </c:pt>
                <c:pt idx="2664">
                  <c:v>732.8</c:v>
                </c:pt>
                <c:pt idx="2665">
                  <c:v>733</c:v>
                </c:pt>
                <c:pt idx="2666">
                  <c:v>733.2</c:v>
                </c:pt>
                <c:pt idx="2667">
                  <c:v>733.4</c:v>
                </c:pt>
                <c:pt idx="2668">
                  <c:v>733.6</c:v>
                </c:pt>
                <c:pt idx="2669">
                  <c:v>733.8</c:v>
                </c:pt>
                <c:pt idx="2670">
                  <c:v>734</c:v>
                </c:pt>
                <c:pt idx="2671">
                  <c:v>734.2</c:v>
                </c:pt>
                <c:pt idx="2672">
                  <c:v>734.4</c:v>
                </c:pt>
                <c:pt idx="2673">
                  <c:v>734.6</c:v>
                </c:pt>
                <c:pt idx="2674">
                  <c:v>734.8</c:v>
                </c:pt>
                <c:pt idx="2675">
                  <c:v>735</c:v>
                </c:pt>
                <c:pt idx="2676">
                  <c:v>735.2</c:v>
                </c:pt>
                <c:pt idx="2677">
                  <c:v>735.4</c:v>
                </c:pt>
                <c:pt idx="2678">
                  <c:v>735.6</c:v>
                </c:pt>
                <c:pt idx="2679">
                  <c:v>735.8</c:v>
                </c:pt>
                <c:pt idx="2680">
                  <c:v>736</c:v>
                </c:pt>
                <c:pt idx="2681">
                  <c:v>736.2</c:v>
                </c:pt>
                <c:pt idx="2682">
                  <c:v>736.4</c:v>
                </c:pt>
                <c:pt idx="2683">
                  <c:v>736.6</c:v>
                </c:pt>
                <c:pt idx="2684">
                  <c:v>736.8</c:v>
                </c:pt>
                <c:pt idx="2685">
                  <c:v>737</c:v>
                </c:pt>
                <c:pt idx="2686">
                  <c:v>737.2</c:v>
                </c:pt>
                <c:pt idx="2687">
                  <c:v>737.4</c:v>
                </c:pt>
                <c:pt idx="2688">
                  <c:v>737.6</c:v>
                </c:pt>
                <c:pt idx="2689">
                  <c:v>737.8</c:v>
                </c:pt>
                <c:pt idx="2690">
                  <c:v>738</c:v>
                </c:pt>
                <c:pt idx="2691">
                  <c:v>738.2</c:v>
                </c:pt>
                <c:pt idx="2692">
                  <c:v>738.4</c:v>
                </c:pt>
                <c:pt idx="2693">
                  <c:v>738.6</c:v>
                </c:pt>
                <c:pt idx="2694">
                  <c:v>738.8</c:v>
                </c:pt>
                <c:pt idx="2695">
                  <c:v>739</c:v>
                </c:pt>
                <c:pt idx="2696">
                  <c:v>739.2</c:v>
                </c:pt>
                <c:pt idx="2697">
                  <c:v>739.4</c:v>
                </c:pt>
                <c:pt idx="2698">
                  <c:v>739.6</c:v>
                </c:pt>
                <c:pt idx="2699">
                  <c:v>739.8</c:v>
                </c:pt>
                <c:pt idx="2700">
                  <c:v>740</c:v>
                </c:pt>
                <c:pt idx="2701">
                  <c:v>740.2</c:v>
                </c:pt>
                <c:pt idx="2702">
                  <c:v>740.4</c:v>
                </c:pt>
                <c:pt idx="2703">
                  <c:v>740.6</c:v>
                </c:pt>
                <c:pt idx="2704">
                  <c:v>740.8</c:v>
                </c:pt>
                <c:pt idx="2705">
                  <c:v>741</c:v>
                </c:pt>
                <c:pt idx="2706">
                  <c:v>741.2</c:v>
                </c:pt>
                <c:pt idx="2707">
                  <c:v>741.4</c:v>
                </c:pt>
                <c:pt idx="2708">
                  <c:v>741.6</c:v>
                </c:pt>
                <c:pt idx="2709">
                  <c:v>741.8</c:v>
                </c:pt>
                <c:pt idx="2710">
                  <c:v>742</c:v>
                </c:pt>
                <c:pt idx="2711">
                  <c:v>742.2</c:v>
                </c:pt>
                <c:pt idx="2712">
                  <c:v>742.4</c:v>
                </c:pt>
                <c:pt idx="2713">
                  <c:v>742.6</c:v>
                </c:pt>
                <c:pt idx="2714">
                  <c:v>742.8</c:v>
                </c:pt>
                <c:pt idx="2715">
                  <c:v>743</c:v>
                </c:pt>
                <c:pt idx="2716">
                  <c:v>743.2</c:v>
                </c:pt>
                <c:pt idx="2717">
                  <c:v>743.4</c:v>
                </c:pt>
                <c:pt idx="2718">
                  <c:v>743.6</c:v>
                </c:pt>
                <c:pt idx="2719">
                  <c:v>743.8</c:v>
                </c:pt>
                <c:pt idx="2720">
                  <c:v>744</c:v>
                </c:pt>
                <c:pt idx="2721">
                  <c:v>744.2</c:v>
                </c:pt>
                <c:pt idx="2722">
                  <c:v>744.4</c:v>
                </c:pt>
                <c:pt idx="2723">
                  <c:v>744.6</c:v>
                </c:pt>
                <c:pt idx="2724">
                  <c:v>744.8</c:v>
                </c:pt>
                <c:pt idx="2725">
                  <c:v>745</c:v>
                </c:pt>
                <c:pt idx="2726">
                  <c:v>745.2</c:v>
                </c:pt>
                <c:pt idx="2727">
                  <c:v>745.4</c:v>
                </c:pt>
                <c:pt idx="2728">
                  <c:v>745.6</c:v>
                </c:pt>
                <c:pt idx="2729">
                  <c:v>745.8</c:v>
                </c:pt>
                <c:pt idx="2730">
                  <c:v>746</c:v>
                </c:pt>
                <c:pt idx="2731">
                  <c:v>746.2</c:v>
                </c:pt>
                <c:pt idx="2732">
                  <c:v>746.4</c:v>
                </c:pt>
                <c:pt idx="2733">
                  <c:v>746.6</c:v>
                </c:pt>
                <c:pt idx="2734">
                  <c:v>746.8</c:v>
                </c:pt>
                <c:pt idx="2735">
                  <c:v>747</c:v>
                </c:pt>
                <c:pt idx="2736">
                  <c:v>747.2</c:v>
                </c:pt>
                <c:pt idx="2737">
                  <c:v>747.4</c:v>
                </c:pt>
                <c:pt idx="2738">
                  <c:v>747.6</c:v>
                </c:pt>
                <c:pt idx="2739">
                  <c:v>747.8</c:v>
                </c:pt>
                <c:pt idx="2740">
                  <c:v>748</c:v>
                </c:pt>
                <c:pt idx="2741">
                  <c:v>748.2</c:v>
                </c:pt>
                <c:pt idx="2742">
                  <c:v>748.4</c:v>
                </c:pt>
                <c:pt idx="2743">
                  <c:v>748.6</c:v>
                </c:pt>
                <c:pt idx="2744">
                  <c:v>748.8</c:v>
                </c:pt>
                <c:pt idx="2745">
                  <c:v>749</c:v>
                </c:pt>
                <c:pt idx="2746">
                  <c:v>749.2</c:v>
                </c:pt>
                <c:pt idx="2747">
                  <c:v>749.4</c:v>
                </c:pt>
                <c:pt idx="2748">
                  <c:v>749.6</c:v>
                </c:pt>
                <c:pt idx="2749">
                  <c:v>749.8</c:v>
                </c:pt>
                <c:pt idx="2750">
                  <c:v>750</c:v>
                </c:pt>
                <c:pt idx="2751">
                  <c:v>750.2</c:v>
                </c:pt>
                <c:pt idx="2752">
                  <c:v>750.4</c:v>
                </c:pt>
                <c:pt idx="2753">
                  <c:v>750.6</c:v>
                </c:pt>
                <c:pt idx="2754">
                  <c:v>750.8</c:v>
                </c:pt>
                <c:pt idx="2755">
                  <c:v>751</c:v>
                </c:pt>
                <c:pt idx="2756">
                  <c:v>751.2</c:v>
                </c:pt>
                <c:pt idx="2757">
                  <c:v>751.4</c:v>
                </c:pt>
                <c:pt idx="2758">
                  <c:v>751.6</c:v>
                </c:pt>
                <c:pt idx="2759">
                  <c:v>751.8</c:v>
                </c:pt>
                <c:pt idx="2760">
                  <c:v>752</c:v>
                </c:pt>
                <c:pt idx="2761">
                  <c:v>752.2</c:v>
                </c:pt>
                <c:pt idx="2762">
                  <c:v>752.4</c:v>
                </c:pt>
                <c:pt idx="2763">
                  <c:v>752.6</c:v>
                </c:pt>
                <c:pt idx="2764">
                  <c:v>752.8</c:v>
                </c:pt>
                <c:pt idx="2765">
                  <c:v>753</c:v>
                </c:pt>
                <c:pt idx="2766">
                  <c:v>753.2</c:v>
                </c:pt>
                <c:pt idx="2767">
                  <c:v>753.4</c:v>
                </c:pt>
                <c:pt idx="2768">
                  <c:v>753.6</c:v>
                </c:pt>
                <c:pt idx="2769">
                  <c:v>753.8</c:v>
                </c:pt>
                <c:pt idx="2770">
                  <c:v>754</c:v>
                </c:pt>
                <c:pt idx="2771">
                  <c:v>754.2</c:v>
                </c:pt>
                <c:pt idx="2772">
                  <c:v>754.4</c:v>
                </c:pt>
                <c:pt idx="2773">
                  <c:v>754.6</c:v>
                </c:pt>
                <c:pt idx="2774">
                  <c:v>754.8</c:v>
                </c:pt>
                <c:pt idx="2775">
                  <c:v>755</c:v>
                </c:pt>
                <c:pt idx="2776">
                  <c:v>755.2</c:v>
                </c:pt>
                <c:pt idx="2777">
                  <c:v>755.4</c:v>
                </c:pt>
                <c:pt idx="2778">
                  <c:v>755.6</c:v>
                </c:pt>
                <c:pt idx="2779">
                  <c:v>755.8</c:v>
                </c:pt>
                <c:pt idx="2780">
                  <c:v>756</c:v>
                </c:pt>
                <c:pt idx="2781">
                  <c:v>756.2</c:v>
                </c:pt>
                <c:pt idx="2782">
                  <c:v>756.4</c:v>
                </c:pt>
                <c:pt idx="2783">
                  <c:v>756.6</c:v>
                </c:pt>
                <c:pt idx="2784">
                  <c:v>756.8</c:v>
                </c:pt>
                <c:pt idx="2785">
                  <c:v>757</c:v>
                </c:pt>
                <c:pt idx="2786">
                  <c:v>757.2</c:v>
                </c:pt>
                <c:pt idx="2787">
                  <c:v>757.4</c:v>
                </c:pt>
                <c:pt idx="2788">
                  <c:v>757.6</c:v>
                </c:pt>
                <c:pt idx="2789">
                  <c:v>757.8</c:v>
                </c:pt>
                <c:pt idx="2790">
                  <c:v>758</c:v>
                </c:pt>
                <c:pt idx="2791">
                  <c:v>758.2</c:v>
                </c:pt>
                <c:pt idx="2792">
                  <c:v>758.4</c:v>
                </c:pt>
                <c:pt idx="2793">
                  <c:v>758.6</c:v>
                </c:pt>
                <c:pt idx="2794">
                  <c:v>758.8</c:v>
                </c:pt>
                <c:pt idx="2795">
                  <c:v>759</c:v>
                </c:pt>
                <c:pt idx="2796">
                  <c:v>759.2</c:v>
                </c:pt>
                <c:pt idx="2797">
                  <c:v>759.4</c:v>
                </c:pt>
                <c:pt idx="2798">
                  <c:v>759.6</c:v>
                </c:pt>
                <c:pt idx="2799">
                  <c:v>759.8</c:v>
                </c:pt>
                <c:pt idx="2800">
                  <c:v>760</c:v>
                </c:pt>
                <c:pt idx="2801">
                  <c:v>760.2</c:v>
                </c:pt>
                <c:pt idx="2802">
                  <c:v>760.4</c:v>
                </c:pt>
                <c:pt idx="2803">
                  <c:v>760.6</c:v>
                </c:pt>
                <c:pt idx="2804">
                  <c:v>760.8</c:v>
                </c:pt>
                <c:pt idx="2805">
                  <c:v>761</c:v>
                </c:pt>
                <c:pt idx="2806">
                  <c:v>761.2</c:v>
                </c:pt>
                <c:pt idx="2807">
                  <c:v>761.4</c:v>
                </c:pt>
                <c:pt idx="2808">
                  <c:v>761.6</c:v>
                </c:pt>
                <c:pt idx="2809">
                  <c:v>761.8</c:v>
                </c:pt>
                <c:pt idx="2810">
                  <c:v>762</c:v>
                </c:pt>
                <c:pt idx="2811">
                  <c:v>762.2</c:v>
                </c:pt>
                <c:pt idx="2812">
                  <c:v>762.4</c:v>
                </c:pt>
                <c:pt idx="2813">
                  <c:v>762.6</c:v>
                </c:pt>
                <c:pt idx="2814">
                  <c:v>762.8</c:v>
                </c:pt>
                <c:pt idx="2815">
                  <c:v>763</c:v>
                </c:pt>
                <c:pt idx="2816">
                  <c:v>763.2</c:v>
                </c:pt>
                <c:pt idx="2817">
                  <c:v>763.4</c:v>
                </c:pt>
                <c:pt idx="2818">
                  <c:v>763.6</c:v>
                </c:pt>
                <c:pt idx="2819">
                  <c:v>763.8</c:v>
                </c:pt>
                <c:pt idx="2820">
                  <c:v>764</c:v>
                </c:pt>
                <c:pt idx="2821">
                  <c:v>764.2</c:v>
                </c:pt>
                <c:pt idx="2822">
                  <c:v>764.4</c:v>
                </c:pt>
                <c:pt idx="2823">
                  <c:v>764.6</c:v>
                </c:pt>
                <c:pt idx="2824">
                  <c:v>764.8</c:v>
                </c:pt>
                <c:pt idx="2825">
                  <c:v>765</c:v>
                </c:pt>
                <c:pt idx="2826">
                  <c:v>765.2</c:v>
                </c:pt>
                <c:pt idx="2827">
                  <c:v>765.4</c:v>
                </c:pt>
                <c:pt idx="2828">
                  <c:v>765.6</c:v>
                </c:pt>
                <c:pt idx="2829">
                  <c:v>765.8</c:v>
                </c:pt>
                <c:pt idx="2830">
                  <c:v>766</c:v>
                </c:pt>
                <c:pt idx="2831">
                  <c:v>766.2</c:v>
                </c:pt>
                <c:pt idx="2832">
                  <c:v>766.4</c:v>
                </c:pt>
                <c:pt idx="2833">
                  <c:v>766.6</c:v>
                </c:pt>
                <c:pt idx="2834">
                  <c:v>766.8</c:v>
                </c:pt>
                <c:pt idx="2835">
                  <c:v>767</c:v>
                </c:pt>
                <c:pt idx="2836">
                  <c:v>767.2</c:v>
                </c:pt>
                <c:pt idx="2837">
                  <c:v>767.4</c:v>
                </c:pt>
                <c:pt idx="2838">
                  <c:v>767.6</c:v>
                </c:pt>
                <c:pt idx="2839">
                  <c:v>767.8</c:v>
                </c:pt>
                <c:pt idx="2840">
                  <c:v>768</c:v>
                </c:pt>
                <c:pt idx="2841">
                  <c:v>768.2</c:v>
                </c:pt>
                <c:pt idx="2842">
                  <c:v>768.4</c:v>
                </c:pt>
                <c:pt idx="2843">
                  <c:v>768.6</c:v>
                </c:pt>
                <c:pt idx="2844">
                  <c:v>768.8</c:v>
                </c:pt>
                <c:pt idx="2845">
                  <c:v>769</c:v>
                </c:pt>
                <c:pt idx="2846">
                  <c:v>769.2</c:v>
                </c:pt>
                <c:pt idx="2847">
                  <c:v>769.4</c:v>
                </c:pt>
                <c:pt idx="2848">
                  <c:v>769.6</c:v>
                </c:pt>
                <c:pt idx="2849">
                  <c:v>769.8</c:v>
                </c:pt>
                <c:pt idx="2850">
                  <c:v>770</c:v>
                </c:pt>
                <c:pt idx="2851">
                  <c:v>770.2</c:v>
                </c:pt>
                <c:pt idx="2852">
                  <c:v>770.4</c:v>
                </c:pt>
                <c:pt idx="2853">
                  <c:v>770.6</c:v>
                </c:pt>
                <c:pt idx="2854">
                  <c:v>770.8</c:v>
                </c:pt>
                <c:pt idx="2855">
                  <c:v>771</c:v>
                </c:pt>
                <c:pt idx="2856">
                  <c:v>771.2</c:v>
                </c:pt>
                <c:pt idx="2857">
                  <c:v>771.4</c:v>
                </c:pt>
                <c:pt idx="2858">
                  <c:v>771.6</c:v>
                </c:pt>
                <c:pt idx="2859">
                  <c:v>771.8</c:v>
                </c:pt>
                <c:pt idx="2860">
                  <c:v>772</c:v>
                </c:pt>
                <c:pt idx="2861">
                  <c:v>772.2</c:v>
                </c:pt>
                <c:pt idx="2862">
                  <c:v>772.4</c:v>
                </c:pt>
                <c:pt idx="2863">
                  <c:v>772.6</c:v>
                </c:pt>
                <c:pt idx="2864">
                  <c:v>772.8</c:v>
                </c:pt>
                <c:pt idx="2865">
                  <c:v>773</c:v>
                </c:pt>
                <c:pt idx="2866">
                  <c:v>773.2</c:v>
                </c:pt>
                <c:pt idx="2867">
                  <c:v>773.4</c:v>
                </c:pt>
                <c:pt idx="2868">
                  <c:v>773.6</c:v>
                </c:pt>
                <c:pt idx="2869">
                  <c:v>773.8</c:v>
                </c:pt>
                <c:pt idx="2870">
                  <c:v>774</c:v>
                </c:pt>
                <c:pt idx="2871">
                  <c:v>774.2</c:v>
                </c:pt>
                <c:pt idx="2872">
                  <c:v>774.4</c:v>
                </c:pt>
                <c:pt idx="2873">
                  <c:v>774.6</c:v>
                </c:pt>
                <c:pt idx="2874">
                  <c:v>774.8</c:v>
                </c:pt>
                <c:pt idx="2875">
                  <c:v>775</c:v>
                </c:pt>
                <c:pt idx="2876">
                  <c:v>775.2</c:v>
                </c:pt>
                <c:pt idx="2877">
                  <c:v>775.4</c:v>
                </c:pt>
                <c:pt idx="2878">
                  <c:v>775.6</c:v>
                </c:pt>
                <c:pt idx="2879">
                  <c:v>775.8</c:v>
                </c:pt>
                <c:pt idx="2880">
                  <c:v>776</c:v>
                </c:pt>
                <c:pt idx="2881">
                  <c:v>776.2</c:v>
                </c:pt>
                <c:pt idx="2882">
                  <c:v>776.4</c:v>
                </c:pt>
                <c:pt idx="2883">
                  <c:v>776.6</c:v>
                </c:pt>
                <c:pt idx="2884">
                  <c:v>776.8</c:v>
                </c:pt>
                <c:pt idx="2885">
                  <c:v>777</c:v>
                </c:pt>
                <c:pt idx="2886">
                  <c:v>777.2</c:v>
                </c:pt>
                <c:pt idx="2887">
                  <c:v>777.4</c:v>
                </c:pt>
                <c:pt idx="2888">
                  <c:v>777.6</c:v>
                </c:pt>
                <c:pt idx="2889">
                  <c:v>777.8</c:v>
                </c:pt>
                <c:pt idx="2890">
                  <c:v>778</c:v>
                </c:pt>
                <c:pt idx="2891">
                  <c:v>778.2</c:v>
                </c:pt>
                <c:pt idx="2892">
                  <c:v>778.4</c:v>
                </c:pt>
                <c:pt idx="2893">
                  <c:v>778.6</c:v>
                </c:pt>
                <c:pt idx="2894">
                  <c:v>778.8</c:v>
                </c:pt>
                <c:pt idx="2895">
                  <c:v>779</c:v>
                </c:pt>
                <c:pt idx="2896">
                  <c:v>779.2</c:v>
                </c:pt>
                <c:pt idx="2897">
                  <c:v>779.4</c:v>
                </c:pt>
                <c:pt idx="2898">
                  <c:v>779.6</c:v>
                </c:pt>
                <c:pt idx="2899">
                  <c:v>779.8</c:v>
                </c:pt>
                <c:pt idx="2900">
                  <c:v>780</c:v>
                </c:pt>
                <c:pt idx="2901">
                  <c:v>780.2</c:v>
                </c:pt>
                <c:pt idx="2902">
                  <c:v>780.4</c:v>
                </c:pt>
                <c:pt idx="2903">
                  <c:v>780.6</c:v>
                </c:pt>
                <c:pt idx="2904">
                  <c:v>780.8</c:v>
                </c:pt>
                <c:pt idx="2905">
                  <c:v>781</c:v>
                </c:pt>
                <c:pt idx="2906">
                  <c:v>781.2</c:v>
                </c:pt>
                <c:pt idx="2907">
                  <c:v>781.4</c:v>
                </c:pt>
                <c:pt idx="2908">
                  <c:v>781.6</c:v>
                </c:pt>
                <c:pt idx="2909">
                  <c:v>781.8</c:v>
                </c:pt>
                <c:pt idx="2910">
                  <c:v>782</c:v>
                </c:pt>
                <c:pt idx="2911">
                  <c:v>782.2</c:v>
                </c:pt>
                <c:pt idx="2912">
                  <c:v>782.4</c:v>
                </c:pt>
                <c:pt idx="2913">
                  <c:v>782.6</c:v>
                </c:pt>
                <c:pt idx="2914">
                  <c:v>782.8</c:v>
                </c:pt>
                <c:pt idx="2915">
                  <c:v>783</c:v>
                </c:pt>
                <c:pt idx="2916">
                  <c:v>783.2</c:v>
                </c:pt>
                <c:pt idx="2917">
                  <c:v>783.4</c:v>
                </c:pt>
                <c:pt idx="2918">
                  <c:v>783.6</c:v>
                </c:pt>
                <c:pt idx="2919">
                  <c:v>783.8</c:v>
                </c:pt>
                <c:pt idx="2920">
                  <c:v>784</c:v>
                </c:pt>
                <c:pt idx="2921">
                  <c:v>784.2</c:v>
                </c:pt>
                <c:pt idx="2922">
                  <c:v>784.4</c:v>
                </c:pt>
                <c:pt idx="2923">
                  <c:v>784.6</c:v>
                </c:pt>
                <c:pt idx="2924">
                  <c:v>784.8</c:v>
                </c:pt>
                <c:pt idx="2925">
                  <c:v>785</c:v>
                </c:pt>
                <c:pt idx="2926">
                  <c:v>785.2</c:v>
                </c:pt>
                <c:pt idx="2927">
                  <c:v>785.4</c:v>
                </c:pt>
                <c:pt idx="2928">
                  <c:v>785.6</c:v>
                </c:pt>
                <c:pt idx="2929">
                  <c:v>785.8</c:v>
                </c:pt>
                <c:pt idx="2930">
                  <c:v>786</c:v>
                </c:pt>
                <c:pt idx="2931">
                  <c:v>786.2</c:v>
                </c:pt>
                <c:pt idx="2932">
                  <c:v>786.4</c:v>
                </c:pt>
                <c:pt idx="2933">
                  <c:v>786.6</c:v>
                </c:pt>
                <c:pt idx="2934">
                  <c:v>786.8</c:v>
                </c:pt>
                <c:pt idx="2935">
                  <c:v>787</c:v>
                </c:pt>
                <c:pt idx="2936">
                  <c:v>787.2</c:v>
                </c:pt>
                <c:pt idx="2937">
                  <c:v>787.4</c:v>
                </c:pt>
                <c:pt idx="2938">
                  <c:v>787.6</c:v>
                </c:pt>
                <c:pt idx="2939">
                  <c:v>787.8</c:v>
                </c:pt>
                <c:pt idx="2940">
                  <c:v>788</c:v>
                </c:pt>
                <c:pt idx="2941">
                  <c:v>788.2</c:v>
                </c:pt>
                <c:pt idx="2942">
                  <c:v>788.4</c:v>
                </c:pt>
                <c:pt idx="2943">
                  <c:v>788.6</c:v>
                </c:pt>
                <c:pt idx="2944">
                  <c:v>788.8</c:v>
                </c:pt>
                <c:pt idx="2945">
                  <c:v>789</c:v>
                </c:pt>
                <c:pt idx="2946">
                  <c:v>789.2</c:v>
                </c:pt>
                <c:pt idx="2947">
                  <c:v>789.4</c:v>
                </c:pt>
                <c:pt idx="2948">
                  <c:v>789.6</c:v>
                </c:pt>
                <c:pt idx="2949">
                  <c:v>789.8</c:v>
                </c:pt>
                <c:pt idx="2950">
                  <c:v>790</c:v>
                </c:pt>
                <c:pt idx="2951">
                  <c:v>790.2</c:v>
                </c:pt>
                <c:pt idx="2952">
                  <c:v>790.4</c:v>
                </c:pt>
                <c:pt idx="2953">
                  <c:v>790.6</c:v>
                </c:pt>
                <c:pt idx="2954">
                  <c:v>790.8</c:v>
                </c:pt>
                <c:pt idx="2955">
                  <c:v>791</c:v>
                </c:pt>
                <c:pt idx="2956">
                  <c:v>791.2</c:v>
                </c:pt>
                <c:pt idx="2957">
                  <c:v>791.4</c:v>
                </c:pt>
                <c:pt idx="2958">
                  <c:v>791.6</c:v>
                </c:pt>
                <c:pt idx="2959">
                  <c:v>791.8</c:v>
                </c:pt>
                <c:pt idx="2960">
                  <c:v>792</c:v>
                </c:pt>
                <c:pt idx="2961">
                  <c:v>792.2</c:v>
                </c:pt>
                <c:pt idx="2962">
                  <c:v>792.4</c:v>
                </c:pt>
                <c:pt idx="2963">
                  <c:v>792.6</c:v>
                </c:pt>
                <c:pt idx="2964">
                  <c:v>792.8</c:v>
                </c:pt>
                <c:pt idx="2965">
                  <c:v>793</c:v>
                </c:pt>
                <c:pt idx="2966">
                  <c:v>793.2</c:v>
                </c:pt>
                <c:pt idx="2967">
                  <c:v>793.4</c:v>
                </c:pt>
                <c:pt idx="2968">
                  <c:v>793.6</c:v>
                </c:pt>
                <c:pt idx="2969">
                  <c:v>793.8</c:v>
                </c:pt>
                <c:pt idx="2970">
                  <c:v>794</c:v>
                </c:pt>
                <c:pt idx="2971">
                  <c:v>794.2</c:v>
                </c:pt>
                <c:pt idx="2972">
                  <c:v>794.4</c:v>
                </c:pt>
                <c:pt idx="2973">
                  <c:v>794.6</c:v>
                </c:pt>
                <c:pt idx="2974">
                  <c:v>794.8</c:v>
                </c:pt>
                <c:pt idx="2975">
                  <c:v>795</c:v>
                </c:pt>
                <c:pt idx="2976">
                  <c:v>795.2</c:v>
                </c:pt>
                <c:pt idx="2977">
                  <c:v>795.4</c:v>
                </c:pt>
                <c:pt idx="2978">
                  <c:v>795.6</c:v>
                </c:pt>
                <c:pt idx="2979">
                  <c:v>795.8</c:v>
                </c:pt>
                <c:pt idx="2980">
                  <c:v>796</c:v>
                </c:pt>
                <c:pt idx="2981">
                  <c:v>796.2</c:v>
                </c:pt>
                <c:pt idx="2982">
                  <c:v>796.4</c:v>
                </c:pt>
                <c:pt idx="2983">
                  <c:v>796.6</c:v>
                </c:pt>
                <c:pt idx="2984">
                  <c:v>796.8</c:v>
                </c:pt>
                <c:pt idx="2985">
                  <c:v>797</c:v>
                </c:pt>
                <c:pt idx="2986">
                  <c:v>797.2</c:v>
                </c:pt>
                <c:pt idx="2987">
                  <c:v>797.4</c:v>
                </c:pt>
                <c:pt idx="2988">
                  <c:v>797.6</c:v>
                </c:pt>
                <c:pt idx="2989">
                  <c:v>797.8</c:v>
                </c:pt>
                <c:pt idx="2990">
                  <c:v>798</c:v>
                </c:pt>
                <c:pt idx="2991">
                  <c:v>798.2</c:v>
                </c:pt>
                <c:pt idx="2992">
                  <c:v>798.4</c:v>
                </c:pt>
                <c:pt idx="2993">
                  <c:v>798.6</c:v>
                </c:pt>
                <c:pt idx="2994">
                  <c:v>798.8</c:v>
                </c:pt>
                <c:pt idx="2995">
                  <c:v>799</c:v>
                </c:pt>
                <c:pt idx="2996">
                  <c:v>799.2</c:v>
                </c:pt>
                <c:pt idx="2997">
                  <c:v>799.4</c:v>
                </c:pt>
                <c:pt idx="2998">
                  <c:v>799.6</c:v>
                </c:pt>
                <c:pt idx="2999">
                  <c:v>799.8</c:v>
                </c:pt>
                <c:pt idx="3000">
                  <c:v>800</c:v>
                </c:pt>
                <c:pt idx="3001">
                  <c:v>800.2</c:v>
                </c:pt>
                <c:pt idx="3002">
                  <c:v>800.4</c:v>
                </c:pt>
                <c:pt idx="3003">
                  <c:v>800.6</c:v>
                </c:pt>
                <c:pt idx="3004">
                  <c:v>800.8</c:v>
                </c:pt>
                <c:pt idx="3005">
                  <c:v>801</c:v>
                </c:pt>
                <c:pt idx="3006">
                  <c:v>801.2</c:v>
                </c:pt>
                <c:pt idx="3007">
                  <c:v>801.4</c:v>
                </c:pt>
                <c:pt idx="3008">
                  <c:v>801.6</c:v>
                </c:pt>
                <c:pt idx="3009">
                  <c:v>801.8</c:v>
                </c:pt>
                <c:pt idx="3010">
                  <c:v>802</c:v>
                </c:pt>
                <c:pt idx="3011">
                  <c:v>802.2</c:v>
                </c:pt>
                <c:pt idx="3012">
                  <c:v>802.4</c:v>
                </c:pt>
                <c:pt idx="3013">
                  <c:v>802.6</c:v>
                </c:pt>
                <c:pt idx="3014">
                  <c:v>802.8</c:v>
                </c:pt>
                <c:pt idx="3015">
                  <c:v>803</c:v>
                </c:pt>
                <c:pt idx="3016">
                  <c:v>803.2</c:v>
                </c:pt>
                <c:pt idx="3017">
                  <c:v>803.4</c:v>
                </c:pt>
                <c:pt idx="3018">
                  <c:v>803.6</c:v>
                </c:pt>
                <c:pt idx="3019">
                  <c:v>803.8</c:v>
                </c:pt>
                <c:pt idx="3020">
                  <c:v>804</c:v>
                </c:pt>
                <c:pt idx="3021">
                  <c:v>804.2</c:v>
                </c:pt>
                <c:pt idx="3022">
                  <c:v>804.4</c:v>
                </c:pt>
                <c:pt idx="3023">
                  <c:v>804.6</c:v>
                </c:pt>
                <c:pt idx="3024">
                  <c:v>804.8</c:v>
                </c:pt>
                <c:pt idx="3025">
                  <c:v>805</c:v>
                </c:pt>
                <c:pt idx="3026">
                  <c:v>805.2</c:v>
                </c:pt>
                <c:pt idx="3027">
                  <c:v>805.4</c:v>
                </c:pt>
                <c:pt idx="3028">
                  <c:v>805.6</c:v>
                </c:pt>
                <c:pt idx="3029">
                  <c:v>805.8</c:v>
                </c:pt>
                <c:pt idx="3030">
                  <c:v>806</c:v>
                </c:pt>
                <c:pt idx="3031">
                  <c:v>806.2</c:v>
                </c:pt>
                <c:pt idx="3032">
                  <c:v>806.4</c:v>
                </c:pt>
                <c:pt idx="3033">
                  <c:v>806.6</c:v>
                </c:pt>
                <c:pt idx="3034">
                  <c:v>806.8</c:v>
                </c:pt>
                <c:pt idx="3035">
                  <c:v>807</c:v>
                </c:pt>
                <c:pt idx="3036">
                  <c:v>807.2</c:v>
                </c:pt>
                <c:pt idx="3037">
                  <c:v>807.4</c:v>
                </c:pt>
                <c:pt idx="3038">
                  <c:v>807.6</c:v>
                </c:pt>
                <c:pt idx="3039">
                  <c:v>807.8</c:v>
                </c:pt>
                <c:pt idx="3040">
                  <c:v>808</c:v>
                </c:pt>
                <c:pt idx="3041">
                  <c:v>808.2</c:v>
                </c:pt>
                <c:pt idx="3042">
                  <c:v>808.4</c:v>
                </c:pt>
                <c:pt idx="3043">
                  <c:v>808.6</c:v>
                </c:pt>
                <c:pt idx="3044">
                  <c:v>808.8</c:v>
                </c:pt>
                <c:pt idx="3045">
                  <c:v>809</c:v>
                </c:pt>
                <c:pt idx="3046">
                  <c:v>809.2</c:v>
                </c:pt>
                <c:pt idx="3047">
                  <c:v>809.4</c:v>
                </c:pt>
                <c:pt idx="3048">
                  <c:v>809.6</c:v>
                </c:pt>
                <c:pt idx="3049">
                  <c:v>809.8</c:v>
                </c:pt>
                <c:pt idx="3050">
                  <c:v>810</c:v>
                </c:pt>
                <c:pt idx="3051">
                  <c:v>810.2</c:v>
                </c:pt>
                <c:pt idx="3052">
                  <c:v>810.4</c:v>
                </c:pt>
                <c:pt idx="3053">
                  <c:v>810.6</c:v>
                </c:pt>
                <c:pt idx="3054">
                  <c:v>810.8</c:v>
                </c:pt>
                <c:pt idx="3055">
                  <c:v>811</c:v>
                </c:pt>
                <c:pt idx="3056">
                  <c:v>811.2</c:v>
                </c:pt>
                <c:pt idx="3057">
                  <c:v>811.4</c:v>
                </c:pt>
                <c:pt idx="3058">
                  <c:v>811.6</c:v>
                </c:pt>
                <c:pt idx="3059">
                  <c:v>811.8</c:v>
                </c:pt>
                <c:pt idx="3060">
                  <c:v>812</c:v>
                </c:pt>
                <c:pt idx="3061">
                  <c:v>812.2</c:v>
                </c:pt>
                <c:pt idx="3062">
                  <c:v>812.4</c:v>
                </c:pt>
                <c:pt idx="3063">
                  <c:v>812.6</c:v>
                </c:pt>
                <c:pt idx="3064">
                  <c:v>812.8</c:v>
                </c:pt>
                <c:pt idx="3065">
                  <c:v>813</c:v>
                </c:pt>
                <c:pt idx="3066">
                  <c:v>813.2</c:v>
                </c:pt>
                <c:pt idx="3067">
                  <c:v>813.4</c:v>
                </c:pt>
                <c:pt idx="3068">
                  <c:v>813.6</c:v>
                </c:pt>
                <c:pt idx="3069">
                  <c:v>813.8</c:v>
                </c:pt>
                <c:pt idx="3070">
                  <c:v>814</c:v>
                </c:pt>
                <c:pt idx="3071">
                  <c:v>814.2</c:v>
                </c:pt>
                <c:pt idx="3072">
                  <c:v>814.4</c:v>
                </c:pt>
                <c:pt idx="3073">
                  <c:v>814.6</c:v>
                </c:pt>
                <c:pt idx="3074">
                  <c:v>814.8</c:v>
                </c:pt>
                <c:pt idx="3075">
                  <c:v>815</c:v>
                </c:pt>
                <c:pt idx="3076">
                  <c:v>815.2</c:v>
                </c:pt>
                <c:pt idx="3077">
                  <c:v>815.4</c:v>
                </c:pt>
                <c:pt idx="3078">
                  <c:v>815.6</c:v>
                </c:pt>
                <c:pt idx="3079">
                  <c:v>815.8</c:v>
                </c:pt>
                <c:pt idx="3080">
                  <c:v>816</c:v>
                </c:pt>
                <c:pt idx="3081">
                  <c:v>816.2</c:v>
                </c:pt>
                <c:pt idx="3082">
                  <c:v>816.4</c:v>
                </c:pt>
                <c:pt idx="3083">
                  <c:v>816.6</c:v>
                </c:pt>
                <c:pt idx="3084">
                  <c:v>816.8</c:v>
                </c:pt>
                <c:pt idx="3085">
                  <c:v>817</c:v>
                </c:pt>
                <c:pt idx="3086">
                  <c:v>817.2</c:v>
                </c:pt>
                <c:pt idx="3087">
                  <c:v>817.4</c:v>
                </c:pt>
                <c:pt idx="3088">
                  <c:v>817.6</c:v>
                </c:pt>
                <c:pt idx="3089">
                  <c:v>817.8</c:v>
                </c:pt>
                <c:pt idx="3090">
                  <c:v>818</c:v>
                </c:pt>
                <c:pt idx="3091">
                  <c:v>818.2</c:v>
                </c:pt>
                <c:pt idx="3092">
                  <c:v>818.4</c:v>
                </c:pt>
                <c:pt idx="3093">
                  <c:v>818.6</c:v>
                </c:pt>
                <c:pt idx="3094">
                  <c:v>818.8</c:v>
                </c:pt>
                <c:pt idx="3095">
                  <c:v>819</c:v>
                </c:pt>
                <c:pt idx="3096">
                  <c:v>819.2</c:v>
                </c:pt>
                <c:pt idx="3097">
                  <c:v>819.4</c:v>
                </c:pt>
                <c:pt idx="3098">
                  <c:v>819.6</c:v>
                </c:pt>
                <c:pt idx="3099">
                  <c:v>819.8</c:v>
                </c:pt>
                <c:pt idx="3100">
                  <c:v>820</c:v>
                </c:pt>
                <c:pt idx="3101">
                  <c:v>820.2</c:v>
                </c:pt>
                <c:pt idx="3102">
                  <c:v>820.4</c:v>
                </c:pt>
                <c:pt idx="3103">
                  <c:v>820.6</c:v>
                </c:pt>
                <c:pt idx="3104">
                  <c:v>820.8</c:v>
                </c:pt>
                <c:pt idx="3105">
                  <c:v>821</c:v>
                </c:pt>
                <c:pt idx="3106">
                  <c:v>821.2</c:v>
                </c:pt>
                <c:pt idx="3107">
                  <c:v>821.4</c:v>
                </c:pt>
                <c:pt idx="3108">
                  <c:v>821.6</c:v>
                </c:pt>
                <c:pt idx="3109">
                  <c:v>821.8</c:v>
                </c:pt>
                <c:pt idx="3110">
                  <c:v>822</c:v>
                </c:pt>
                <c:pt idx="3111">
                  <c:v>822.2</c:v>
                </c:pt>
                <c:pt idx="3112">
                  <c:v>822.4</c:v>
                </c:pt>
                <c:pt idx="3113">
                  <c:v>822.6</c:v>
                </c:pt>
                <c:pt idx="3114">
                  <c:v>822.8</c:v>
                </c:pt>
                <c:pt idx="3115">
                  <c:v>823</c:v>
                </c:pt>
                <c:pt idx="3116">
                  <c:v>823.2</c:v>
                </c:pt>
                <c:pt idx="3117">
                  <c:v>823.4</c:v>
                </c:pt>
                <c:pt idx="3118">
                  <c:v>823.6</c:v>
                </c:pt>
                <c:pt idx="3119">
                  <c:v>823.8</c:v>
                </c:pt>
                <c:pt idx="3120">
                  <c:v>824</c:v>
                </c:pt>
                <c:pt idx="3121">
                  <c:v>824.2</c:v>
                </c:pt>
                <c:pt idx="3122">
                  <c:v>824.4</c:v>
                </c:pt>
                <c:pt idx="3123">
                  <c:v>824.6</c:v>
                </c:pt>
                <c:pt idx="3124">
                  <c:v>824.8</c:v>
                </c:pt>
                <c:pt idx="3125">
                  <c:v>825</c:v>
                </c:pt>
                <c:pt idx="3126">
                  <c:v>825.2</c:v>
                </c:pt>
                <c:pt idx="3127">
                  <c:v>825.4</c:v>
                </c:pt>
                <c:pt idx="3128">
                  <c:v>825.6</c:v>
                </c:pt>
                <c:pt idx="3129">
                  <c:v>825.8</c:v>
                </c:pt>
                <c:pt idx="3130">
                  <c:v>826</c:v>
                </c:pt>
                <c:pt idx="3131">
                  <c:v>826.2</c:v>
                </c:pt>
                <c:pt idx="3132">
                  <c:v>826.4</c:v>
                </c:pt>
                <c:pt idx="3133">
                  <c:v>826.6</c:v>
                </c:pt>
                <c:pt idx="3134">
                  <c:v>826.8</c:v>
                </c:pt>
                <c:pt idx="3135">
                  <c:v>827</c:v>
                </c:pt>
                <c:pt idx="3136">
                  <c:v>827.2</c:v>
                </c:pt>
                <c:pt idx="3137">
                  <c:v>827.4</c:v>
                </c:pt>
                <c:pt idx="3138">
                  <c:v>827.6</c:v>
                </c:pt>
                <c:pt idx="3139">
                  <c:v>827.8</c:v>
                </c:pt>
                <c:pt idx="3140">
                  <c:v>828</c:v>
                </c:pt>
                <c:pt idx="3141">
                  <c:v>828.2</c:v>
                </c:pt>
                <c:pt idx="3142">
                  <c:v>828.4</c:v>
                </c:pt>
                <c:pt idx="3143">
                  <c:v>828.6</c:v>
                </c:pt>
                <c:pt idx="3144">
                  <c:v>828.8</c:v>
                </c:pt>
                <c:pt idx="3145">
                  <c:v>829</c:v>
                </c:pt>
                <c:pt idx="3146">
                  <c:v>829.2</c:v>
                </c:pt>
                <c:pt idx="3147">
                  <c:v>829.4</c:v>
                </c:pt>
                <c:pt idx="3148">
                  <c:v>829.6</c:v>
                </c:pt>
                <c:pt idx="3149">
                  <c:v>829.8</c:v>
                </c:pt>
                <c:pt idx="3150">
                  <c:v>830</c:v>
                </c:pt>
                <c:pt idx="3151">
                  <c:v>830.2</c:v>
                </c:pt>
                <c:pt idx="3152">
                  <c:v>830.4</c:v>
                </c:pt>
                <c:pt idx="3153">
                  <c:v>830.6</c:v>
                </c:pt>
                <c:pt idx="3154">
                  <c:v>830.8</c:v>
                </c:pt>
                <c:pt idx="3155">
                  <c:v>831</c:v>
                </c:pt>
                <c:pt idx="3156">
                  <c:v>831.2</c:v>
                </c:pt>
                <c:pt idx="3157">
                  <c:v>831.4</c:v>
                </c:pt>
                <c:pt idx="3158">
                  <c:v>831.6</c:v>
                </c:pt>
                <c:pt idx="3159">
                  <c:v>831.8</c:v>
                </c:pt>
                <c:pt idx="3160">
                  <c:v>832</c:v>
                </c:pt>
                <c:pt idx="3161">
                  <c:v>832.2</c:v>
                </c:pt>
                <c:pt idx="3162">
                  <c:v>832.4</c:v>
                </c:pt>
                <c:pt idx="3163">
                  <c:v>832.6</c:v>
                </c:pt>
                <c:pt idx="3164">
                  <c:v>832.8</c:v>
                </c:pt>
                <c:pt idx="3165">
                  <c:v>833</c:v>
                </c:pt>
                <c:pt idx="3166">
                  <c:v>833.2</c:v>
                </c:pt>
                <c:pt idx="3167">
                  <c:v>833.4</c:v>
                </c:pt>
                <c:pt idx="3168">
                  <c:v>833.6</c:v>
                </c:pt>
                <c:pt idx="3169">
                  <c:v>833.8</c:v>
                </c:pt>
                <c:pt idx="3170">
                  <c:v>834</c:v>
                </c:pt>
                <c:pt idx="3171">
                  <c:v>834.2</c:v>
                </c:pt>
                <c:pt idx="3172">
                  <c:v>834.4</c:v>
                </c:pt>
                <c:pt idx="3173">
                  <c:v>834.6</c:v>
                </c:pt>
                <c:pt idx="3174">
                  <c:v>834.8</c:v>
                </c:pt>
                <c:pt idx="3175">
                  <c:v>835</c:v>
                </c:pt>
                <c:pt idx="3176">
                  <c:v>835.2</c:v>
                </c:pt>
                <c:pt idx="3177">
                  <c:v>835.4</c:v>
                </c:pt>
                <c:pt idx="3178">
                  <c:v>835.6</c:v>
                </c:pt>
                <c:pt idx="3179">
                  <c:v>835.8</c:v>
                </c:pt>
                <c:pt idx="3180">
                  <c:v>836</c:v>
                </c:pt>
                <c:pt idx="3181">
                  <c:v>836.2</c:v>
                </c:pt>
                <c:pt idx="3182">
                  <c:v>836.4</c:v>
                </c:pt>
                <c:pt idx="3183">
                  <c:v>836.6</c:v>
                </c:pt>
                <c:pt idx="3184">
                  <c:v>836.8</c:v>
                </c:pt>
                <c:pt idx="3185">
                  <c:v>837</c:v>
                </c:pt>
                <c:pt idx="3186">
                  <c:v>837.2</c:v>
                </c:pt>
                <c:pt idx="3187">
                  <c:v>837.4</c:v>
                </c:pt>
                <c:pt idx="3188">
                  <c:v>837.6</c:v>
                </c:pt>
                <c:pt idx="3189">
                  <c:v>837.8</c:v>
                </c:pt>
                <c:pt idx="3190">
                  <c:v>838</c:v>
                </c:pt>
                <c:pt idx="3191">
                  <c:v>838.2</c:v>
                </c:pt>
                <c:pt idx="3192">
                  <c:v>838.4</c:v>
                </c:pt>
                <c:pt idx="3193">
                  <c:v>838.6</c:v>
                </c:pt>
                <c:pt idx="3194">
                  <c:v>838.8</c:v>
                </c:pt>
                <c:pt idx="3195">
                  <c:v>839</c:v>
                </c:pt>
                <c:pt idx="3196">
                  <c:v>839.2</c:v>
                </c:pt>
                <c:pt idx="3197">
                  <c:v>839.4</c:v>
                </c:pt>
                <c:pt idx="3198">
                  <c:v>839.6</c:v>
                </c:pt>
                <c:pt idx="3199">
                  <c:v>839.8</c:v>
                </c:pt>
                <c:pt idx="3200">
                  <c:v>840</c:v>
                </c:pt>
                <c:pt idx="3201">
                  <c:v>840.2</c:v>
                </c:pt>
                <c:pt idx="3202">
                  <c:v>840.4</c:v>
                </c:pt>
                <c:pt idx="3203">
                  <c:v>840.6</c:v>
                </c:pt>
                <c:pt idx="3204">
                  <c:v>840.8</c:v>
                </c:pt>
                <c:pt idx="3205">
                  <c:v>841</c:v>
                </c:pt>
                <c:pt idx="3206">
                  <c:v>841.2</c:v>
                </c:pt>
                <c:pt idx="3207">
                  <c:v>841.4</c:v>
                </c:pt>
                <c:pt idx="3208">
                  <c:v>841.6</c:v>
                </c:pt>
                <c:pt idx="3209">
                  <c:v>841.8</c:v>
                </c:pt>
                <c:pt idx="3210">
                  <c:v>842</c:v>
                </c:pt>
                <c:pt idx="3211">
                  <c:v>842.2</c:v>
                </c:pt>
                <c:pt idx="3212">
                  <c:v>842.4</c:v>
                </c:pt>
                <c:pt idx="3213">
                  <c:v>842.6</c:v>
                </c:pt>
                <c:pt idx="3214">
                  <c:v>842.8</c:v>
                </c:pt>
                <c:pt idx="3215">
                  <c:v>843</c:v>
                </c:pt>
                <c:pt idx="3216">
                  <c:v>843.2</c:v>
                </c:pt>
                <c:pt idx="3217">
                  <c:v>843.4</c:v>
                </c:pt>
                <c:pt idx="3218">
                  <c:v>843.6</c:v>
                </c:pt>
                <c:pt idx="3219">
                  <c:v>843.8</c:v>
                </c:pt>
                <c:pt idx="3220">
                  <c:v>844</c:v>
                </c:pt>
                <c:pt idx="3221">
                  <c:v>844.2</c:v>
                </c:pt>
                <c:pt idx="3222">
                  <c:v>844.4</c:v>
                </c:pt>
                <c:pt idx="3223">
                  <c:v>844.6</c:v>
                </c:pt>
                <c:pt idx="3224">
                  <c:v>844.8</c:v>
                </c:pt>
                <c:pt idx="3225">
                  <c:v>845</c:v>
                </c:pt>
                <c:pt idx="3226">
                  <c:v>845.2</c:v>
                </c:pt>
                <c:pt idx="3227">
                  <c:v>845.4</c:v>
                </c:pt>
                <c:pt idx="3228">
                  <c:v>845.6</c:v>
                </c:pt>
                <c:pt idx="3229">
                  <c:v>845.8</c:v>
                </c:pt>
                <c:pt idx="3230">
                  <c:v>846</c:v>
                </c:pt>
                <c:pt idx="3231">
                  <c:v>846.2</c:v>
                </c:pt>
                <c:pt idx="3232">
                  <c:v>846.4</c:v>
                </c:pt>
                <c:pt idx="3233">
                  <c:v>846.6</c:v>
                </c:pt>
                <c:pt idx="3234">
                  <c:v>846.8</c:v>
                </c:pt>
                <c:pt idx="3235">
                  <c:v>847</c:v>
                </c:pt>
                <c:pt idx="3236">
                  <c:v>847.2</c:v>
                </c:pt>
                <c:pt idx="3237">
                  <c:v>847.4</c:v>
                </c:pt>
                <c:pt idx="3238">
                  <c:v>847.6</c:v>
                </c:pt>
                <c:pt idx="3239">
                  <c:v>847.8</c:v>
                </c:pt>
                <c:pt idx="3240">
                  <c:v>848</c:v>
                </c:pt>
                <c:pt idx="3241">
                  <c:v>848.2</c:v>
                </c:pt>
                <c:pt idx="3242">
                  <c:v>848.4</c:v>
                </c:pt>
                <c:pt idx="3243">
                  <c:v>848.6</c:v>
                </c:pt>
                <c:pt idx="3244">
                  <c:v>848.8</c:v>
                </c:pt>
                <c:pt idx="3245">
                  <c:v>849</c:v>
                </c:pt>
                <c:pt idx="3246">
                  <c:v>849.2</c:v>
                </c:pt>
                <c:pt idx="3247">
                  <c:v>849.4</c:v>
                </c:pt>
                <c:pt idx="3248">
                  <c:v>849.6</c:v>
                </c:pt>
                <c:pt idx="3249">
                  <c:v>849.8</c:v>
                </c:pt>
                <c:pt idx="3250">
                  <c:v>850</c:v>
                </c:pt>
                <c:pt idx="3251">
                  <c:v>850.2</c:v>
                </c:pt>
                <c:pt idx="3252">
                  <c:v>850.4</c:v>
                </c:pt>
                <c:pt idx="3253">
                  <c:v>850.6</c:v>
                </c:pt>
                <c:pt idx="3254">
                  <c:v>850.8</c:v>
                </c:pt>
                <c:pt idx="3255">
                  <c:v>851</c:v>
                </c:pt>
                <c:pt idx="3256">
                  <c:v>851.2</c:v>
                </c:pt>
                <c:pt idx="3257">
                  <c:v>851.4</c:v>
                </c:pt>
                <c:pt idx="3258">
                  <c:v>851.6</c:v>
                </c:pt>
                <c:pt idx="3259">
                  <c:v>851.8</c:v>
                </c:pt>
                <c:pt idx="3260">
                  <c:v>852</c:v>
                </c:pt>
                <c:pt idx="3261">
                  <c:v>852.2</c:v>
                </c:pt>
                <c:pt idx="3262">
                  <c:v>852.4</c:v>
                </c:pt>
                <c:pt idx="3263">
                  <c:v>852.6</c:v>
                </c:pt>
                <c:pt idx="3264">
                  <c:v>852.8</c:v>
                </c:pt>
                <c:pt idx="3265">
                  <c:v>853</c:v>
                </c:pt>
                <c:pt idx="3266">
                  <c:v>853.2</c:v>
                </c:pt>
                <c:pt idx="3267">
                  <c:v>853.4</c:v>
                </c:pt>
                <c:pt idx="3268">
                  <c:v>853.6</c:v>
                </c:pt>
                <c:pt idx="3269">
                  <c:v>853.8</c:v>
                </c:pt>
                <c:pt idx="3270">
                  <c:v>854</c:v>
                </c:pt>
                <c:pt idx="3271">
                  <c:v>854.2</c:v>
                </c:pt>
                <c:pt idx="3272">
                  <c:v>854.4</c:v>
                </c:pt>
                <c:pt idx="3273">
                  <c:v>854.6</c:v>
                </c:pt>
                <c:pt idx="3274">
                  <c:v>854.8</c:v>
                </c:pt>
                <c:pt idx="3275">
                  <c:v>855</c:v>
                </c:pt>
                <c:pt idx="3276">
                  <c:v>855.2</c:v>
                </c:pt>
                <c:pt idx="3277">
                  <c:v>855.4</c:v>
                </c:pt>
                <c:pt idx="3278">
                  <c:v>855.6</c:v>
                </c:pt>
                <c:pt idx="3279">
                  <c:v>855.8</c:v>
                </c:pt>
                <c:pt idx="3280">
                  <c:v>856</c:v>
                </c:pt>
                <c:pt idx="3281">
                  <c:v>856.2</c:v>
                </c:pt>
                <c:pt idx="3282">
                  <c:v>856.4</c:v>
                </c:pt>
                <c:pt idx="3283">
                  <c:v>856.6</c:v>
                </c:pt>
                <c:pt idx="3284">
                  <c:v>856.8</c:v>
                </c:pt>
                <c:pt idx="3285">
                  <c:v>857</c:v>
                </c:pt>
                <c:pt idx="3286">
                  <c:v>857.2</c:v>
                </c:pt>
                <c:pt idx="3287">
                  <c:v>857.4</c:v>
                </c:pt>
                <c:pt idx="3288">
                  <c:v>857.6</c:v>
                </c:pt>
                <c:pt idx="3289">
                  <c:v>857.8</c:v>
                </c:pt>
                <c:pt idx="3290">
                  <c:v>858</c:v>
                </c:pt>
                <c:pt idx="3291">
                  <c:v>858.2</c:v>
                </c:pt>
                <c:pt idx="3292">
                  <c:v>858.4</c:v>
                </c:pt>
                <c:pt idx="3293">
                  <c:v>858.6</c:v>
                </c:pt>
                <c:pt idx="3294">
                  <c:v>858.8</c:v>
                </c:pt>
                <c:pt idx="3295">
                  <c:v>859</c:v>
                </c:pt>
                <c:pt idx="3296">
                  <c:v>859.2</c:v>
                </c:pt>
                <c:pt idx="3297">
                  <c:v>859.4</c:v>
                </c:pt>
                <c:pt idx="3298">
                  <c:v>859.6</c:v>
                </c:pt>
                <c:pt idx="3299">
                  <c:v>859.8</c:v>
                </c:pt>
                <c:pt idx="3300">
                  <c:v>860</c:v>
                </c:pt>
                <c:pt idx="3301">
                  <c:v>860.2</c:v>
                </c:pt>
                <c:pt idx="3302">
                  <c:v>860.4</c:v>
                </c:pt>
                <c:pt idx="3303">
                  <c:v>860.6</c:v>
                </c:pt>
                <c:pt idx="3304">
                  <c:v>860.8</c:v>
                </c:pt>
                <c:pt idx="3305">
                  <c:v>861</c:v>
                </c:pt>
                <c:pt idx="3306">
                  <c:v>861.2</c:v>
                </c:pt>
                <c:pt idx="3307">
                  <c:v>861.4</c:v>
                </c:pt>
                <c:pt idx="3308">
                  <c:v>861.6</c:v>
                </c:pt>
                <c:pt idx="3309">
                  <c:v>861.8</c:v>
                </c:pt>
                <c:pt idx="3310">
                  <c:v>862</c:v>
                </c:pt>
                <c:pt idx="3311">
                  <c:v>862.2</c:v>
                </c:pt>
                <c:pt idx="3312">
                  <c:v>862.4</c:v>
                </c:pt>
                <c:pt idx="3313">
                  <c:v>862.6</c:v>
                </c:pt>
                <c:pt idx="3314">
                  <c:v>862.8</c:v>
                </c:pt>
                <c:pt idx="3315">
                  <c:v>863</c:v>
                </c:pt>
                <c:pt idx="3316">
                  <c:v>863.2</c:v>
                </c:pt>
                <c:pt idx="3317">
                  <c:v>863.4</c:v>
                </c:pt>
                <c:pt idx="3318">
                  <c:v>863.6</c:v>
                </c:pt>
                <c:pt idx="3319">
                  <c:v>863.8</c:v>
                </c:pt>
                <c:pt idx="3320">
                  <c:v>864</c:v>
                </c:pt>
                <c:pt idx="3321">
                  <c:v>864.2</c:v>
                </c:pt>
                <c:pt idx="3322">
                  <c:v>864.4</c:v>
                </c:pt>
                <c:pt idx="3323">
                  <c:v>864.6</c:v>
                </c:pt>
                <c:pt idx="3324">
                  <c:v>864.8</c:v>
                </c:pt>
                <c:pt idx="3325">
                  <c:v>865</c:v>
                </c:pt>
                <c:pt idx="3326">
                  <c:v>865.2</c:v>
                </c:pt>
                <c:pt idx="3327">
                  <c:v>865.4</c:v>
                </c:pt>
                <c:pt idx="3328">
                  <c:v>865.6</c:v>
                </c:pt>
                <c:pt idx="3329">
                  <c:v>865.8</c:v>
                </c:pt>
                <c:pt idx="3330">
                  <c:v>866</c:v>
                </c:pt>
                <c:pt idx="3331">
                  <c:v>866.2</c:v>
                </c:pt>
                <c:pt idx="3332">
                  <c:v>866.4</c:v>
                </c:pt>
                <c:pt idx="3333">
                  <c:v>866.6</c:v>
                </c:pt>
                <c:pt idx="3334">
                  <c:v>866.8</c:v>
                </c:pt>
                <c:pt idx="3335">
                  <c:v>867</c:v>
                </c:pt>
                <c:pt idx="3336">
                  <c:v>867.2</c:v>
                </c:pt>
                <c:pt idx="3337">
                  <c:v>867.4</c:v>
                </c:pt>
                <c:pt idx="3338">
                  <c:v>867.6</c:v>
                </c:pt>
                <c:pt idx="3339">
                  <c:v>867.8</c:v>
                </c:pt>
                <c:pt idx="3340">
                  <c:v>868</c:v>
                </c:pt>
                <c:pt idx="3341">
                  <c:v>868.2</c:v>
                </c:pt>
                <c:pt idx="3342">
                  <c:v>868.4</c:v>
                </c:pt>
                <c:pt idx="3343">
                  <c:v>868.6</c:v>
                </c:pt>
                <c:pt idx="3344">
                  <c:v>868.8</c:v>
                </c:pt>
                <c:pt idx="3345">
                  <c:v>869</c:v>
                </c:pt>
                <c:pt idx="3346">
                  <c:v>869.2</c:v>
                </c:pt>
                <c:pt idx="3347">
                  <c:v>869.4</c:v>
                </c:pt>
                <c:pt idx="3348">
                  <c:v>869.6</c:v>
                </c:pt>
                <c:pt idx="3349">
                  <c:v>869.8</c:v>
                </c:pt>
                <c:pt idx="3350">
                  <c:v>870</c:v>
                </c:pt>
                <c:pt idx="3351">
                  <c:v>870.2</c:v>
                </c:pt>
                <c:pt idx="3352">
                  <c:v>870.4</c:v>
                </c:pt>
                <c:pt idx="3353">
                  <c:v>870.6</c:v>
                </c:pt>
                <c:pt idx="3354">
                  <c:v>870.8</c:v>
                </c:pt>
                <c:pt idx="3355">
                  <c:v>871</c:v>
                </c:pt>
                <c:pt idx="3356">
                  <c:v>871.2</c:v>
                </c:pt>
                <c:pt idx="3357">
                  <c:v>871.4</c:v>
                </c:pt>
                <c:pt idx="3358">
                  <c:v>871.6</c:v>
                </c:pt>
                <c:pt idx="3359">
                  <c:v>871.8</c:v>
                </c:pt>
                <c:pt idx="3360">
                  <c:v>872</c:v>
                </c:pt>
                <c:pt idx="3361">
                  <c:v>872.2</c:v>
                </c:pt>
                <c:pt idx="3362">
                  <c:v>872.4</c:v>
                </c:pt>
                <c:pt idx="3363">
                  <c:v>872.6</c:v>
                </c:pt>
                <c:pt idx="3364">
                  <c:v>872.8</c:v>
                </c:pt>
                <c:pt idx="3365">
                  <c:v>873</c:v>
                </c:pt>
                <c:pt idx="3366">
                  <c:v>873.2</c:v>
                </c:pt>
                <c:pt idx="3367">
                  <c:v>873.4</c:v>
                </c:pt>
                <c:pt idx="3368">
                  <c:v>873.6</c:v>
                </c:pt>
                <c:pt idx="3369">
                  <c:v>873.8</c:v>
                </c:pt>
                <c:pt idx="3370">
                  <c:v>874</c:v>
                </c:pt>
                <c:pt idx="3371">
                  <c:v>874.2</c:v>
                </c:pt>
                <c:pt idx="3372">
                  <c:v>874.4</c:v>
                </c:pt>
                <c:pt idx="3373">
                  <c:v>874.6</c:v>
                </c:pt>
                <c:pt idx="3374">
                  <c:v>874.8</c:v>
                </c:pt>
                <c:pt idx="3375">
                  <c:v>875</c:v>
                </c:pt>
                <c:pt idx="3376">
                  <c:v>875.2</c:v>
                </c:pt>
                <c:pt idx="3377">
                  <c:v>875.4</c:v>
                </c:pt>
                <c:pt idx="3378">
                  <c:v>875.6</c:v>
                </c:pt>
                <c:pt idx="3379">
                  <c:v>875.8</c:v>
                </c:pt>
                <c:pt idx="3380">
                  <c:v>876</c:v>
                </c:pt>
                <c:pt idx="3381">
                  <c:v>876.2</c:v>
                </c:pt>
                <c:pt idx="3382">
                  <c:v>876.4</c:v>
                </c:pt>
                <c:pt idx="3383">
                  <c:v>876.6</c:v>
                </c:pt>
                <c:pt idx="3384">
                  <c:v>876.8</c:v>
                </c:pt>
                <c:pt idx="3385">
                  <c:v>877</c:v>
                </c:pt>
                <c:pt idx="3386">
                  <c:v>877.2</c:v>
                </c:pt>
                <c:pt idx="3387">
                  <c:v>877.4</c:v>
                </c:pt>
                <c:pt idx="3388">
                  <c:v>877.6</c:v>
                </c:pt>
                <c:pt idx="3389">
                  <c:v>877.8</c:v>
                </c:pt>
                <c:pt idx="3390">
                  <c:v>878</c:v>
                </c:pt>
                <c:pt idx="3391">
                  <c:v>878.2</c:v>
                </c:pt>
                <c:pt idx="3392">
                  <c:v>878.4</c:v>
                </c:pt>
                <c:pt idx="3393">
                  <c:v>878.6</c:v>
                </c:pt>
                <c:pt idx="3394">
                  <c:v>878.8</c:v>
                </c:pt>
                <c:pt idx="3395">
                  <c:v>879</c:v>
                </c:pt>
                <c:pt idx="3396">
                  <c:v>879.2</c:v>
                </c:pt>
                <c:pt idx="3397">
                  <c:v>879.4</c:v>
                </c:pt>
                <c:pt idx="3398">
                  <c:v>879.6</c:v>
                </c:pt>
                <c:pt idx="3399">
                  <c:v>879.8</c:v>
                </c:pt>
                <c:pt idx="3400">
                  <c:v>880</c:v>
                </c:pt>
                <c:pt idx="3401">
                  <c:v>880.2</c:v>
                </c:pt>
                <c:pt idx="3402">
                  <c:v>880.4</c:v>
                </c:pt>
                <c:pt idx="3403">
                  <c:v>880.6</c:v>
                </c:pt>
                <c:pt idx="3404">
                  <c:v>880.8</c:v>
                </c:pt>
                <c:pt idx="3405">
                  <c:v>881</c:v>
                </c:pt>
                <c:pt idx="3406">
                  <c:v>881.2</c:v>
                </c:pt>
                <c:pt idx="3407">
                  <c:v>881.4</c:v>
                </c:pt>
                <c:pt idx="3408">
                  <c:v>881.6</c:v>
                </c:pt>
                <c:pt idx="3409">
                  <c:v>881.8</c:v>
                </c:pt>
                <c:pt idx="3410">
                  <c:v>882</c:v>
                </c:pt>
                <c:pt idx="3411">
                  <c:v>882.2</c:v>
                </c:pt>
                <c:pt idx="3412">
                  <c:v>882.4</c:v>
                </c:pt>
                <c:pt idx="3413">
                  <c:v>882.6</c:v>
                </c:pt>
                <c:pt idx="3414">
                  <c:v>882.8</c:v>
                </c:pt>
                <c:pt idx="3415">
                  <c:v>883</c:v>
                </c:pt>
                <c:pt idx="3416">
                  <c:v>883.2</c:v>
                </c:pt>
                <c:pt idx="3417">
                  <c:v>883.4</c:v>
                </c:pt>
                <c:pt idx="3418">
                  <c:v>883.6</c:v>
                </c:pt>
                <c:pt idx="3419">
                  <c:v>883.8</c:v>
                </c:pt>
                <c:pt idx="3420">
                  <c:v>884</c:v>
                </c:pt>
                <c:pt idx="3421">
                  <c:v>884.2</c:v>
                </c:pt>
                <c:pt idx="3422">
                  <c:v>884.4</c:v>
                </c:pt>
                <c:pt idx="3423">
                  <c:v>884.6</c:v>
                </c:pt>
                <c:pt idx="3424">
                  <c:v>884.8</c:v>
                </c:pt>
                <c:pt idx="3425">
                  <c:v>885</c:v>
                </c:pt>
                <c:pt idx="3426">
                  <c:v>885.2</c:v>
                </c:pt>
                <c:pt idx="3427">
                  <c:v>885.4</c:v>
                </c:pt>
                <c:pt idx="3428">
                  <c:v>885.6</c:v>
                </c:pt>
                <c:pt idx="3429">
                  <c:v>885.8</c:v>
                </c:pt>
                <c:pt idx="3430">
                  <c:v>886</c:v>
                </c:pt>
                <c:pt idx="3431">
                  <c:v>886.2</c:v>
                </c:pt>
                <c:pt idx="3432">
                  <c:v>886.4</c:v>
                </c:pt>
                <c:pt idx="3433">
                  <c:v>886.6</c:v>
                </c:pt>
                <c:pt idx="3434">
                  <c:v>886.8</c:v>
                </c:pt>
                <c:pt idx="3435">
                  <c:v>887</c:v>
                </c:pt>
                <c:pt idx="3436">
                  <c:v>887.2</c:v>
                </c:pt>
                <c:pt idx="3437">
                  <c:v>887.4</c:v>
                </c:pt>
                <c:pt idx="3438">
                  <c:v>887.6</c:v>
                </c:pt>
                <c:pt idx="3439">
                  <c:v>887.8</c:v>
                </c:pt>
                <c:pt idx="3440">
                  <c:v>888</c:v>
                </c:pt>
                <c:pt idx="3441">
                  <c:v>888.2</c:v>
                </c:pt>
                <c:pt idx="3442">
                  <c:v>888.4</c:v>
                </c:pt>
                <c:pt idx="3443">
                  <c:v>888.6</c:v>
                </c:pt>
                <c:pt idx="3444">
                  <c:v>888.8</c:v>
                </c:pt>
                <c:pt idx="3445">
                  <c:v>889</c:v>
                </c:pt>
                <c:pt idx="3446">
                  <c:v>889.2</c:v>
                </c:pt>
                <c:pt idx="3447">
                  <c:v>889.4</c:v>
                </c:pt>
                <c:pt idx="3448">
                  <c:v>889.6</c:v>
                </c:pt>
                <c:pt idx="3449">
                  <c:v>889.8</c:v>
                </c:pt>
                <c:pt idx="3450">
                  <c:v>890</c:v>
                </c:pt>
                <c:pt idx="3451">
                  <c:v>890.2</c:v>
                </c:pt>
                <c:pt idx="3452">
                  <c:v>890.4</c:v>
                </c:pt>
                <c:pt idx="3453">
                  <c:v>890.6</c:v>
                </c:pt>
                <c:pt idx="3454">
                  <c:v>890.8</c:v>
                </c:pt>
                <c:pt idx="3455">
                  <c:v>891</c:v>
                </c:pt>
                <c:pt idx="3456">
                  <c:v>891.2</c:v>
                </c:pt>
                <c:pt idx="3457">
                  <c:v>891.4</c:v>
                </c:pt>
                <c:pt idx="3458">
                  <c:v>891.6</c:v>
                </c:pt>
                <c:pt idx="3459">
                  <c:v>891.8</c:v>
                </c:pt>
                <c:pt idx="3460">
                  <c:v>892</c:v>
                </c:pt>
                <c:pt idx="3461">
                  <c:v>892.2</c:v>
                </c:pt>
                <c:pt idx="3462">
                  <c:v>892.4</c:v>
                </c:pt>
                <c:pt idx="3463">
                  <c:v>892.6</c:v>
                </c:pt>
                <c:pt idx="3464">
                  <c:v>892.8</c:v>
                </c:pt>
                <c:pt idx="3465">
                  <c:v>893</c:v>
                </c:pt>
                <c:pt idx="3466">
                  <c:v>893.2</c:v>
                </c:pt>
                <c:pt idx="3467">
                  <c:v>893.4</c:v>
                </c:pt>
                <c:pt idx="3468">
                  <c:v>893.6</c:v>
                </c:pt>
                <c:pt idx="3469">
                  <c:v>893.8</c:v>
                </c:pt>
                <c:pt idx="3470">
                  <c:v>894</c:v>
                </c:pt>
                <c:pt idx="3471">
                  <c:v>894.2</c:v>
                </c:pt>
                <c:pt idx="3472">
                  <c:v>894.4</c:v>
                </c:pt>
                <c:pt idx="3473">
                  <c:v>894.6</c:v>
                </c:pt>
                <c:pt idx="3474">
                  <c:v>894.8</c:v>
                </c:pt>
                <c:pt idx="3475">
                  <c:v>895</c:v>
                </c:pt>
                <c:pt idx="3476">
                  <c:v>895.2</c:v>
                </c:pt>
                <c:pt idx="3477">
                  <c:v>895.4</c:v>
                </c:pt>
                <c:pt idx="3478">
                  <c:v>895.6</c:v>
                </c:pt>
                <c:pt idx="3479">
                  <c:v>895.8</c:v>
                </c:pt>
                <c:pt idx="3480">
                  <c:v>896</c:v>
                </c:pt>
                <c:pt idx="3481">
                  <c:v>896.2</c:v>
                </c:pt>
                <c:pt idx="3482">
                  <c:v>896.4</c:v>
                </c:pt>
                <c:pt idx="3483">
                  <c:v>896.6</c:v>
                </c:pt>
                <c:pt idx="3484">
                  <c:v>896.8</c:v>
                </c:pt>
                <c:pt idx="3485">
                  <c:v>897</c:v>
                </c:pt>
                <c:pt idx="3486">
                  <c:v>897.2</c:v>
                </c:pt>
                <c:pt idx="3487">
                  <c:v>897.4</c:v>
                </c:pt>
                <c:pt idx="3488">
                  <c:v>897.6</c:v>
                </c:pt>
                <c:pt idx="3489">
                  <c:v>897.8</c:v>
                </c:pt>
                <c:pt idx="3490">
                  <c:v>898</c:v>
                </c:pt>
                <c:pt idx="3491">
                  <c:v>898.2</c:v>
                </c:pt>
                <c:pt idx="3492">
                  <c:v>898.4</c:v>
                </c:pt>
                <c:pt idx="3493">
                  <c:v>898.6</c:v>
                </c:pt>
                <c:pt idx="3494">
                  <c:v>898.8</c:v>
                </c:pt>
                <c:pt idx="3495">
                  <c:v>899</c:v>
                </c:pt>
                <c:pt idx="3496">
                  <c:v>899.2</c:v>
                </c:pt>
                <c:pt idx="3497">
                  <c:v>899.4</c:v>
                </c:pt>
                <c:pt idx="3498">
                  <c:v>899.6</c:v>
                </c:pt>
                <c:pt idx="3499">
                  <c:v>899.8</c:v>
                </c:pt>
                <c:pt idx="3500">
                  <c:v>900</c:v>
                </c:pt>
              </c:numCache>
            </c:numRef>
          </c:xVal>
          <c:yVal>
            <c:numRef>
              <c:f>'CY74526'!$C$27:$C$3527</c:f>
              <c:numCache>
                <c:formatCode>General</c:formatCode>
                <c:ptCount val="3501"/>
                <c:pt idx="0">
                  <c:v>0.3498</c:v>
                </c:pt>
                <c:pt idx="1">
                  <c:v>0.34379999999999999</c:v>
                </c:pt>
                <c:pt idx="2">
                  <c:v>0.3377</c:v>
                </c:pt>
                <c:pt idx="3">
                  <c:v>0.3332</c:v>
                </c:pt>
                <c:pt idx="4">
                  <c:v>0.32190000000000002</c:v>
                </c:pt>
                <c:pt idx="5">
                  <c:v>0.31890000000000002</c:v>
                </c:pt>
                <c:pt idx="6">
                  <c:v>0.311</c:v>
                </c:pt>
                <c:pt idx="7">
                  <c:v>0.30320000000000003</c:v>
                </c:pt>
                <c:pt idx="8">
                  <c:v>0.30149999999999999</c:v>
                </c:pt>
                <c:pt idx="9">
                  <c:v>0.29430000000000001</c:v>
                </c:pt>
                <c:pt idx="10">
                  <c:v>0.29149999999999998</c:v>
                </c:pt>
                <c:pt idx="11">
                  <c:v>0.28320000000000001</c:v>
                </c:pt>
                <c:pt idx="12">
                  <c:v>0.27910000000000001</c:v>
                </c:pt>
                <c:pt idx="13">
                  <c:v>0.27210000000000001</c:v>
                </c:pt>
                <c:pt idx="14">
                  <c:v>0.26540000000000002</c:v>
                </c:pt>
                <c:pt idx="15">
                  <c:v>0.2616</c:v>
                </c:pt>
                <c:pt idx="16">
                  <c:v>0.25540000000000002</c:v>
                </c:pt>
                <c:pt idx="17">
                  <c:v>0.25130000000000002</c:v>
                </c:pt>
                <c:pt idx="18">
                  <c:v>0.245</c:v>
                </c:pt>
                <c:pt idx="19">
                  <c:v>0.24279999999999999</c:v>
                </c:pt>
                <c:pt idx="20">
                  <c:v>0.23730000000000001</c:v>
                </c:pt>
                <c:pt idx="21">
                  <c:v>0.2351</c:v>
                </c:pt>
                <c:pt idx="22">
                  <c:v>0.22889999999999999</c:v>
                </c:pt>
                <c:pt idx="23">
                  <c:v>0.22359999999999999</c:v>
                </c:pt>
                <c:pt idx="24">
                  <c:v>0.22020000000000001</c:v>
                </c:pt>
                <c:pt idx="25">
                  <c:v>0.2165</c:v>
                </c:pt>
                <c:pt idx="26">
                  <c:v>0.21310000000000001</c:v>
                </c:pt>
                <c:pt idx="27">
                  <c:v>0.2079</c:v>
                </c:pt>
                <c:pt idx="28">
                  <c:v>0.20630000000000001</c:v>
                </c:pt>
                <c:pt idx="29">
                  <c:v>0.20069999999999999</c:v>
                </c:pt>
                <c:pt idx="30">
                  <c:v>0.19589999999999999</c:v>
                </c:pt>
                <c:pt idx="31">
                  <c:v>0.19439999999999999</c:v>
                </c:pt>
                <c:pt idx="32">
                  <c:v>0.1883</c:v>
                </c:pt>
                <c:pt idx="33">
                  <c:v>0.18540000000000001</c:v>
                </c:pt>
                <c:pt idx="34">
                  <c:v>0.1822</c:v>
                </c:pt>
                <c:pt idx="35">
                  <c:v>0.1794</c:v>
                </c:pt>
                <c:pt idx="36">
                  <c:v>0.17699999999999999</c:v>
                </c:pt>
                <c:pt idx="37">
                  <c:v>0.17530000000000001</c:v>
                </c:pt>
                <c:pt idx="38">
                  <c:v>0.1701</c:v>
                </c:pt>
                <c:pt idx="39">
                  <c:v>0.16639999999999999</c:v>
                </c:pt>
                <c:pt idx="40">
                  <c:v>0.16389999999999999</c:v>
                </c:pt>
                <c:pt idx="41">
                  <c:v>0.1605</c:v>
                </c:pt>
                <c:pt idx="42">
                  <c:v>0.15959999999999999</c:v>
                </c:pt>
                <c:pt idx="43">
                  <c:v>0.157</c:v>
                </c:pt>
                <c:pt idx="44">
                  <c:v>0.15559999999999999</c:v>
                </c:pt>
                <c:pt idx="45">
                  <c:v>0.1517</c:v>
                </c:pt>
                <c:pt idx="46">
                  <c:v>0.14860000000000001</c:v>
                </c:pt>
                <c:pt idx="47">
                  <c:v>0.14760000000000001</c:v>
                </c:pt>
                <c:pt idx="48">
                  <c:v>0.14360000000000001</c:v>
                </c:pt>
                <c:pt idx="49">
                  <c:v>0.1424</c:v>
                </c:pt>
                <c:pt idx="50">
                  <c:v>0.1401</c:v>
                </c:pt>
                <c:pt idx="51">
                  <c:v>0.13869999999999999</c:v>
                </c:pt>
                <c:pt idx="52">
                  <c:v>0.13569999999999999</c:v>
                </c:pt>
                <c:pt idx="53">
                  <c:v>0.13420000000000001</c:v>
                </c:pt>
                <c:pt idx="54">
                  <c:v>0.1331</c:v>
                </c:pt>
                <c:pt idx="55">
                  <c:v>0.12970000000000001</c:v>
                </c:pt>
                <c:pt idx="56">
                  <c:v>0.12859999999999999</c:v>
                </c:pt>
                <c:pt idx="57">
                  <c:v>0.12559999999999999</c:v>
                </c:pt>
                <c:pt idx="58">
                  <c:v>0.1246</c:v>
                </c:pt>
                <c:pt idx="59">
                  <c:v>0.1222</c:v>
                </c:pt>
                <c:pt idx="60">
                  <c:v>0.12130000000000001</c:v>
                </c:pt>
                <c:pt idx="61">
                  <c:v>0.11890000000000001</c:v>
                </c:pt>
                <c:pt idx="62">
                  <c:v>0.1167</c:v>
                </c:pt>
                <c:pt idx="63">
                  <c:v>0.11600000000000001</c:v>
                </c:pt>
                <c:pt idx="64">
                  <c:v>0.114</c:v>
                </c:pt>
                <c:pt idx="65">
                  <c:v>0.1119</c:v>
                </c:pt>
                <c:pt idx="66">
                  <c:v>0.11</c:v>
                </c:pt>
                <c:pt idx="67">
                  <c:v>0.1094</c:v>
                </c:pt>
                <c:pt idx="68">
                  <c:v>0.10730000000000001</c:v>
                </c:pt>
                <c:pt idx="69">
                  <c:v>0.10580000000000001</c:v>
                </c:pt>
                <c:pt idx="70">
                  <c:v>0.105</c:v>
                </c:pt>
                <c:pt idx="71">
                  <c:v>0.10290000000000001</c:v>
                </c:pt>
                <c:pt idx="72">
                  <c:v>0.1024</c:v>
                </c:pt>
                <c:pt idx="73">
                  <c:v>0.1009</c:v>
                </c:pt>
                <c:pt idx="74">
                  <c:v>0.1002</c:v>
                </c:pt>
                <c:pt idx="75">
                  <c:v>9.9000000000000005E-2</c:v>
                </c:pt>
                <c:pt idx="76">
                  <c:v>9.7500000000000003E-2</c:v>
                </c:pt>
                <c:pt idx="77">
                  <c:v>9.7000000000000003E-2</c:v>
                </c:pt>
                <c:pt idx="78">
                  <c:v>9.5600000000000004E-2</c:v>
                </c:pt>
                <c:pt idx="79">
                  <c:v>9.5000000000000001E-2</c:v>
                </c:pt>
                <c:pt idx="80">
                  <c:v>9.3700000000000006E-2</c:v>
                </c:pt>
                <c:pt idx="81">
                  <c:v>9.2899999999999996E-2</c:v>
                </c:pt>
                <c:pt idx="82">
                  <c:v>9.1999999999999998E-2</c:v>
                </c:pt>
                <c:pt idx="83">
                  <c:v>9.0800000000000006E-2</c:v>
                </c:pt>
                <c:pt idx="84">
                  <c:v>0.09</c:v>
                </c:pt>
                <c:pt idx="85">
                  <c:v>8.9200000000000002E-2</c:v>
                </c:pt>
                <c:pt idx="86">
                  <c:v>8.9200000000000002E-2</c:v>
                </c:pt>
                <c:pt idx="87">
                  <c:v>8.72E-2</c:v>
                </c:pt>
                <c:pt idx="88">
                  <c:v>8.7300000000000003E-2</c:v>
                </c:pt>
                <c:pt idx="89">
                  <c:v>8.6099999999999996E-2</c:v>
                </c:pt>
                <c:pt idx="90">
                  <c:v>8.5099999999999995E-2</c:v>
                </c:pt>
                <c:pt idx="91">
                  <c:v>8.4400000000000003E-2</c:v>
                </c:pt>
                <c:pt idx="92">
                  <c:v>8.3500000000000005E-2</c:v>
                </c:pt>
                <c:pt idx="93">
                  <c:v>8.3299999999999999E-2</c:v>
                </c:pt>
                <c:pt idx="94">
                  <c:v>8.2299999999999998E-2</c:v>
                </c:pt>
                <c:pt idx="95">
                  <c:v>8.1799999999999998E-2</c:v>
                </c:pt>
                <c:pt idx="96">
                  <c:v>8.0500000000000002E-2</c:v>
                </c:pt>
                <c:pt idx="97">
                  <c:v>8.0199999999999994E-2</c:v>
                </c:pt>
                <c:pt idx="98">
                  <c:v>7.9200000000000007E-2</c:v>
                </c:pt>
                <c:pt idx="99">
                  <c:v>7.8299999999999995E-2</c:v>
                </c:pt>
                <c:pt idx="100">
                  <c:v>7.8200000000000006E-2</c:v>
                </c:pt>
                <c:pt idx="101">
                  <c:v>7.6999999999999999E-2</c:v>
                </c:pt>
                <c:pt idx="102">
                  <c:v>7.6899999999999996E-2</c:v>
                </c:pt>
                <c:pt idx="103">
                  <c:v>7.5399999999999995E-2</c:v>
                </c:pt>
                <c:pt idx="104">
                  <c:v>7.4999999999999997E-2</c:v>
                </c:pt>
                <c:pt idx="105">
                  <c:v>7.4200000000000002E-2</c:v>
                </c:pt>
                <c:pt idx="106">
                  <c:v>7.3300000000000004E-2</c:v>
                </c:pt>
                <c:pt idx="107">
                  <c:v>7.2800000000000004E-2</c:v>
                </c:pt>
                <c:pt idx="108">
                  <c:v>7.1999999999999995E-2</c:v>
                </c:pt>
                <c:pt idx="109">
                  <c:v>7.1800000000000003E-2</c:v>
                </c:pt>
                <c:pt idx="110">
                  <c:v>7.0599999999999996E-2</c:v>
                </c:pt>
                <c:pt idx="111">
                  <c:v>7.0499999999999993E-2</c:v>
                </c:pt>
                <c:pt idx="112">
                  <c:v>6.9199999999999998E-2</c:v>
                </c:pt>
                <c:pt idx="113">
                  <c:v>6.8599999999999994E-2</c:v>
                </c:pt>
                <c:pt idx="114">
                  <c:v>6.8099999999999994E-2</c:v>
                </c:pt>
                <c:pt idx="115">
                  <c:v>6.7400000000000002E-2</c:v>
                </c:pt>
                <c:pt idx="116">
                  <c:v>6.6799999999999998E-2</c:v>
                </c:pt>
                <c:pt idx="117">
                  <c:v>6.5799999999999997E-2</c:v>
                </c:pt>
                <c:pt idx="118">
                  <c:v>6.5000000000000002E-2</c:v>
                </c:pt>
                <c:pt idx="119">
                  <c:v>6.4399999999999999E-2</c:v>
                </c:pt>
                <c:pt idx="120">
                  <c:v>6.4100000000000004E-2</c:v>
                </c:pt>
                <c:pt idx="121">
                  <c:v>6.3399999999999998E-2</c:v>
                </c:pt>
                <c:pt idx="122">
                  <c:v>6.2799999999999995E-2</c:v>
                </c:pt>
                <c:pt idx="123">
                  <c:v>6.2100000000000002E-2</c:v>
                </c:pt>
                <c:pt idx="124">
                  <c:v>6.1199999999999997E-2</c:v>
                </c:pt>
                <c:pt idx="125">
                  <c:v>6.0900000000000003E-2</c:v>
                </c:pt>
                <c:pt idx="126">
                  <c:v>5.9799999999999999E-2</c:v>
                </c:pt>
                <c:pt idx="127">
                  <c:v>5.96E-2</c:v>
                </c:pt>
                <c:pt idx="128">
                  <c:v>5.8500000000000003E-2</c:v>
                </c:pt>
                <c:pt idx="129">
                  <c:v>5.7500000000000002E-2</c:v>
                </c:pt>
                <c:pt idx="130">
                  <c:v>5.7099999999999998E-2</c:v>
                </c:pt>
                <c:pt idx="131">
                  <c:v>5.6500000000000002E-2</c:v>
                </c:pt>
                <c:pt idx="132">
                  <c:v>5.6399999999999999E-2</c:v>
                </c:pt>
                <c:pt idx="133">
                  <c:v>5.5399999999999998E-2</c:v>
                </c:pt>
                <c:pt idx="134">
                  <c:v>5.4800000000000001E-2</c:v>
                </c:pt>
                <c:pt idx="135">
                  <c:v>5.4100000000000002E-2</c:v>
                </c:pt>
                <c:pt idx="136">
                  <c:v>5.28E-2</c:v>
                </c:pt>
                <c:pt idx="137">
                  <c:v>5.2699999999999997E-2</c:v>
                </c:pt>
                <c:pt idx="138">
                  <c:v>5.1799999999999999E-2</c:v>
                </c:pt>
                <c:pt idx="139">
                  <c:v>5.0900000000000001E-2</c:v>
                </c:pt>
                <c:pt idx="140">
                  <c:v>5.04E-2</c:v>
                </c:pt>
                <c:pt idx="141">
                  <c:v>4.99E-2</c:v>
                </c:pt>
                <c:pt idx="142">
                  <c:v>4.8800000000000003E-2</c:v>
                </c:pt>
                <c:pt idx="143">
                  <c:v>4.8300000000000003E-2</c:v>
                </c:pt>
                <c:pt idx="144">
                  <c:v>4.7600000000000003E-2</c:v>
                </c:pt>
                <c:pt idx="145">
                  <c:v>4.6100000000000002E-2</c:v>
                </c:pt>
                <c:pt idx="146">
                  <c:v>4.5900000000000003E-2</c:v>
                </c:pt>
                <c:pt idx="147">
                  <c:v>4.4900000000000002E-2</c:v>
                </c:pt>
                <c:pt idx="148">
                  <c:v>4.41E-2</c:v>
                </c:pt>
                <c:pt idx="149">
                  <c:v>4.3900000000000002E-2</c:v>
                </c:pt>
                <c:pt idx="150">
                  <c:v>4.2500000000000003E-2</c:v>
                </c:pt>
                <c:pt idx="151">
                  <c:v>4.2099999999999999E-2</c:v>
                </c:pt>
                <c:pt idx="152">
                  <c:v>4.07E-2</c:v>
                </c:pt>
                <c:pt idx="153">
                  <c:v>4.0399999999999998E-2</c:v>
                </c:pt>
                <c:pt idx="154">
                  <c:v>3.95E-2</c:v>
                </c:pt>
                <c:pt idx="155">
                  <c:v>3.9199999999999999E-2</c:v>
                </c:pt>
                <c:pt idx="156">
                  <c:v>3.8199999999999998E-2</c:v>
                </c:pt>
                <c:pt idx="157">
                  <c:v>3.7199999999999997E-2</c:v>
                </c:pt>
                <c:pt idx="158">
                  <c:v>3.6700000000000003E-2</c:v>
                </c:pt>
                <c:pt idx="159">
                  <c:v>3.5700000000000003E-2</c:v>
                </c:pt>
                <c:pt idx="160">
                  <c:v>3.5000000000000003E-2</c:v>
                </c:pt>
                <c:pt idx="161">
                  <c:v>3.4000000000000002E-2</c:v>
                </c:pt>
                <c:pt idx="162">
                  <c:v>3.3599999999999998E-2</c:v>
                </c:pt>
                <c:pt idx="163">
                  <c:v>3.2500000000000001E-2</c:v>
                </c:pt>
                <c:pt idx="164">
                  <c:v>3.2000000000000001E-2</c:v>
                </c:pt>
                <c:pt idx="165">
                  <c:v>3.1099999999999999E-2</c:v>
                </c:pt>
                <c:pt idx="166">
                  <c:v>3.0499999999999999E-2</c:v>
                </c:pt>
                <c:pt idx="167">
                  <c:v>3.0200000000000001E-2</c:v>
                </c:pt>
                <c:pt idx="168">
                  <c:v>2.9000000000000001E-2</c:v>
                </c:pt>
                <c:pt idx="169">
                  <c:v>2.8400000000000002E-2</c:v>
                </c:pt>
                <c:pt idx="170">
                  <c:v>2.7400000000000001E-2</c:v>
                </c:pt>
                <c:pt idx="171">
                  <c:v>2.6599999999999999E-2</c:v>
                </c:pt>
                <c:pt idx="172">
                  <c:v>2.6100000000000002E-2</c:v>
                </c:pt>
                <c:pt idx="173">
                  <c:v>2.5100000000000001E-2</c:v>
                </c:pt>
                <c:pt idx="174">
                  <c:v>2.4500000000000001E-2</c:v>
                </c:pt>
                <c:pt idx="175">
                  <c:v>2.4E-2</c:v>
                </c:pt>
                <c:pt idx="176">
                  <c:v>2.3699999999999999E-2</c:v>
                </c:pt>
                <c:pt idx="177">
                  <c:v>2.2599999999999999E-2</c:v>
                </c:pt>
                <c:pt idx="178">
                  <c:v>2.2200000000000001E-2</c:v>
                </c:pt>
                <c:pt idx="179">
                  <c:v>2.1700000000000001E-2</c:v>
                </c:pt>
                <c:pt idx="180">
                  <c:v>2.0899999999999998E-2</c:v>
                </c:pt>
                <c:pt idx="181">
                  <c:v>2.06E-2</c:v>
                </c:pt>
                <c:pt idx="182">
                  <c:v>1.9800000000000002E-2</c:v>
                </c:pt>
                <c:pt idx="183">
                  <c:v>1.95E-2</c:v>
                </c:pt>
                <c:pt idx="184">
                  <c:v>1.9099999999999999E-2</c:v>
                </c:pt>
                <c:pt idx="185">
                  <c:v>1.8499999999999999E-2</c:v>
                </c:pt>
                <c:pt idx="186">
                  <c:v>1.84E-2</c:v>
                </c:pt>
                <c:pt idx="187">
                  <c:v>1.78E-2</c:v>
                </c:pt>
                <c:pt idx="188">
                  <c:v>1.7299999999999999E-2</c:v>
                </c:pt>
                <c:pt idx="189">
                  <c:v>1.7299999999999999E-2</c:v>
                </c:pt>
                <c:pt idx="190">
                  <c:v>1.66E-2</c:v>
                </c:pt>
                <c:pt idx="191">
                  <c:v>1.6199999999999999E-2</c:v>
                </c:pt>
                <c:pt idx="192">
                  <c:v>1.61E-2</c:v>
                </c:pt>
                <c:pt idx="193">
                  <c:v>1.5599999999999999E-2</c:v>
                </c:pt>
                <c:pt idx="194">
                  <c:v>1.5299999999999999E-2</c:v>
                </c:pt>
                <c:pt idx="195">
                  <c:v>1.54E-2</c:v>
                </c:pt>
                <c:pt idx="196">
                  <c:v>1.4800000000000001E-2</c:v>
                </c:pt>
                <c:pt idx="197">
                  <c:v>1.4500000000000001E-2</c:v>
                </c:pt>
                <c:pt idx="198">
                  <c:v>1.43E-2</c:v>
                </c:pt>
                <c:pt idx="199">
                  <c:v>1.43E-2</c:v>
                </c:pt>
                <c:pt idx="200">
                  <c:v>1.4E-2</c:v>
                </c:pt>
                <c:pt idx="201">
                  <c:v>1.35E-2</c:v>
                </c:pt>
                <c:pt idx="202">
                  <c:v>1.32E-2</c:v>
                </c:pt>
                <c:pt idx="203">
                  <c:v>1.3299999999999999E-2</c:v>
                </c:pt>
                <c:pt idx="204">
                  <c:v>1.2999999999999999E-2</c:v>
                </c:pt>
                <c:pt idx="205">
                  <c:v>1.2800000000000001E-2</c:v>
                </c:pt>
                <c:pt idx="206">
                  <c:v>1.2999999999999999E-2</c:v>
                </c:pt>
                <c:pt idx="207">
                  <c:v>1.24E-2</c:v>
                </c:pt>
                <c:pt idx="208">
                  <c:v>1.2200000000000001E-2</c:v>
                </c:pt>
                <c:pt idx="209">
                  <c:v>1.1900000000000001E-2</c:v>
                </c:pt>
                <c:pt idx="210">
                  <c:v>1.2E-2</c:v>
                </c:pt>
                <c:pt idx="211">
                  <c:v>1.21E-2</c:v>
                </c:pt>
                <c:pt idx="212">
                  <c:v>1.1599999999999999E-2</c:v>
                </c:pt>
                <c:pt idx="213">
                  <c:v>1.15E-2</c:v>
                </c:pt>
                <c:pt idx="214">
                  <c:v>1.1599999999999999E-2</c:v>
                </c:pt>
                <c:pt idx="215">
                  <c:v>1.1900000000000001E-2</c:v>
                </c:pt>
                <c:pt idx="216">
                  <c:v>1.1599999999999999E-2</c:v>
                </c:pt>
                <c:pt idx="217">
                  <c:v>1.09E-2</c:v>
                </c:pt>
                <c:pt idx="218">
                  <c:v>1.15E-2</c:v>
                </c:pt>
                <c:pt idx="219">
                  <c:v>1.09E-2</c:v>
                </c:pt>
                <c:pt idx="220">
                  <c:v>1.11E-2</c:v>
                </c:pt>
                <c:pt idx="221">
                  <c:v>1.0800000000000001E-2</c:v>
                </c:pt>
                <c:pt idx="222">
                  <c:v>1.0999999999999999E-2</c:v>
                </c:pt>
                <c:pt idx="223">
                  <c:v>1.14E-2</c:v>
                </c:pt>
                <c:pt idx="224">
                  <c:v>1.09E-2</c:v>
                </c:pt>
                <c:pt idx="225">
                  <c:v>1.0800000000000001E-2</c:v>
                </c:pt>
                <c:pt idx="226">
                  <c:v>1.04E-2</c:v>
                </c:pt>
                <c:pt idx="227">
                  <c:v>1.0200000000000001E-2</c:v>
                </c:pt>
                <c:pt idx="228">
                  <c:v>1.03E-2</c:v>
                </c:pt>
                <c:pt idx="229">
                  <c:v>1.06E-2</c:v>
                </c:pt>
                <c:pt idx="230">
                  <c:v>1.0200000000000001E-2</c:v>
                </c:pt>
                <c:pt idx="231">
                  <c:v>0.01</c:v>
                </c:pt>
                <c:pt idx="232">
                  <c:v>0.01</c:v>
                </c:pt>
                <c:pt idx="233">
                  <c:v>1.01E-2</c:v>
                </c:pt>
                <c:pt idx="234">
                  <c:v>1.01E-2</c:v>
                </c:pt>
                <c:pt idx="235">
                  <c:v>0.01</c:v>
                </c:pt>
                <c:pt idx="236">
                  <c:v>0.01</c:v>
                </c:pt>
                <c:pt idx="237">
                  <c:v>9.7999999999999997E-3</c:v>
                </c:pt>
                <c:pt idx="238">
                  <c:v>9.7000000000000003E-3</c:v>
                </c:pt>
                <c:pt idx="239">
                  <c:v>9.7999999999999997E-3</c:v>
                </c:pt>
                <c:pt idx="240">
                  <c:v>9.7999999999999997E-3</c:v>
                </c:pt>
                <c:pt idx="241">
                  <c:v>9.7000000000000003E-3</c:v>
                </c:pt>
                <c:pt idx="242">
                  <c:v>9.7000000000000003E-3</c:v>
                </c:pt>
                <c:pt idx="243">
                  <c:v>9.5999999999999992E-3</c:v>
                </c:pt>
                <c:pt idx="244">
                  <c:v>9.7000000000000003E-3</c:v>
                </c:pt>
                <c:pt idx="245">
                  <c:v>9.4999999999999998E-3</c:v>
                </c:pt>
                <c:pt idx="246">
                  <c:v>9.5999999999999992E-3</c:v>
                </c:pt>
                <c:pt idx="247">
                  <c:v>9.2999999999999992E-3</c:v>
                </c:pt>
                <c:pt idx="248">
                  <c:v>9.4999999999999998E-3</c:v>
                </c:pt>
                <c:pt idx="249">
                  <c:v>9.7999999999999997E-3</c:v>
                </c:pt>
                <c:pt idx="250">
                  <c:v>9.1999999999999998E-3</c:v>
                </c:pt>
                <c:pt idx="251">
                  <c:v>9.5999999999999992E-3</c:v>
                </c:pt>
                <c:pt idx="252">
                  <c:v>9.2999999999999992E-3</c:v>
                </c:pt>
                <c:pt idx="253">
                  <c:v>9.4000000000000004E-3</c:v>
                </c:pt>
                <c:pt idx="254">
                  <c:v>9.4999999999999998E-3</c:v>
                </c:pt>
                <c:pt idx="255">
                  <c:v>9.5999999999999992E-3</c:v>
                </c:pt>
                <c:pt idx="256">
                  <c:v>9.2999999999999992E-3</c:v>
                </c:pt>
                <c:pt idx="257">
                  <c:v>9.4999999999999998E-3</c:v>
                </c:pt>
                <c:pt idx="258">
                  <c:v>9.4000000000000004E-3</c:v>
                </c:pt>
                <c:pt idx="259">
                  <c:v>9.4000000000000004E-3</c:v>
                </c:pt>
                <c:pt idx="260">
                  <c:v>9.5999999999999992E-3</c:v>
                </c:pt>
                <c:pt idx="261">
                  <c:v>9.7000000000000003E-3</c:v>
                </c:pt>
                <c:pt idx="262">
                  <c:v>9.7000000000000003E-3</c:v>
                </c:pt>
                <c:pt idx="263">
                  <c:v>9.7000000000000003E-3</c:v>
                </c:pt>
                <c:pt idx="264">
                  <c:v>9.5999999999999992E-3</c:v>
                </c:pt>
                <c:pt idx="265">
                  <c:v>9.7000000000000003E-3</c:v>
                </c:pt>
                <c:pt idx="266">
                  <c:v>9.4999999999999998E-3</c:v>
                </c:pt>
                <c:pt idx="267">
                  <c:v>9.4999999999999998E-3</c:v>
                </c:pt>
                <c:pt idx="268">
                  <c:v>9.7999999999999997E-3</c:v>
                </c:pt>
                <c:pt idx="269">
                  <c:v>9.7999999999999997E-3</c:v>
                </c:pt>
                <c:pt idx="270">
                  <c:v>9.7000000000000003E-3</c:v>
                </c:pt>
                <c:pt idx="271">
                  <c:v>9.7999999999999997E-3</c:v>
                </c:pt>
                <c:pt idx="272">
                  <c:v>9.7000000000000003E-3</c:v>
                </c:pt>
                <c:pt idx="273">
                  <c:v>9.7000000000000003E-3</c:v>
                </c:pt>
                <c:pt idx="274">
                  <c:v>9.7999999999999997E-3</c:v>
                </c:pt>
                <c:pt idx="275">
                  <c:v>9.9000000000000008E-3</c:v>
                </c:pt>
                <c:pt idx="276">
                  <c:v>9.7999999999999997E-3</c:v>
                </c:pt>
                <c:pt idx="277">
                  <c:v>9.7000000000000003E-3</c:v>
                </c:pt>
                <c:pt idx="278">
                  <c:v>9.7999999999999997E-3</c:v>
                </c:pt>
                <c:pt idx="279">
                  <c:v>9.9000000000000008E-3</c:v>
                </c:pt>
                <c:pt idx="280">
                  <c:v>1.01E-2</c:v>
                </c:pt>
                <c:pt idx="281">
                  <c:v>9.4000000000000004E-3</c:v>
                </c:pt>
                <c:pt idx="282">
                  <c:v>9.4999999999999998E-3</c:v>
                </c:pt>
                <c:pt idx="283">
                  <c:v>1.01E-2</c:v>
                </c:pt>
                <c:pt idx="284">
                  <c:v>9.5999999999999992E-3</c:v>
                </c:pt>
                <c:pt idx="285">
                  <c:v>1.01E-2</c:v>
                </c:pt>
                <c:pt idx="286">
                  <c:v>1.0200000000000001E-2</c:v>
                </c:pt>
                <c:pt idx="287">
                  <c:v>9.7000000000000003E-3</c:v>
                </c:pt>
                <c:pt idx="288">
                  <c:v>9.7999999999999997E-3</c:v>
                </c:pt>
                <c:pt idx="289">
                  <c:v>9.7999999999999997E-3</c:v>
                </c:pt>
                <c:pt idx="290">
                  <c:v>1.0200000000000001E-2</c:v>
                </c:pt>
                <c:pt idx="291">
                  <c:v>9.7999999999999997E-3</c:v>
                </c:pt>
                <c:pt idx="292">
                  <c:v>1.01E-2</c:v>
                </c:pt>
                <c:pt idx="293">
                  <c:v>0.01</c:v>
                </c:pt>
                <c:pt idx="294">
                  <c:v>0.01</c:v>
                </c:pt>
                <c:pt idx="295">
                  <c:v>1.0200000000000001E-2</c:v>
                </c:pt>
                <c:pt idx="296">
                  <c:v>1.01E-2</c:v>
                </c:pt>
                <c:pt idx="297">
                  <c:v>1.0699999999999999E-2</c:v>
                </c:pt>
                <c:pt idx="298">
                  <c:v>0.01</c:v>
                </c:pt>
                <c:pt idx="299">
                  <c:v>9.7000000000000003E-3</c:v>
                </c:pt>
                <c:pt idx="300">
                  <c:v>1.03E-2</c:v>
                </c:pt>
                <c:pt idx="301">
                  <c:v>1.0200000000000001E-2</c:v>
                </c:pt>
                <c:pt idx="302">
                  <c:v>1.04E-2</c:v>
                </c:pt>
                <c:pt idx="303">
                  <c:v>1.03E-2</c:v>
                </c:pt>
                <c:pt idx="304">
                  <c:v>1.0200000000000001E-2</c:v>
                </c:pt>
                <c:pt idx="305">
                  <c:v>1.06E-2</c:v>
                </c:pt>
                <c:pt idx="306">
                  <c:v>1.0699999999999999E-2</c:v>
                </c:pt>
                <c:pt idx="307">
                  <c:v>1.0500000000000001E-2</c:v>
                </c:pt>
                <c:pt idx="308">
                  <c:v>1.0500000000000001E-2</c:v>
                </c:pt>
                <c:pt idx="309">
                  <c:v>1.0699999999999999E-2</c:v>
                </c:pt>
                <c:pt idx="310">
                  <c:v>1.0500000000000001E-2</c:v>
                </c:pt>
                <c:pt idx="311">
                  <c:v>1.0699999999999999E-2</c:v>
                </c:pt>
                <c:pt idx="312">
                  <c:v>1.0500000000000001E-2</c:v>
                </c:pt>
                <c:pt idx="313">
                  <c:v>1.01E-2</c:v>
                </c:pt>
                <c:pt idx="314">
                  <c:v>1.0699999999999999E-2</c:v>
                </c:pt>
                <c:pt idx="315">
                  <c:v>1.0800000000000001E-2</c:v>
                </c:pt>
                <c:pt idx="316">
                  <c:v>1.06E-2</c:v>
                </c:pt>
                <c:pt idx="317">
                  <c:v>1.12E-2</c:v>
                </c:pt>
                <c:pt idx="318">
                  <c:v>1.06E-2</c:v>
                </c:pt>
                <c:pt idx="319">
                  <c:v>1.12E-2</c:v>
                </c:pt>
                <c:pt idx="320">
                  <c:v>1.09E-2</c:v>
                </c:pt>
                <c:pt idx="321">
                  <c:v>1.0800000000000001E-2</c:v>
                </c:pt>
                <c:pt idx="322">
                  <c:v>1.11E-2</c:v>
                </c:pt>
                <c:pt idx="323">
                  <c:v>1.04E-2</c:v>
                </c:pt>
                <c:pt idx="324">
                  <c:v>1.0999999999999999E-2</c:v>
                </c:pt>
                <c:pt idx="325">
                  <c:v>1.09E-2</c:v>
                </c:pt>
                <c:pt idx="326">
                  <c:v>1.0699999999999999E-2</c:v>
                </c:pt>
                <c:pt idx="327">
                  <c:v>1.14E-2</c:v>
                </c:pt>
                <c:pt idx="328">
                  <c:v>1.04E-2</c:v>
                </c:pt>
                <c:pt idx="329">
                  <c:v>1.09E-2</c:v>
                </c:pt>
                <c:pt idx="330">
                  <c:v>1.0800000000000001E-2</c:v>
                </c:pt>
                <c:pt idx="331">
                  <c:v>1.14E-2</c:v>
                </c:pt>
                <c:pt idx="332">
                  <c:v>1.11E-2</c:v>
                </c:pt>
                <c:pt idx="333">
                  <c:v>1.1599999999999999E-2</c:v>
                </c:pt>
                <c:pt idx="334">
                  <c:v>1.12E-2</c:v>
                </c:pt>
                <c:pt idx="335">
                  <c:v>1.1299999999999999E-2</c:v>
                </c:pt>
                <c:pt idx="336">
                  <c:v>1.14E-2</c:v>
                </c:pt>
                <c:pt idx="337">
                  <c:v>1.1599999999999999E-2</c:v>
                </c:pt>
                <c:pt idx="338">
                  <c:v>1.14E-2</c:v>
                </c:pt>
                <c:pt idx="339">
                  <c:v>1.1599999999999999E-2</c:v>
                </c:pt>
                <c:pt idx="340">
                  <c:v>1.1299999999999999E-2</c:v>
                </c:pt>
                <c:pt idx="341">
                  <c:v>1.12E-2</c:v>
                </c:pt>
                <c:pt idx="342">
                  <c:v>1.09E-2</c:v>
                </c:pt>
                <c:pt idx="343">
                  <c:v>1.1299999999999999E-2</c:v>
                </c:pt>
                <c:pt idx="344">
                  <c:v>1.14E-2</c:v>
                </c:pt>
                <c:pt idx="345">
                  <c:v>1.1599999999999999E-2</c:v>
                </c:pt>
                <c:pt idx="346">
                  <c:v>1.17E-2</c:v>
                </c:pt>
                <c:pt idx="347">
                  <c:v>1.17E-2</c:v>
                </c:pt>
                <c:pt idx="348">
                  <c:v>1.1900000000000001E-2</c:v>
                </c:pt>
                <c:pt idx="349">
                  <c:v>1.1900000000000001E-2</c:v>
                </c:pt>
                <c:pt idx="350">
                  <c:v>1.15E-2</c:v>
                </c:pt>
                <c:pt idx="351">
                  <c:v>1.1599999999999999E-2</c:v>
                </c:pt>
                <c:pt idx="352">
                  <c:v>1.18E-2</c:v>
                </c:pt>
                <c:pt idx="353">
                  <c:v>1.2200000000000001E-2</c:v>
                </c:pt>
                <c:pt idx="354">
                  <c:v>1.15E-2</c:v>
                </c:pt>
                <c:pt idx="355">
                  <c:v>1.1599999999999999E-2</c:v>
                </c:pt>
                <c:pt idx="356">
                  <c:v>1.17E-2</c:v>
                </c:pt>
                <c:pt idx="357">
                  <c:v>1.18E-2</c:v>
                </c:pt>
                <c:pt idx="358">
                  <c:v>1.23E-2</c:v>
                </c:pt>
                <c:pt idx="359">
                  <c:v>1.21E-2</c:v>
                </c:pt>
                <c:pt idx="360">
                  <c:v>1.2500000000000001E-2</c:v>
                </c:pt>
                <c:pt idx="361">
                  <c:v>1.2500000000000001E-2</c:v>
                </c:pt>
                <c:pt idx="362">
                  <c:v>1.1900000000000001E-2</c:v>
                </c:pt>
                <c:pt idx="363">
                  <c:v>1.1599999999999999E-2</c:v>
                </c:pt>
                <c:pt idx="364">
                  <c:v>1.21E-2</c:v>
                </c:pt>
                <c:pt idx="365">
                  <c:v>1.18E-2</c:v>
                </c:pt>
                <c:pt idx="366">
                  <c:v>1.24E-2</c:v>
                </c:pt>
                <c:pt idx="367">
                  <c:v>1.21E-2</c:v>
                </c:pt>
                <c:pt idx="368">
                  <c:v>1.23E-2</c:v>
                </c:pt>
                <c:pt idx="369">
                  <c:v>1.21E-2</c:v>
                </c:pt>
                <c:pt idx="370">
                  <c:v>1.18E-2</c:v>
                </c:pt>
                <c:pt idx="371">
                  <c:v>1.1900000000000001E-2</c:v>
                </c:pt>
                <c:pt idx="372">
                  <c:v>1.18E-2</c:v>
                </c:pt>
                <c:pt idx="373">
                  <c:v>1.1900000000000001E-2</c:v>
                </c:pt>
                <c:pt idx="374">
                  <c:v>1.1900000000000001E-2</c:v>
                </c:pt>
                <c:pt idx="375">
                  <c:v>1.24E-2</c:v>
                </c:pt>
                <c:pt idx="376">
                  <c:v>1.2800000000000001E-2</c:v>
                </c:pt>
                <c:pt idx="377">
                  <c:v>1.26E-2</c:v>
                </c:pt>
                <c:pt idx="378">
                  <c:v>1.24E-2</c:v>
                </c:pt>
                <c:pt idx="379">
                  <c:v>1.32E-2</c:v>
                </c:pt>
                <c:pt idx="380">
                  <c:v>1.2E-2</c:v>
                </c:pt>
                <c:pt idx="381">
                  <c:v>1.24E-2</c:v>
                </c:pt>
                <c:pt idx="382">
                  <c:v>1.2699999999999999E-2</c:v>
                </c:pt>
                <c:pt idx="383">
                  <c:v>1.26E-2</c:v>
                </c:pt>
                <c:pt idx="384">
                  <c:v>1.32E-2</c:v>
                </c:pt>
                <c:pt idx="385">
                  <c:v>1.23E-2</c:v>
                </c:pt>
                <c:pt idx="386">
                  <c:v>1.26E-2</c:v>
                </c:pt>
                <c:pt idx="387">
                  <c:v>1.2200000000000001E-2</c:v>
                </c:pt>
                <c:pt idx="388">
                  <c:v>1.2200000000000001E-2</c:v>
                </c:pt>
                <c:pt idx="389">
                  <c:v>1.23E-2</c:v>
                </c:pt>
                <c:pt idx="390">
                  <c:v>1.2699999999999999E-2</c:v>
                </c:pt>
                <c:pt idx="391">
                  <c:v>1.2699999999999999E-2</c:v>
                </c:pt>
                <c:pt idx="392">
                  <c:v>1.21E-2</c:v>
                </c:pt>
                <c:pt idx="393">
                  <c:v>1.2500000000000001E-2</c:v>
                </c:pt>
                <c:pt idx="394">
                  <c:v>1.2200000000000001E-2</c:v>
                </c:pt>
                <c:pt idx="395">
                  <c:v>1.2200000000000001E-2</c:v>
                </c:pt>
                <c:pt idx="396">
                  <c:v>1.2500000000000001E-2</c:v>
                </c:pt>
                <c:pt idx="397">
                  <c:v>1.24E-2</c:v>
                </c:pt>
                <c:pt idx="398">
                  <c:v>1.23E-2</c:v>
                </c:pt>
                <c:pt idx="399">
                  <c:v>1.21E-2</c:v>
                </c:pt>
                <c:pt idx="400">
                  <c:v>1.21E-2</c:v>
                </c:pt>
                <c:pt idx="401">
                  <c:v>1.2800000000000001E-2</c:v>
                </c:pt>
                <c:pt idx="402">
                  <c:v>1.21E-2</c:v>
                </c:pt>
                <c:pt idx="403">
                  <c:v>1.2200000000000001E-2</c:v>
                </c:pt>
                <c:pt idx="404">
                  <c:v>1.24E-2</c:v>
                </c:pt>
                <c:pt idx="405">
                  <c:v>1.14E-2</c:v>
                </c:pt>
                <c:pt idx="406">
                  <c:v>1.1900000000000001E-2</c:v>
                </c:pt>
                <c:pt idx="407">
                  <c:v>1.1599999999999999E-2</c:v>
                </c:pt>
                <c:pt idx="408">
                  <c:v>1.2500000000000001E-2</c:v>
                </c:pt>
                <c:pt idx="409">
                  <c:v>1.23E-2</c:v>
                </c:pt>
                <c:pt idx="410">
                  <c:v>1.12E-2</c:v>
                </c:pt>
                <c:pt idx="411">
                  <c:v>1.15E-2</c:v>
                </c:pt>
                <c:pt idx="412">
                  <c:v>1.21E-2</c:v>
                </c:pt>
                <c:pt idx="413">
                  <c:v>1.15E-2</c:v>
                </c:pt>
                <c:pt idx="414">
                  <c:v>1.17E-2</c:v>
                </c:pt>
                <c:pt idx="415">
                  <c:v>1.17E-2</c:v>
                </c:pt>
                <c:pt idx="416">
                  <c:v>1.18E-2</c:v>
                </c:pt>
                <c:pt idx="417">
                  <c:v>1.0699999999999999E-2</c:v>
                </c:pt>
                <c:pt idx="418">
                  <c:v>1.12E-2</c:v>
                </c:pt>
                <c:pt idx="419">
                  <c:v>1.12E-2</c:v>
                </c:pt>
                <c:pt idx="420">
                  <c:v>1.12E-2</c:v>
                </c:pt>
                <c:pt idx="421">
                  <c:v>1.15E-2</c:v>
                </c:pt>
                <c:pt idx="422">
                  <c:v>1.0999999999999999E-2</c:v>
                </c:pt>
                <c:pt idx="423">
                  <c:v>1.15E-2</c:v>
                </c:pt>
                <c:pt idx="424">
                  <c:v>1.09E-2</c:v>
                </c:pt>
                <c:pt idx="425">
                  <c:v>1.11E-2</c:v>
                </c:pt>
                <c:pt idx="426">
                  <c:v>1.0800000000000001E-2</c:v>
                </c:pt>
                <c:pt idx="427">
                  <c:v>1.0699999999999999E-2</c:v>
                </c:pt>
                <c:pt idx="428">
                  <c:v>1.15E-2</c:v>
                </c:pt>
                <c:pt idx="429">
                  <c:v>1.04E-2</c:v>
                </c:pt>
                <c:pt idx="430">
                  <c:v>1.14E-2</c:v>
                </c:pt>
                <c:pt idx="431">
                  <c:v>1.11E-2</c:v>
                </c:pt>
                <c:pt idx="432">
                  <c:v>1.0800000000000001E-2</c:v>
                </c:pt>
                <c:pt idx="433">
                  <c:v>1.09E-2</c:v>
                </c:pt>
                <c:pt idx="434">
                  <c:v>1.04E-2</c:v>
                </c:pt>
                <c:pt idx="435">
                  <c:v>1.06E-2</c:v>
                </c:pt>
                <c:pt idx="436">
                  <c:v>1.11E-2</c:v>
                </c:pt>
                <c:pt idx="437">
                  <c:v>1.03E-2</c:v>
                </c:pt>
                <c:pt idx="438">
                  <c:v>1.06E-2</c:v>
                </c:pt>
                <c:pt idx="439">
                  <c:v>9.7000000000000003E-3</c:v>
                </c:pt>
                <c:pt idx="440">
                  <c:v>1.03E-2</c:v>
                </c:pt>
                <c:pt idx="441">
                  <c:v>1.01E-2</c:v>
                </c:pt>
                <c:pt idx="442">
                  <c:v>9.9000000000000008E-3</c:v>
                </c:pt>
                <c:pt idx="443">
                  <c:v>9.5999999999999992E-3</c:v>
                </c:pt>
                <c:pt idx="444">
                  <c:v>9.7000000000000003E-3</c:v>
                </c:pt>
                <c:pt idx="445">
                  <c:v>8.8000000000000005E-3</c:v>
                </c:pt>
                <c:pt idx="446">
                  <c:v>9.2999999999999992E-3</c:v>
                </c:pt>
                <c:pt idx="447">
                  <c:v>9.4999999999999998E-3</c:v>
                </c:pt>
                <c:pt idx="448">
                  <c:v>9.4999999999999998E-3</c:v>
                </c:pt>
                <c:pt idx="449">
                  <c:v>8.9999999999999993E-3</c:v>
                </c:pt>
                <c:pt idx="450">
                  <c:v>9.7999999999999997E-3</c:v>
                </c:pt>
                <c:pt idx="451">
                  <c:v>8.8000000000000005E-3</c:v>
                </c:pt>
                <c:pt idx="452">
                  <c:v>9.4999999999999998E-3</c:v>
                </c:pt>
                <c:pt idx="453">
                  <c:v>8.3000000000000001E-3</c:v>
                </c:pt>
                <c:pt idx="454">
                  <c:v>8.3999999999999995E-3</c:v>
                </c:pt>
                <c:pt idx="455">
                  <c:v>8.5000000000000006E-3</c:v>
                </c:pt>
                <c:pt idx="456">
                  <c:v>8.2000000000000007E-3</c:v>
                </c:pt>
                <c:pt idx="457">
                  <c:v>7.9000000000000008E-3</c:v>
                </c:pt>
                <c:pt idx="458">
                  <c:v>7.9000000000000008E-3</c:v>
                </c:pt>
                <c:pt idx="459">
                  <c:v>8.3000000000000001E-3</c:v>
                </c:pt>
                <c:pt idx="460">
                  <c:v>7.9000000000000008E-3</c:v>
                </c:pt>
                <c:pt idx="461">
                  <c:v>7.7999999999999996E-3</c:v>
                </c:pt>
                <c:pt idx="462">
                  <c:v>7.7000000000000002E-3</c:v>
                </c:pt>
                <c:pt idx="463">
                  <c:v>8.3000000000000001E-3</c:v>
                </c:pt>
                <c:pt idx="464">
                  <c:v>7.1000000000000004E-3</c:v>
                </c:pt>
                <c:pt idx="465">
                  <c:v>7.3000000000000001E-3</c:v>
                </c:pt>
                <c:pt idx="466">
                  <c:v>7.4000000000000003E-3</c:v>
                </c:pt>
                <c:pt idx="467">
                  <c:v>7.4999999999999997E-3</c:v>
                </c:pt>
                <c:pt idx="468">
                  <c:v>7.1000000000000004E-3</c:v>
                </c:pt>
                <c:pt idx="469">
                  <c:v>7.4999999999999997E-3</c:v>
                </c:pt>
                <c:pt idx="470">
                  <c:v>7.7000000000000002E-3</c:v>
                </c:pt>
                <c:pt idx="471">
                  <c:v>7.0000000000000001E-3</c:v>
                </c:pt>
                <c:pt idx="472">
                  <c:v>6.7999999999999996E-3</c:v>
                </c:pt>
                <c:pt idx="473">
                  <c:v>7.6E-3</c:v>
                </c:pt>
                <c:pt idx="474">
                  <c:v>6.7000000000000002E-3</c:v>
                </c:pt>
                <c:pt idx="475">
                  <c:v>7.0000000000000001E-3</c:v>
                </c:pt>
                <c:pt idx="476">
                  <c:v>7.4000000000000003E-3</c:v>
                </c:pt>
                <c:pt idx="477">
                  <c:v>7.3000000000000001E-3</c:v>
                </c:pt>
                <c:pt idx="478">
                  <c:v>6.7000000000000002E-3</c:v>
                </c:pt>
                <c:pt idx="479">
                  <c:v>6.4999999999999997E-3</c:v>
                </c:pt>
                <c:pt idx="480">
                  <c:v>6.6E-3</c:v>
                </c:pt>
                <c:pt idx="481">
                  <c:v>7.1000000000000004E-3</c:v>
                </c:pt>
                <c:pt idx="482">
                  <c:v>6.6E-3</c:v>
                </c:pt>
                <c:pt idx="483">
                  <c:v>6.4000000000000003E-3</c:v>
                </c:pt>
                <c:pt idx="484">
                  <c:v>7.4000000000000003E-3</c:v>
                </c:pt>
                <c:pt idx="485">
                  <c:v>6.7000000000000002E-3</c:v>
                </c:pt>
                <c:pt idx="486">
                  <c:v>6.7000000000000002E-3</c:v>
                </c:pt>
                <c:pt idx="487">
                  <c:v>6.6E-3</c:v>
                </c:pt>
                <c:pt idx="488">
                  <c:v>6.3E-3</c:v>
                </c:pt>
                <c:pt idx="489">
                  <c:v>7.4999999999999997E-3</c:v>
                </c:pt>
                <c:pt idx="490">
                  <c:v>6.7999999999999996E-3</c:v>
                </c:pt>
                <c:pt idx="491">
                  <c:v>7.4999999999999997E-3</c:v>
                </c:pt>
                <c:pt idx="492">
                  <c:v>6.7000000000000002E-3</c:v>
                </c:pt>
                <c:pt idx="493">
                  <c:v>6.4999999999999997E-3</c:v>
                </c:pt>
                <c:pt idx="494">
                  <c:v>6.3E-3</c:v>
                </c:pt>
                <c:pt idx="495">
                  <c:v>6.6E-3</c:v>
                </c:pt>
                <c:pt idx="496">
                  <c:v>6.6E-3</c:v>
                </c:pt>
                <c:pt idx="497">
                  <c:v>6.8999999999999999E-3</c:v>
                </c:pt>
                <c:pt idx="498">
                  <c:v>6.3E-3</c:v>
                </c:pt>
                <c:pt idx="499">
                  <c:v>7.1999999999999998E-3</c:v>
                </c:pt>
                <c:pt idx="500">
                  <c:v>7.0000000000000001E-3</c:v>
                </c:pt>
                <c:pt idx="501">
                  <c:v>6.6E-3</c:v>
                </c:pt>
                <c:pt idx="502">
                  <c:v>6.8999999999999999E-3</c:v>
                </c:pt>
                <c:pt idx="503">
                  <c:v>6.3E-3</c:v>
                </c:pt>
                <c:pt idx="504">
                  <c:v>5.7000000000000002E-3</c:v>
                </c:pt>
                <c:pt idx="505">
                  <c:v>6.1999999999999998E-3</c:v>
                </c:pt>
                <c:pt idx="506">
                  <c:v>6.6E-3</c:v>
                </c:pt>
                <c:pt idx="507">
                  <c:v>6.6E-3</c:v>
                </c:pt>
                <c:pt idx="508">
                  <c:v>6.7000000000000002E-3</c:v>
                </c:pt>
                <c:pt idx="509">
                  <c:v>7.3000000000000001E-3</c:v>
                </c:pt>
                <c:pt idx="510">
                  <c:v>5.1999999999999998E-3</c:v>
                </c:pt>
                <c:pt idx="511">
                  <c:v>5.7999999999999996E-3</c:v>
                </c:pt>
                <c:pt idx="512">
                  <c:v>6.0000000000000001E-3</c:v>
                </c:pt>
                <c:pt idx="513">
                  <c:v>6.7999999999999996E-3</c:v>
                </c:pt>
                <c:pt idx="514">
                  <c:v>6.3E-3</c:v>
                </c:pt>
                <c:pt idx="515">
                  <c:v>6.7000000000000002E-3</c:v>
                </c:pt>
                <c:pt idx="516">
                  <c:v>6.4000000000000003E-3</c:v>
                </c:pt>
                <c:pt idx="517">
                  <c:v>5.7000000000000002E-3</c:v>
                </c:pt>
                <c:pt idx="518">
                  <c:v>5.5999999999999999E-3</c:v>
                </c:pt>
                <c:pt idx="519">
                  <c:v>6.1999999999999998E-3</c:v>
                </c:pt>
                <c:pt idx="520">
                  <c:v>6.1000000000000004E-3</c:v>
                </c:pt>
                <c:pt idx="521">
                  <c:v>6.4999999999999997E-3</c:v>
                </c:pt>
                <c:pt idx="522">
                  <c:v>5.7999999999999996E-3</c:v>
                </c:pt>
                <c:pt idx="523">
                  <c:v>5.7000000000000002E-3</c:v>
                </c:pt>
                <c:pt idx="524">
                  <c:v>6.3E-3</c:v>
                </c:pt>
                <c:pt idx="525">
                  <c:v>5.4000000000000003E-3</c:v>
                </c:pt>
                <c:pt idx="526">
                  <c:v>6.1999999999999998E-3</c:v>
                </c:pt>
                <c:pt idx="527">
                  <c:v>5.5999999999999999E-3</c:v>
                </c:pt>
                <c:pt idx="528">
                  <c:v>5.5999999999999999E-3</c:v>
                </c:pt>
                <c:pt idx="529">
                  <c:v>5.4999999999999997E-3</c:v>
                </c:pt>
                <c:pt idx="530">
                  <c:v>5.3E-3</c:v>
                </c:pt>
                <c:pt idx="531">
                  <c:v>5.4000000000000003E-3</c:v>
                </c:pt>
                <c:pt idx="532">
                  <c:v>6.4000000000000003E-3</c:v>
                </c:pt>
                <c:pt idx="533">
                  <c:v>6.4000000000000003E-3</c:v>
                </c:pt>
                <c:pt idx="534">
                  <c:v>6.0000000000000001E-3</c:v>
                </c:pt>
                <c:pt idx="535">
                  <c:v>5.4000000000000003E-3</c:v>
                </c:pt>
                <c:pt idx="536">
                  <c:v>5.7999999999999996E-3</c:v>
                </c:pt>
                <c:pt idx="537">
                  <c:v>5.5999999999999999E-3</c:v>
                </c:pt>
                <c:pt idx="538">
                  <c:v>5.4000000000000003E-3</c:v>
                </c:pt>
                <c:pt idx="539">
                  <c:v>5.7000000000000002E-3</c:v>
                </c:pt>
                <c:pt idx="540">
                  <c:v>5.1000000000000004E-3</c:v>
                </c:pt>
                <c:pt idx="541">
                  <c:v>6.0000000000000001E-3</c:v>
                </c:pt>
                <c:pt idx="542">
                  <c:v>4.8999999999999998E-3</c:v>
                </c:pt>
                <c:pt idx="543">
                  <c:v>6.1999999999999998E-3</c:v>
                </c:pt>
                <c:pt idx="544">
                  <c:v>5.1000000000000004E-3</c:v>
                </c:pt>
                <c:pt idx="545">
                  <c:v>5.8999999999999999E-3</c:v>
                </c:pt>
                <c:pt idx="546">
                  <c:v>5.7000000000000002E-3</c:v>
                </c:pt>
                <c:pt idx="547">
                  <c:v>5.4999999999999997E-3</c:v>
                </c:pt>
                <c:pt idx="548">
                  <c:v>5.8999999999999999E-3</c:v>
                </c:pt>
                <c:pt idx="549">
                  <c:v>5.1000000000000004E-3</c:v>
                </c:pt>
                <c:pt idx="550">
                  <c:v>4.7999999999999996E-3</c:v>
                </c:pt>
                <c:pt idx="551">
                  <c:v>5.4000000000000003E-3</c:v>
                </c:pt>
                <c:pt idx="552">
                  <c:v>4.4999999999999997E-3</c:v>
                </c:pt>
                <c:pt idx="553">
                  <c:v>5.3E-3</c:v>
                </c:pt>
                <c:pt idx="554">
                  <c:v>5.5999999999999999E-3</c:v>
                </c:pt>
                <c:pt idx="555">
                  <c:v>4.7999999999999996E-3</c:v>
                </c:pt>
                <c:pt idx="556">
                  <c:v>4.3E-3</c:v>
                </c:pt>
                <c:pt idx="557">
                  <c:v>5.0000000000000001E-3</c:v>
                </c:pt>
                <c:pt idx="558">
                  <c:v>4.1000000000000003E-3</c:v>
                </c:pt>
                <c:pt idx="559">
                  <c:v>5.3E-3</c:v>
                </c:pt>
                <c:pt idx="560">
                  <c:v>5.7999999999999996E-3</c:v>
                </c:pt>
                <c:pt idx="561">
                  <c:v>5.1999999999999998E-3</c:v>
                </c:pt>
                <c:pt idx="562">
                  <c:v>5.5999999999999999E-3</c:v>
                </c:pt>
                <c:pt idx="563">
                  <c:v>5.5999999999999999E-3</c:v>
                </c:pt>
                <c:pt idx="564">
                  <c:v>4.4999999999999997E-3</c:v>
                </c:pt>
                <c:pt idx="565">
                  <c:v>5.4999999999999997E-3</c:v>
                </c:pt>
                <c:pt idx="566">
                  <c:v>5.3E-3</c:v>
                </c:pt>
                <c:pt idx="567">
                  <c:v>5.5999999999999999E-3</c:v>
                </c:pt>
                <c:pt idx="568">
                  <c:v>5.1000000000000004E-3</c:v>
                </c:pt>
                <c:pt idx="569">
                  <c:v>6.1000000000000004E-3</c:v>
                </c:pt>
                <c:pt idx="570">
                  <c:v>5.7000000000000002E-3</c:v>
                </c:pt>
                <c:pt idx="571">
                  <c:v>4.7999999999999996E-3</c:v>
                </c:pt>
                <c:pt idx="572">
                  <c:v>4.7999999999999996E-3</c:v>
                </c:pt>
                <c:pt idx="573">
                  <c:v>5.4000000000000003E-3</c:v>
                </c:pt>
                <c:pt idx="574">
                  <c:v>5.8999999999999999E-3</c:v>
                </c:pt>
                <c:pt idx="575">
                  <c:v>4.4000000000000003E-3</c:v>
                </c:pt>
                <c:pt idx="576">
                  <c:v>5.1999999999999998E-3</c:v>
                </c:pt>
                <c:pt idx="577">
                  <c:v>5.4000000000000003E-3</c:v>
                </c:pt>
                <c:pt idx="578">
                  <c:v>5.7000000000000002E-3</c:v>
                </c:pt>
                <c:pt idx="579">
                  <c:v>5.5999999999999999E-3</c:v>
                </c:pt>
                <c:pt idx="580">
                  <c:v>5.4000000000000003E-3</c:v>
                </c:pt>
                <c:pt idx="581">
                  <c:v>4.8999999999999998E-3</c:v>
                </c:pt>
                <c:pt idx="582">
                  <c:v>4.7000000000000002E-3</c:v>
                </c:pt>
                <c:pt idx="583">
                  <c:v>5.3E-3</c:v>
                </c:pt>
                <c:pt idx="584">
                  <c:v>4.8999999999999998E-3</c:v>
                </c:pt>
                <c:pt idx="585">
                  <c:v>4.8999999999999998E-3</c:v>
                </c:pt>
                <c:pt idx="586">
                  <c:v>5.3E-3</c:v>
                </c:pt>
                <c:pt idx="587">
                  <c:v>6.1999999999999998E-3</c:v>
                </c:pt>
                <c:pt idx="588">
                  <c:v>5.1999999999999998E-3</c:v>
                </c:pt>
                <c:pt idx="589">
                  <c:v>5.4000000000000003E-3</c:v>
                </c:pt>
                <c:pt idx="590">
                  <c:v>5.4000000000000003E-3</c:v>
                </c:pt>
                <c:pt idx="591">
                  <c:v>6.1999999999999998E-3</c:v>
                </c:pt>
                <c:pt idx="592">
                  <c:v>5.7999999999999996E-3</c:v>
                </c:pt>
                <c:pt idx="593">
                  <c:v>5.3E-3</c:v>
                </c:pt>
                <c:pt idx="594">
                  <c:v>5.7000000000000002E-3</c:v>
                </c:pt>
                <c:pt idx="595">
                  <c:v>4.7999999999999996E-3</c:v>
                </c:pt>
                <c:pt idx="596">
                  <c:v>5.8999999999999999E-3</c:v>
                </c:pt>
                <c:pt idx="597">
                  <c:v>5.7000000000000002E-3</c:v>
                </c:pt>
                <c:pt idx="598">
                  <c:v>5.1000000000000004E-3</c:v>
                </c:pt>
                <c:pt idx="599">
                  <c:v>5.1999999999999998E-3</c:v>
                </c:pt>
                <c:pt idx="600">
                  <c:v>5.0000000000000001E-3</c:v>
                </c:pt>
                <c:pt idx="601">
                  <c:v>6.0000000000000001E-3</c:v>
                </c:pt>
                <c:pt idx="602">
                  <c:v>5.7999999999999996E-3</c:v>
                </c:pt>
                <c:pt idx="603">
                  <c:v>5.5999999999999999E-3</c:v>
                </c:pt>
                <c:pt idx="604">
                  <c:v>4.8999999999999998E-3</c:v>
                </c:pt>
                <c:pt idx="605">
                  <c:v>6.4999999999999997E-3</c:v>
                </c:pt>
                <c:pt idx="606">
                  <c:v>6.8999999999999999E-3</c:v>
                </c:pt>
                <c:pt idx="607">
                  <c:v>6.0000000000000001E-3</c:v>
                </c:pt>
                <c:pt idx="608">
                  <c:v>6.8999999999999999E-3</c:v>
                </c:pt>
                <c:pt idx="609">
                  <c:v>5.7999999999999996E-3</c:v>
                </c:pt>
                <c:pt idx="610">
                  <c:v>5.8999999999999999E-3</c:v>
                </c:pt>
                <c:pt idx="611">
                  <c:v>5.7000000000000002E-3</c:v>
                </c:pt>
                <c:pt idx="612">
                  <c:v>5.8999999999999999E-3</c:v>
                </c:pt>
                <c:pt idx="613">
                  <c:v>6.1999999999999998E-3</c:v>
                </c:pt>
                <c:pt idx="614">
                  <c:v>5.5999999999999999E-3</c:v>
                </c:pt>
                <c:pt idx="615">
                  <c:v>5.8999999999999999E-3</c:v>
                </c:pt>
                <c:pt idx="616">
                  <c:v>6.1000000000000004E-3</c:v>
                </c:pt>
                <c:pt idx="617">
                  <c:v>4.7999999999999996E-3</c:v>
                </c:pt>
                <c:pt idx="618">
                  <c:v>7.4999999999999997E-3</c:v>
                </c:pt>
                <c:pt idx="619">
                  <c:v>5.7999999999999996E-3</c:v>
                </c:pt>
                <c:pt idx="620">
                  <c:v>6.8999999999999999E-3</c:v>
                </c:pt>
                <c:pt idx="621">
                  <c:v>7.0000000000000001E-3</c:v>
                </c:pt>
                <c:pt idx="622">
                  <c:v>5.1999999999999998E-3</c:v>
                </c:pt>
                <c:pt idx="623">
                  <c:v>6.1000000000000004E-3</c:v>
                </c:pt>
                <c:pt idx="624">
                  <c:v>6.1999999999999998E-3</c:v>
                </c:pt>
                <c:pt idx="625">
                  <c:v>6.7999999999999996E-3</c:v>
                </c:pt>
                <c:pt idx="626">
                  <c:v>6.7000000000000002E-3</c:v>
                </c:pt>
                <c:pt idx="627">
                  <c:v>6.8999999999999999E-3</c:v>
                </c:pt>
                <c:pt idx="628">
                  <c:v>4.7000000000000002E-3</c:v>
                </c:pt>
                <c:pt idx="629">
                  <c:v>4.4999999999999997E-3</c:v>
                </c:pt>
                <c:pt idx="630">
                  <c:v>4.4000000000000003E-3</c:v>
                </c:pt>
                <c:pt idx="631">
                  <c:v>5.3E-3</c:v>
                </c:pt>
                <c:pt idx="632">
                  <c:v>7.1000000000000004E-3</c:v>
                </c:pt>
                <c:pt idx="633">
                  <c:v>8.6999999999999994E-3</c:v>
                </c:pt>
                <c:pt idx="634">
                  <c:v>5.3E-3</c:v>
                </c:pt>
                <c:pt idx="635">
                  <c:v>6.4000000000000003E-3</c:v>
                </c:pt>
                <c:pt idx="636">
                  <c:v>6.7000000000000002E-3</c:v>
                </c:pt>
                <c:pt idx="637">
                  <c:v>6.4999999999999997E-3</c:v>
                </c:pt>
                <c:pt idx="638">
                  <c:v>8.5000000000000006E-3</c:v>
                </c:pt>
                <c:pt idx="639">
                  <c:v>7.0000000000000001E-3</c:v>
                </c:pt>
                <c:pt idx="640">
                  <c:v>5.7999999999999996E-3</c:v>
                </c:pt>
                <c:pt idx="641">
                  <c:v>6.4999999999999997E-3</c:v>
                </c:pt>
                <c:pt idx="642">
                  <c:v>7.3000000000000001E-3</c:v>
                </c:pt>
                <c:pt idx="643">
                  <c:v>5.5999999999999999E-3</c:v>
                </c:pt>
                <c:pt idx="644">
                  <c:v>6.7000000000000002E-3</c:v>
                </c:pt>
                <c:pt idx="645">
                  <c:v>6.1000000000000004E-3</c:v>
                </c:pt>
                <c:pt idx="646">
                  <c:v>8.0000000000000002E-3</c:v>
                </c:pt>
                <c:pt idx="647">
                  <c:v>6.7000000000000002E-3</c:v>
                </c:pt>
                <c:pt idx="648">
                  <c:v>5.4000000000000003E-3</c:v>
                </c:pt>
                <c:pt idx="649">
                  <c:v>4.7000000000000002E-3</c:v>
                </c:pt>
                <c:pt idx="650">
                  <c:v>4.4000000000000003E-3</c:v>
                </c:pt>
                <c:pt idx="651">
                  <c:v>7.4999999999999997E-3</c:v>
                </c:pt>
                <c:pt idx="652">
                  <c:v>6.3E-3</c:v>
                </c:pt>
                <c:pt idx="653">
                  <c:v>6.0000000000000001E-3</c:v>
                </c:pt>
                <c:pt idx="654">
                  <c:v>5.8999999999999999E-3</c:v>
                </c:pt>
                <c:pt idx="655">
                  <c:v>6.7999999999999996E-3</c:v>
                </c:pt>
                <c:pt idx="656">
                  <c:v>7.1000000000000004E-3</c:v>
                </c:pt>
                <c:pt idx="657">
                  <c:v>5.4000000000000003E-3</c:v>
                </c:pt>
                <c:pt idx="658">
                  <c:v>8.0999999999999996E-3</c:v>
                </c:pt>
                <c:pt idx="659">
                  <c:v>6.3E-3</c:v>
                </c:pt>
                <c:pt idx="660">
                  <c:v>8.2000000000000007E-3</c:v>
                </c:pt>
                <c:pt idx="661">
                  <c:v>5.7000000000000002E-3</c:v>
                </c:pt>
                <c:pt idx="662">
                  <c:v>7.4000000000000003E-3</c:v>
                </c:pt>
                <c:pt idx="663">
                  <c:v>6.8999999999999999E-3</c:v>
                </c:pt>
                <c:pt idx="664">
                  <c:v>5.1000000000000004E-3</c:v>
                </c:pt>
                <c:pt idx="665">
                  <c:v>8.0999999999999996E-3</c:v>
                </c:pt>
                <c:pt idx="666">
                  <c:v>5.3E-3</c:v>
                </c:pt>
                <c:pt idx="667">
                  <c:v>6.8999999999999999E-3</c:v>
                </c:pt>
                <c:pt idx="668">
                  <c:v>6.1999999999999998E-3</c:v>
                </c:pt>
                <c:pt idx="669">
                  <c:v>8.0000000000000002E-3</c:v>
                </c:pt>
                <c:pt idx="670">
                  <c:v>6.0000000000000001E-3</c:v>
                </c:pt>
                <c:pt idx="671">
                  <c:v>7.7000000000000002E-3</c:v>
                </c:pt>
                <c:pt idx="672">
                  <c:v>7.1000000000000004E-3</c:v>
                </c:pt>
                <c:pt idx="673">
                  <c:v>7.4999999999999997E-3</c:v>
                </c:pt>
                <c:pt idx="674">
                  <c:v>6.8999999999999999E-3</c:v>
                </c:pt>
                <c:pt idx="675">
                  <c:v>5.4000000000000003E-3</c:v>
                </c:pt>
                <c:pt idx="676">
                  <c:v>6.7999999999999996E-3</c:v>
                </c:pt>
                <c:pt idx="677">
                  <c:v>7.7000000000000002E-3</c:v>
                </c:pt>
                <c:pt idx="678">
                  <c:v>7.4000000000000003E-3</c:v>
                </c:pt>
                <c:pt idx="679">
                  <c:v>8.0999999999999996E-3</c:v>
                </c:pt>
                <c:pt idx="680">
                  <c:v>5.5999999999999999E-3</c:v>
                </c:pt>
                <c:pt idx="681">
                  <c:v>5.4999999999999997E-3</c:v>
                </c:pt>
                <c:pt idx="682">
                  <c:v>6.7999999999999996E-3</c:v>
                </c:pt>
                <c:pt idx="683">
                  <c:v>6.7000000000000002E-3</c:v>
                </c:pt>
                <c:pt idx="684">
                  <c:v>7.4999999999999997E-3</c:v>
                </c:pt>
                <c:pt idx="685">
                  <c:v>6.6E-3</c:v>
                </c:pt>
                <c:pt idx="686">
                  <c:v>6.4999999999999997E-3</c:v>
                </c:pt>
                <c:pt idx="687">
                  <c:v>6.7000000000000002E-3</c:v>
                </c:pt>
                <c:pt idx="688">
                  <c:v>6.7000000000000002E-3</c:v>
                </c:pt>
                <c:pt idx="689">
                  <c:v>7.3000000000000001E-3</c:v>
                </c:pt>
                <c:pt idx="690">
                  <c:v>5.8999999999999999E-3</c:v>
                </c:pt>
                <c:pt idx="691">
                  <c:v>6.7999999999999996E-3</c:v>
                </c:pt>
                <c:pt idx="692">
                  <c:v>6.8999999999999999E-3</c:v>
                </c:pt>
                <c:pt idx="693">
                  <c:v>5.1999999999999998E-3</c:v>
                </c:pt>
                <c:pt idx="694">
                  <c:v>7.4000000000000003E-3</c:v>
                </c:pt>
                <c:pt idx="695">
                  <c:v>6.1000000000000004E-3</c:v>
                </c:pt>
                <c:pt idx="696">
                  <c:v>5.8999999999999999E-3</c:v>
                </c:pt>
                <c:pt idx="697">
                  <c:v>8.5000000000000006E-3</c:v>
                </c:pt>
                <c:pt idx="698">
                  <c:v>5.7999999999999996E-3</c:v>
                </c:pt>
                <c:pt idx="699">
                  <c:v>6.8999999999999999E-3</c:v>
                </c:pt>
                <c:pt idx="700">
                  <c:v>5.7000000000000002E-3</c:v>
                </c:pt>
                <c:pt idx="701">
                  <c:v>7.9000000000000008E-3</c:v>
                </c:pt>
                <c:pt idx="702">
                  <c:v>7.4000000000000003E-3</c:v>
                </c:pt>
                <c:pt idx="703">
                  <c:v>7.7000000000000002E-3</c:v>
                </c:pt>
                <c:pt idx="704">
                  <c:v>7.9000000000000008E-3</c:v>
                </c:pt>
                <c:pt idx="705">
                  <c:v>6.8999999999999999E-3</c:v>
                </c:pt>
                <c:pt idx="706">
                  <c:v>6.8999999999999999E-3</c:v>
                </c:pt>
                <c:pt idx="707">
                  <c:v>7.4000000000000003E-3</c:v>
                </c:pt>
                <c:pt idx="708">
                  <c:v>6.8999999999999999E-3</c:v>
                </c:pt>
                <c:pt idx="709">
                  <c:v>7.6E-3</c:v>
                </c:pt>
                <c:pt idx="710">
                  <c:v>7.7000000000000002E-3</c:v>
                </c:pt>
                <c:pt idx="711">
                  <c:v>6.6E-3</c:v>
                </c:pt>
                <c:pt idx="712">
                  <c:v>5.8999999999999999E-3</c:v>
                </c:pt>
                <c:pt idx="713">
                  <c:v>6.8999999999999999E-3</c:v>
                </c:pt>
                <c:pt idx="714">
                  <c:v>7.1999999999999998E-3</c:v>
                </c:pt>
                <c:pt idx="715">
                  <c:v>7.1999999999999998E-3</c:v>
                </c:pt>
                <c:pt idx="716">
                  <c:v>7.4999999999999997E-3</c:v>
                </c:pt>
                <c:pt idx="717">
                  <c:v>6.3E-3</c:v>
                </c:pt>
                <c:pt idx="718">
                  <c:v>5.1000000000000004E-3</c:v>
                </c:pt>
                <c:pt idx="719">
                  <c:v>6.7000000000000002E-3</c:v>
                </c:pt>
                <c:pt idx="720">
                  <c:v>6.0000000000000001E-3</c:v>
                </c:pt>
                <c:pt idx="721">
                  <c:v>5.4999999999999997E-3</c:v>
                </c:pt>
                <c:pt idx="722">
                  <c:v>7.4999999999999997E-3</c:v>
                </c:pt>
                <c:pt idx="723">
                  <c:v>7.6E-3</c:v>
                </c:pt>
                <c:pt idx="724">
                  <c:v>7.3000000000000001E-3</c:v>
                </c:pt>
                <c:pt idx="725">
                  <c:v>5.8999999999999999E-3</c:v>
                </c:pt>
                <c:pt idx="726">
                  <c:v>7.1000000000000004E-3</c:v>
                </c:pt>
                <c:pt idx="727">
                  <c:v>8.0999999999999996E-3</c:v>
                </c:pt>
                <c:pt idx="728">
                  <c:v>6.7000000000000002E-3</c:v>
                </c:pt>
                <c:pt idx="729">
                  <c:v>8.0999999999999996E-3</c:v>
                </c:pt>
                <c:pt idx="730">
                  <c:v>7.7000000000000002E-3</c:v>
                </c:pt>
                <c:pt idx="731">
                  <c:v>7.7000000000000002E-3</c:v>
                </c:pt>
                <c:pt idx="732">
                  <c:v>6.0000000000000001E-3</c:v>
                </c:pt>
                <c:pt idx="733">
                  <c:v>6.8999999999999999E-3</c:v>
                </c:pt>
                <c:pt idx="734">
                  <c:v>6.3E-3</c:v>
                </c:pt>
                <c:pt idx="735">
                  <c:v>8.0000000000000002E-3</c:v>
                </c:pt>
                <c:pt idx="736">
                  <c:v>7.6E-3</c:v>
                </c:pt>
                <c:pt idx="737">
                  <c:v>8.6E-3</c:v>
                </c:pt>
                <c:pt idx="738">
                  <c:v>7.0000000000000001E-3</c:v>
                </c:pt>
                <c:pt idx="739">
                  <c:v>6.6E-3</c:v>
                </c:pt>
                <c:pt idx="740">
                  <c:v>7.3000000000000001E-3</c:v>
                </c:pt>
                <c:pt idx="741">
                  <c:v>7.1999999999999998E-3</c:v>
                </c:pt>
                <c:pt idx="742">
                  <c:v>8.8000000000000005E-3</c:v>
                </c:pt>
                <c:pt idx="743">
                  <c:v>8.3999999999999995E-3</c:v>
                </c:pt>
                <c:pt idx="744">
                  <c:v>5.3E-3</c:v>
                </c:pt>
                <c:pt idx="745">
                  <c:v>7.7000000000000002E-3</c:v>
                </c:pt>
                <c:pt idx="746">
                  <c:v>6.8999999999999999E-3</c:v>
                </c:pt>
                <c:pt idx="747">
                  <c:v>6.4999999999999997E-3</c:v>
                </c:pt>
                <c:pt idx="748">
                  <c:v>6.3E-3</c:v>
                </c:pt>
                <c:pt idx="749">
                  <c:v>7.9000000000000008E-3</c:v>
                </c:pt>
                <c:pt idx="750">
                  <c:v>7.9000000000000008E-3</c:v>
                </c:pt>
                <c:pt idx="751">
                  <c:v>6.7000000000000002E-3</c:v>
                </c:pt>
                <c:pt idx="752">
                  <c:v>6.4000000000000003E-3</c:v>
                </c:pt>
                <c:pt idx="753">
                  <c:v>8.8000000000000005E-3</c:v>
                </c:pt>
                <c:pt idx="754">
                  <c:v>6.7999999999999996E-3</c:v>
                </c:pt>
                <c:pt idx="755">
                  <c:v>7.4000000000000003E-3</c:v>
                </c:pt>
                <c:pt idx="756">
                  <c:v>8.0000000000000002E-3</c:v>
                </c:pt>
                <c:pt idx="757">
                  <c:v>8.6999999999999994E-3</c:v>
                </c:pt>
                <c:pt idx="758">
                  <c:v>7.3000000000000001E-3</c:v>
                </c:pt>
                <c:pt idx="759">
                  <c:v>5.7999999999999996E-3</c:v>
                </c:pt>
                <c:pt idx="760">
                  <c:v>6.6E-3</c:v>
                </c:pt>
                <c:pt idx="761">
                  <c:v>6.3E-3</c:v>
                </c:pt>
                <c:pt idx="762">
                  <c:v>6.7000000000000002E-3</c:v>
                </c:pt>
                <c:pt idx="763">
                  <c:v>6.4999999999999997E-3</c:v>
                </c:pt>
                <c:pt idx="764">
                  <c:v>6.6E-3</c:v>
                </c:pt>
                <c:pt idx="765">
                  <c:v>6.4000000000000003E-3</c:v>
                </c:pt>
                <c:pt idx="766">
                  <c:v>7.7999999999999996E-3</c:v>
                </c:pt>
                <c:pt idx="767">
                  <c:v>6.6E-3</c:v>
                </c:pt>
                <c:pt idx="768">
                  <c:v>6.3E-3</c:v>
                </c:pt>
                <c:pt idx="769">
                  <c:v>6.1000000000000004E-3</c:v>
                </c:pt>
                <c:pt idx="770">
                  <c:v>7.4000000000000003E-3</c:v>
                </c:pt>
                <c:pt idx="771">
                  <c:v>8.6999999999999994E-3</c:v>
                </c:pt>
                <c:pt idx="772">
                  <c:v>6.1000000000000004E-3</c:v>
                </c:pt>
                <c:pt idx="773">
                  <c:v>6.1999999999999998E-3</c:v>
                </c:pt>
                <c:pt idx="774">
                  <c:v>7.3000000000000001E-3</c:v>
                </c:pt>
                <c:pt idx="775">
                  <c:v>7.7000000000000002E-3</c:v>
                </c:pt>
                <c:pt idx="776">
                  <c:v>6.3E-3</c:v>
                </c:pt>
                <c:pt idx="777">
                  <c:v>7.1000000000000004E-3</c:v>
                </c:pt>
                <c:pt idx="778">
                  <c:v>6.6E-3</c:v>
                </c:pt>
                <c:pt idx="779">
                  <c:v>6.4999999999999997E-3</c:v>
                </c:pt>
                <c:pt idx="780">
                  <c:v>7.4999999999999997E-3</c:v>
                </c:pt>
                <c:pt idx="781">
                  <c:v>7.4999999999999997E-3</c:v>
                </c:pt>
                <c:pt idx="782">
                  <c:v>6.7000000000000002E-3</c:v>
                </c:pt>
                <c:pt idx="783">
                  <c:v>7.4000000000000003E-3</c:v>
                </c:pt>
                <c:pt idx="784">
                  <c:v>7.7000000000000002E-3</c:v>
                </c:pt>
                <c:pt idx="785">
                  <c:v>5.7999999999999996E-3</c:v>
                </c:pt>
                <c:pt idx="786">
                  <c:v>7.6E-3</c:v>
                </c:pt>
                <c:pt idx="787">
                  <c:v>7.9000000000000008E-3</c:v>
                </c:pt>
                <c:pt idx="788">
                  <c:v>6.3E-3</c:v>
                </c:pt>
                <c:pt idx="789">
                  <c:v>8.0999999999999996E-3</c:v>
                </c:pt>
                <c:pt idx="790">
                  <c:v>6.4000000000000003E-3</c:v>
                </c:pt>
                <c:pt idx="791">
                  <c:v>6.0000000000000001E-3</c:v>
                </c:pt>
                <c:pt idx="792">
                  <c:v>7.4999999999999997E-3</c:v>
                </c:pt>
                <c:pt idx="793">
                  <c:v>7.1999999999999998E-3</c:v>
                </c:pt>
                <c:pt idx="794">
                  <c:v>7.1000000000000004E-3</c:v>
                </c:pt>
                <c:pt idx="795">
                  <c:v>7.1999999999999998E-3</c:v>
                </c:pt>
                <c:pt idx="796">
                  <c:v>6.0000000000000001E-3</c:v>
                </c:pt>
                <c:pt idx="797">
                  <c:v>7.0000000000000001E-3</c:v>
                </c:pt>
                <c:pt idx="798">
                  <c:v>7.0000000000000001E-3</c:v>
                </c:pt>
                <c:pt idx="799">
                  <c:v>6.4999999999999997E-3</c:v>
                </c:pt>
                <c:pt idx="800">
                  <c:v>6.4000000000000003E-3</c:v>
                </c:pt>
                <c:pt idx="801">
                  <c:v>7.0000000000000001E-3</c:v>
                </c:pt>
                <c:pt idx="802">
                  <c:v>6.4999999999999997E-3</c:v>
                </c:pt>
                <c:pt idx="803">
                  <c:v>8.2000000000000007E-3</c:v>
                </c:pt>
                <c:pt idx="804">
                  <c:v>8.8999999999999999E-3</c:v>
                </c:pt>
                <c:pt idx="805">
                  <c:v>7.0000000000000001E-3</c:v>
                </c:pt>
                <c:pt idx="806">
                  <c:v>7.0000000000000001E-3</c:v>
                </c:pt>
                <c:pt idx="807">
                  <c:v>6.3E-3</c:v>
                </c:pt>
                <c:pt idx="808">
                  <c:v>6.7000000000000002E-3</c:v>
                </c:pt>
                <c:pt idx="809">
                  <c:v>7.1000000000000004E-3</c:v>
                </c:pt>
                <c:pt idx="810">
                  <c:v>6.4000000000000003E-3</c:v>
                </c:pt>
                <c:pt idx="811">
                  <c:v>7.1999999999999998E-3</c:v>
                </c:pt>
                <c:pt idx="812">
                  <c:v>6.7999999999999996E-3</c:v>
                </c:pt>
                <c:pt idx="813">
                  <c:v>5.0000000000000001E-3</c:v>
                </c:pt>
                <c:pt idx="814">
                  <c:v>5.3E-3</c:v>
                </c:pt>
                <c:pt idx="815">
                  <c:v>7.1000000000000004E-3</c:v>
                </c:pt>
                <c:pt idx="816">
                  <c:v>7.3000000000000001E-3</c:v>
                </c:pt>
                <c:pt idx="817">
                  <c:v>7.7000000000000002E-3</c:v>
                </c:pt>
                <c:pt idx="818">
                  <c:v>7.3000000000000001E-3</c:v>
                </c:pt>
                <c:pt idx="819">
                  <c:v>6.1999999999999998E-3</c:v>
                </c:pt>
                <c:pt idx="820">
                  <c:v>7.7999999999999996E-3</c:v>
                </c:pt>
                <c:pt idx="821">
                  <c:v>7.4000000000000003E-3</c:v>
                </c:pt>
                <c:pt idx="822">
                  <c:v>6.7999999999999996E-3</c:v>
                </c:pt>
                <c:pt idx="823">
                  <c:v>7.3000000000000001E-3</c:v>
                </c:pt>
                <c:pt idx="824">
                  <c:v>8.0999999999999996E-3</c:v>
                </c:pt>
                <c:pt idx="825">
                  <c:v>7.7000000000000002E-3</c:v>
                </c:pt>
                <c:pt idx="826">
                  <c:v>6.7999999999999996E-3</c:v>
                </c:pt>
                <c:pt idx="827">
                  <c:v>7.6E-3</c:v>
                </c:pt>
                <c:pt idx="828">
                  <c:v>7.1000000000000004E-3</c:v>
                </c:pt>
                <c:pt idx="829">
                  <c:v>6.8999999999999999E-3</c:v>
                </c:pt>
                <c:pt idx="830">
                  <c:v>6.8999999999999999E-3</c:v>
                </c:pt>
                <c:pt idx="831">
                  <c:v>6.4000000000000003E-3</c:v>
                </c:pt>
                <c:pt idx="832">
                  <c:v>5.8999999999999999E-3</c:v>
                </c:pt>
                <c:pt idx="833">
                  <c:v>8.2000000000000007E-3</c:v>
                </c:pt>
                <c:pt idx="834">
                  <c:v>6.1000000000000004E-3</c:v>
                </c:pt>
                <c:pt idx="835">
                  <c:v>6.7000000000000002E-3</c:v>
                </c:pt>
                <c:pt idx="836">
                  <c:v>7.9000000000000008E-3</c:v>
                </c:pt>
                <c:pt idx="837">
                  <c:v>6.1999999999999998E-3</c:v>
                </c:pt>
                <c:pt idx="838">
                  <c:v>6.7000000000000002E-3</c:v>
                </c:pt>
                <c:pt idx="839">
                  <c:v>7.1999999999999998E-3</c:v>
                </c:pt>
                <c:pt idx="840">
                  <c:v>7.3000000000000001E-3</c:v>
                </c:pt>
                <c:pt idx="841">
                  <c:v>5.4000000000000003E-3</c:v>
                </c:pt>
                <c:pt idx="842">
                  <c:v>7.4000000000000003E-3</c:v>
                </c:pt>
                <c:pt idx="843">
                  <c:v>6.8999999999999999E-3</c:v>
                </c:pt>
                <c:pt idx="844">
                  <c:v>6.7999999999999996E-3</c:v>
                </c:pt>
                <c:pt idx="845">
                  <c:v>7.6E-3</c:v>
                </c:pt>
                <c:pt idx="846">
                  <c:v>7.1999999999999998E-3</c:v>
                </c:pt>
                <c:pt idx="847">
                  <c:v>6.8999999999999999E-3</c:v>
                </c:pt>
                <c:pt idx="848">
                  <c:v>6.1999999999999998E-3</c:v>
                </c:pt>
                <c:pt idx="849">
                  <c:v>6.7000000000000002E-3</c:v>
                </c:pt>
                <c:pt idx="850">
                  <c:v>8.0000000000000002E-3</c:v>
                </c:pt>
                <c:pt idx="851">
                  <c:v>7.6E-3</c:v>
                </c:pt>
                <c:pt idx="852">
                  <c:v>7.9000000000000008E-3</c:v>
                </c:pt>
                <c:pt idx="853">
                  <c:v>6.7000000000000002E-3</c:v>
                </c:pt>
                <c:pt idx="854">
                  <c:v>6.8999999999999999E-3</c:v>
                </c:pt>
                <c:pt idx="855">
                  <c:v>8.0000000000000002E-3</c:v>
                </c:pt>
                <c:pt idx="856">
                  <c:v>6.4000000000000003E-3</c:v>
                </c:pt>
                <c:pt idx="857">
                  <c:v>7.3000000000000001E-3</c:v>
                </c:pt>
                <c:pt idx="858">
                  <c:v>6.4999999999999997E-3</c:v>
                </c:pt>
                <c:pt idx="859">
                  <c:v>6.4999999999999997E-3</c:v>
                </c:pt>
                <c:pt idx="860">
                  <c:v>6.3E-3</c:v>
                </c:pt>
                <c:pt idx="861">
                  <c:v>7.0000000000000001E-3</c:v>
                </c:pt>
                <c:pt idx="862">
                  <c:v>6.8999999999999999E-3</c:v>
                </c:pt>
                <c:pt idx="863">
                  <c:v>6.4999999999999997E-3</c:v>
                </c:pt>
                <c:pt idx="864">
                  <c:v>6.8999999999999999E-3</c:v>
                </c:pt>
                <c:pt idx="865">
                  <c:v>6.7999999999999996E-3</c:v>
                </c:pt>
                <c:pt idx="866">
                  <c:v>6.0000000000000001E-3</c:v>
                </c:pt>
                <c:pt idx="867">
                  <c:v>6.4000000000000003E-3</c:v>
                </c:pt>
                <c:pt idx="868">
                  <c:v>7.9000000000000008E-3</c:v>
                </c:pt>
                <c:pt idx="869">
                  <c:v>6.4999999999999997E-3</c:v>
                </c:pt>
                <c:pt idx="870">
                  <c:v>7.4000000000000003E-3</c:v>
                </c:pt>
                <c:pt idx="871">
                  <c:v>6.1000000000000004E-3</c:v>
                </c:pt>
                <c:pt idx="872">
                  <c:v>6.4999999999999997E-3</c:v>
                </c:pt>
                <c:pt idx="873">
                  <c:v>7.7000000000000002E-3</c:v>
                </c:pt>
                <c:pt idx="874">
                  <c:v>6.1000000000000004E-3</c:v>
                </c:pt>
                <c:pt idx="875">
                  <c:v>7.9000000000000008E-3</c:v>
                </c:pt>
                <c:pt idx="876">
                  <c:v>6.3E-3</c:v>
                </c:pt>
                <c:pt idx="877">
                  <c:v>6.7000000000000002E-3</c:v>
                </c:pt>
                <c:pt idx="878">
                  <c:v>6.4999999999999997E-3</c:v>
                </c:pt>
                <c:pt idx="879">
                  <c:v>6.7000000000000002E-3</c:v>
                </c:pt>
                <c:pt idx="880">
                  <c:v>6.8999999999999999E-3</c:v>
                </c:pt>
                <c:pt idx="881">
                  <c:v>8.0999999999999996E-3</c:v>
                </c:pt>
                <c:pt idx="882">
                  <c:v>7.4999999999999997E-3</c:v>
                </c:pt>
                <c:pt idx="883">
                  <c:v>6.0000000000000001E-3</c:v>
                </c:pt>
                <c:pt idx="884">
                  <c:v>6.0000000000000001E-3</c:v>
                </c:pt>
                <c:pt idx="885">
                  <c:v>5.7000000000000002E-3</c:v>
                </c:pt>
                <c:pt idx="886">
                  <c:v>6.1999999999999998E-3</c:v>
                </c:pt>
                <c:pt idx="887">
                  <c:v>6.0000000000000001E-3</c:v>
                </c:pt>
                <c:pt idx="888">
                  <c:v>6.6E-3</c:v>
                </c:pt>
                <c:pt idx="889">
                  <c:v>7.1999999999999998E-3</c:v>
                </c:pt>
                <c:pt idx="890">
                  <c:v>5.7000000000000002E-3</c:v>
                </c:pt>
                <c:pt idx="891">
                  <c:v>6.1000000000000004E-3</c:v>
                </c:pt>
                <c:pt idx="892">
                  <c:v>6.8999999999999999E-3</c:v>
                </c:pt>
                <c:pt idx="893">
                  <c:v>6.1999999999999998E-3</c:v>
                </c:pt>
                <c:pt idx="894">
                  <c:v>6.7999999999999996E-3</c:v>
                </c:pt>
                <c:pt idx="895">
                  <c:v>5.5999999999999999E-3</c:v>
                </c:pt>
                <c:pt idx="896">
                  <c:v>7.0000000000000001E-3</c:v>
                </c:pt>
                <c:pt idx="897">
                  <c:v>6.7999999999999996E-3</c:v>
                </c:pt>
                <c:pt idx="898">
                  <c:v>6.3E-3</c:v>
                </c:pt>
                <c:pt idx="899">
                  <c:v>6.1000000000000004E-3</c:v>
                </c:pt>
                <c:pt idx="900">
                  <c:v>5.7999999999999996E-3</c:v>
                </c:pt>
                <c:pt idx="901">
                  <c:v>5.8999999999999999E-3</c:v>
                </c:pt>
                <c:pt idx="902">
                  <c:v>5.1999999999999998E-3</c:v>
                </c:pt>
                <c:pt idx="903">
                  <c:v>6.4999999999999997E-3</c:v>
                </c:pt>
                <c:pt idx="904">
                  <c:v>6.1000000000000004E-3</c:v>
                </c:pt>
                <c:pt idx="905">
                  <c:v>6.6E-3</c:v>
                </c:pt>
                <c:pt idx="906">
                  <c:v>5.8999999999999999E-3</c:v>
                </c:pt>
                <c:pt idx="907">
                  <c:v>6.4000000000000003E-3</c:v>
                </c:pt>
                <c:pt idx="908">
                  <c:v>6.1000000000000004E-3</c:v>
                </c:pt>
                <c:pt idx="909">
                  <c:v>5.7999999999999996E-3</c:v>
                </c:pt>
                <c:pt idx="910">
                  <c:v>7.3000000000000001E-3</c:v>
                </c:pt>
                <c:pt idx="911">
                  <c:v>6.7000000000000002E-3</c:v>
                </c:pt>
                <c:pt idx="912">
                  <c:v>6.3E-3</c:v>
                </c:pt>
                <c:pt idx="913">
                  <c:v>5.1999999999999998E-3</c:v>
                </c:pt>
                <c:pt idx="914">
                  <c:v>6.8999999999999999E-3</c:v>
                </c:pt>
                <c:pt idx="915">
                  <c:v>6.0000000000000001E-3</c:v>
                </c:pt>
                <c:pt idx="916">
                  <c:v>5.4999999999999997E-3</c:v>
                </c:pt>
                <c:pt idx="917">
                  <c:v>6.1000000000000004E-3</c:v>
                </c:pt>
                <c:pt idx="918">
                  <c:v>6.1000000000000004E-3</c:v>
                </c:pt>
                <c:pt idx="919">
                  <c:v>6.3E-3</c:v>
                </c:pt>
                <c:pt idx="920">
                  <c:v>5.8999999999999999E-3</c:v>
                </c:pt>
                <c:pt idx="921">
                  <c:v>6.4999999999999997E-3</c:v>
                </c:pt>
                <c:pt idx="922">
                  <c:v>6.7000000000000002E-3</c:v>
                </c:pt>
                <c:pt idx="923">
                  <c:v>6.7000000000000002E-3</c:v>
                </c:pt>
                <c:pt idx="924">
                  <c:v>7.3000000000000001E-3</c:v>
                </c:pt>
                <c:pt idx="925">
                  <c:v>6.3E-3</c:v>
                </c:pt>
                <c:pt idx="926">
                  <c:v>6.0000000000000001E-3</c:v>
                </c:pt>
                <c:pt idx="927">
                  <c:v>6.0000000000000001E-3</c:v>
                </c:pt>
                <c:pt idx="928">
                  <c:v>5.7999999999999996E-3</c:v>
                </c:pt>
                <c:pt idx="929">
                  <c:v>5.1999999999999998E-3</c:v>
                </c:pt>
                <c:pt idx="930">
                  <c:v>6.1999999999999998E-3</c:v>
                </c:pt>
                <c:pt idx="931">
                  <c:v>6.7000000000000002E-3</c:v>
                </c:pt>
                <c:pt idx="932">
                  <c:v>6.0000000000000001E-3</c:v>
                </c:pt>
                <c:pt idx="933">
                  <c:v>6.4000000000000003E-3</c:v>
                </c:pt>
                <c:pt idx="934">
                  <c:v>5.4999999999999997E-3</c:v>
                </c:pt>
                <c:pt idx="935">
                  <c:v>5.7999999999999996E-3</c:v>
                </c:pt>
                <c:pt idx="936">
                  <c:v>5.7999999999999996E-3</c:v>
                </c:pt>
                <c:pt idx="937">
                  <c:v>5.4999999999999997E-3</c:v>
                </c:pt>
                <c:pt idx="938">
                  <c:v>5.4000000000000003E-3</c:v>
                </c:pt>
                <c:pt idx="939">
                  <c:v>5.4000000000000003E-3</c:v>
                </c:pt>
                <c:pt idx="940">
                  <c:v>4.8999999999999998E-3</c:v>
                </c:pt>
                <c:pt idx="941">
                  <c:v>6.0000000000000001E-3</c:v>
                </c:pt>
                <c:pt idx="942">
                  <c:v>6.0000000000000001E-3</c:v>
                </c:pt>
                <c:pt idx="943">
                  <c:v>6.6E-3</c:v>
                </c:pt>
                <c:pt idx="944">
                  <c:v>4.5999999999999999E-3</c:v>
                </c:pt>
                <c:pt idx="945">
                  <c:v>5.1999999999999998E-3</c:v>
                </c:pt>
                <c:pt idx="946">
                  <c:v>6.3E-3</c:v>
                </c:pt>
                <c:pt idx="947">
                  <c:v>6.3E-3</c:v>
                </c:pt>
                <c:pt idx="948">
                  <c:v>4.7000000000000002E-3</c:v>
                </c:pt>
                <c:pt idx="949">
                  <c:v>5.0000000000000001E-3</c:v>
                </c:pt>
                <c:pt idx="950">
                  <c:v>5.4999999999999997E-3</c:v>
                </c:pt>
                <c:pt idx="951">
                  <c:v>5.3E-3</c:v>
                </c:pt>
                <c:pt idx="952">
                  <c:v>5.5999999999999999E-3</c:v>
                </c:pt>
                <c:pt idx="953">
                  <c:v>5.4999999999999997E-3</c:v>
                </c:pt>
                <c:pt idx="954">
                  <c:v>5.4000000000000003E-3</c:v>
                </c:pt>
                <c:pt idx="955">
                  <c:v>5.1999999999999998E-3</c:v>
                </c:pt>
                <c:pt idx="956">
                  <c:v>5.3E-3</c:v>
                </c:pt>
                <c:pt idx="957">
                  <c:v>4.8999999999999998E-3</c:v>
                </c:pt>
                <c:pt idx="958">
                  <c:v>5.0000000000000001E-3</c:v>
                </c:pt>
                <c:pt idx="959">
                  <c:v>5.7000000000000002E-3</c:v>
                </c:pt>
                <c:pt idx="960">
                  <c:v>4.4999999999999997E-3</c:v>
                </c:pt>
                <c:pt idx="961">
                  <c:v>4.7999999999999996E-3</c:v>
                </c:pt>
                <c:pt idx="962">
                  <c:v>5.7999999999999996E-3</c:v>
                </c:pt>
                <c:pt idx="963">
                  <c:v>6.0000000000000001E-3</c:v>
                </c:pt>
                <c:pt idx="964">
                  <c:v>5.3E-3</c:v>
                </c:pt>
                <c:pt idx="965">
                  <c:v>5.4000000000000003E-3</c:v>
                </c:pt>
                <c:pt idx="966">
                  <c:v>4.8999999999999998E-3</c:v>
                </c:pt>
                <c:pt idx="967">
                  <c:v>5.3E-3</c:v>
                </c:pt>
                <c:pt idx="968">
                  <c:v>5.4999999999999997E-3</c:v>
                </c:pt>
                <c:pt idx="969">
                  <c:v>4.3E-3</c:v>
                </c:pt>
                <c:pt idx="970">
                  <c:v>5.1000000000000004E-3</c:v>
                </c:pt>
                <c:pt idx="971">
                  <c:v>4.4999999999999997E-3</c:v>
                </c:pt>
                <c:pt idx="972">
                  <c:v>5.4999999999999997E-3</c:v>
                </c:pt>
                <c:pt idx="973">
                  <c:v>4.3E-3</c:v>
                </c:pt>
                <c:pt idx="974">
                  <c:v>5.0000000000000001E-3</c:v>
                </c:pt>
                <c:pt idx="975">
                  <c:v>4.8999999999999998E-3</c:v>
                </c:pt>
                <c:pt idx="976">
                  <c:v>5.4000000000000003E-3</c:v>
                </c:pt>
                <c:pt idx="977">
                  <c:v>4.8999999999999998E-3</c:v>
                </c:pt>
                <c:pt idx="978">
                  <c:v>4.8999999999999998E-3</c:v>
                </c:pt>
                <c:pt idx="979">
                  <c:v>4.7000000000000002E-3</c:v>
                </c:pt>
                <c:pt idx="980">
                  <c:v>5.4000000000000003E-3</c:v>
                </c:pt>
                <c:pt idx="981">
                  <c:v>5.3E-3</c:v>
                </c:pt>
                <c:pt idx="982">
                  <c:v>4.5999999999999999E-3</c:v>
                </c:pt>
                <c:pt idx="983">
                  <c:v>4.8999999999999998E-3</c:v>
                </c:pt>
                <c:pt idx="984">
                  <c:v>4.4000000000000003E-3</c:v>
                </c:pt>
                <c:pt idx="985">
                  <c:v>3.8999999999999998E-3</c:v>
                </c:pt>
                <c:pt idx="986">
                  <c:v>5.1000000000000004E-3</c:v>
                </c:pt>
                <c:pt idx="987">
                  <c:v>4.1999999999999997E-3</c:v>
                </c:pt>
                <c:pt idx="988">
                  <c:v>4.8999999999999998E-3</c:v>
                </c:pt>
                <c:pt idx="989">
                  <c:v>5.4999999999999997E-3</c:v>
                </c:pt>
                <c:pt idx="990">
                  <c:v>4.4999999999999997E-3</c:v>
                </c:pt>
                <c:pt idx="991">
                  <c:v>5.1999999999999998E-3</c:v>
                </c:pt>
                <c:pt idx="992">
                  <c:v>4.7000000000000002E-3</c:v>
                </c:pt>
                <c:pt idx="993">
                  <c:v>5.7999999999999996E-3</c:v>
                </c:pt>
                <c:pt idx="994">
                  <c:v>4.8999999999999998E-3</c:v>
                </c:pt>
                <c:pt idx="995">
                  <c:v>5.4000000000000003E-3</c:v>
                </c:pt>
                <c:pt idx="996">
                  <c:v>5.4999999999999997E-3</c:v>
                </c:pt>
                <c:pt idx="997">
                  <c:v>6.0000000000000001E-3</c:v>
                </c:pt>
                <c:pt idx="998">
                  <c:v>5.1000000000000004E-3</c:v>
                </c:pt>
                <c:pt idx="999">
                  <c:v>5.1999999999999998E-3</c:v>
                </c:pt>
                <c:pt idx="1000">
                  <c:v>4.8999999999999998E-3</c:v>
                </c:pt>
                <c:pt idx="1001">
                  <c:v>5.3E-3</c:v>
                </c:pt>
                <c:pt idx="1002">
                  <c:v>4.4999999999999997E-3</c:v>
                </c:pt>
                <c:pt idx="1003">
                  <c:v>4.5999999999999999E-3</c:v>
                </c:pt>
                <c:pt idx="1004">
                  <c:v>5.1000000000000004E-3</c:v>
                </c:pt>
                <c:pt idx="1005">
                  <c:v>4.7000000000000002E-3</c:v>
                </c:pt>
                <c:pt idx="1006">
                  <c:v>5.0000000000000001E-3</c:v>
                </c:pt>
                <c:pt idx="1007">
                  <c:v>5.0000000000000001E-3</c:v>
                </c:pt>
                <c:pt idx="1008">
                  <c:v>5.0000000000000001E-3</c:v>
                </c:pt>
                <c:pt idx="1009">
                  <c:v>5.3E-3</c:v>
                </c:pt>
                <c:pt idx="1010">
                  <c:v>4.7000000000000002E-3</c:v>
                </c:pt>
                <c:pt idx="1011">
                  <c:v>4.7000000000000002E-3</c:v>
                </c:pt>
                <c:pt idx="1012">
                  <c:v>4.7000000000000002E-3</c:v>
                </c:pt>
                <c:pt idx="1013">
                  <c:v>5.4999999999999997E-3</c:v>
                </c:pt>
                <c:pt idx="1014">
                  <c:v>5.4999999999999997E-3</c:v>
                </c:pt>
                <c:pt idx="1015">
                  <c:v>4.7000000000000002E-3</c:v>
                </c:pt>
                <c:pt idx="1016">
                  <c:v>4.8999999999999998E-3</c:v>
                </c:pt>
                <c:pt idx="1017">
                  <c:v>4.4000000000000003E-3</c:v>
                </c:pt>
                <c:pt idx="1018">
                  <c:v>5.0000000000000001E-3</c:v>
                </c:pt>
                <c:pt idx="1019">
                  <c:v>5.1000000000000004E-3</c:v>
                </c:pt>
                <c:pt idx="1020">
                  <c:v>4.3E-3</c:v>
                </c:pt>
                <c:pt idx="1021">
                  <c:v>5.4999999999999997E-3</c:v>
                </c:pt>
                <c:pt idx="1022">
                  <c:v>5.1999999999999998E-3</c:v>
                </c:pt>
                <c:pt idx="1023">
                  <c:v>5.1000000000000004E-3</c:v>
                </c:pt>
                <c:pt idx="1024">
                  <c:v>5.3E-3</c:v>
                </c:pt>
                <c:pt idx="1025">
                  <c:v>5.1999999999999998E-3</c:v>
                </c:pt>
                <c:pt idx="1026">
                  <c:v>5.5999999999999999E-3</c:v>
                </c:pt>
                <c:pt idx="1027">
                  <c:v>5.1000000000000004E-3</c:v>
                </c:pt>
                <c:pt idx="1028">
                  <c:v>4.8999999999999998E-3</c:v>
                </c:pt>
                <c:pt idx="1029">
                  <c:v>5.0000000000000001E-3</c:v>
                </c:pt>
                <c:pt idx="1030">
                  <c:v>4.4000000000000003E-3</c:v>
                </c:pt>
                <c:pt idx="1031">
                  <c:v>4.1999999999999997E-3</c:v>
                </c:pt>
                <c:pt idx="1032">
                  <c:v>4.7999999999999996E-3</c:v>
                </c:pt>
                <c:pt idx="1033">
                  <c:v>5.5999999999999999E-3</c:v>
                </c:pt>
                <c:pt idx="1034">
                  <c:v>4.5999999999999999E-3</c:v>
                </c:pt>
                <c:pt idx="1035">
                  <c:v>4.7999999999999996E-3</c:v>
                </c:pt>
                <c:pt idx="1036">
                  <c:v>5.0000000000000001E-3</c:v>
                </c:pt>
                <c:pt idx="1037">
                  <c:v>4.4999999999999997E-3</c:v>
                </c:pt>
                <c:pt idx="1038">
                  <c:v>4.8999999999999998E-3</c:v>
                </c:pt>
                <c:pt idx="1039">
                  <c:v>4.4000000000000003E-3</c:v>
                </c:pt>
                <c:pt idx="1040">
                  <c:v>4.4999999999999997E-3</c:v>
                </c:pt>
                <c:pt idx="1041">
                  <c:v>4.5999999999999999E-3</c:v>
                </c:pt>
                <c:pt idx="1042">
                  <c:v>4.1999999999999997E-3</c:v>
                </c:pt>
                <c:pt idx="1043">
                  <c:v>4.8999999999999998E-3</c:v>
                </c:pt>
                <c:pt idx="1044">
                  <c:v>4.5999999999999999E-3</c:v>
                </c:pt>
                <c:pt idx="1045">
                  <c:v>4.1999999999999997E-3</c:v>
                </c:pt>
                <c:pt idx="1046">
                  <c:v>4.8999999999999998E-3</c:v>
                </c:pt>
                <c:pt idx="1047">
                  <c:v>4.1999999999999997E-3</c:v>
                </c:pt>
                <c:pt idx="1048">
                  <c:v>4.1999999999999997E-3</c:v>
                </c:pt>
                <c:pt idx="1049">
                  <c:v>4.7999999999999996E-3</c:v>
                </c:pt>
                <c:pt idx="1050">
                  <c:v>4.5999999999999999E-3</c:v>
                </c:pt>
                <c:pt idx="1051">
                  <c:v>4.1000000000000003E-3</c:v>
                </c:pt>
                <c:pt idx="1052">
                  <c:v>4.5999999999999999E-3</c:v>
                </c:pt>
                <c:pt idx="1053">
                  <c:v>4.3E-3</c:v>
                </c:pt>
                <c:pt idx="1054">
                  <c:v>5.4000000000000003E-3</c:v>
                </c:pt>
                <c:pt idx="1055">
                  <c:v>4.8999999999999998E-3</c:v>
                </c:pt>
                <c:pt idx="1056">
                  <c:v>5.0000000000000001E-3</c:v>
                </c:pt>
                <c:pt idx="1057">
                  <c:v>5.1000000000000004E-3</c:v>
                </c:pt>
                <c:pt idx="1058">
                  <c:v>4.7999999999999996E-3</c:v>
                </c:pt>
                <c:pt idx="1059">
                  <c:v>5.1999999999999998E-3</c:v>
                </c:pt>
                <c:pt idx="1060">
                  <c:v>4.4000000000000003E-3</c:v>
                </c:pt>
                <c:pt idx="1061">
                  <c:v>4.3E-3</c:v>
                </c:pt>
                <c:pt idx="1062">
                  <c:v>4.4999999999999997E-3</c:v>
                </c:pt>
                <c:pt idx="1063">
                  <c:v>4.7000000000000002E-3</c:v>
                </c:pt>
                <c:pt idx="1064">
                  <c:v>3.5999999999999999E-3</c:v>
                </c:pt>
                <c:pt idx="1065">
                  <c:v>4.7000000000000002E-3</c:v>
                </c:pt>
                <c:pt idx="1066">
                  <c:v>3.8999999999999998E-3</c:v>
                </c:pt>
                <c:pt idx="1067">
                  <c:v>5.0000000000000001E-3</c:v>
                </c:pt>
                <c:pt idx="1068">
                  <c:v>4.8999999999999998E-3</c:v>
                </c:pt>
                <c:pt idx="1069">
                  <c:v>4.1999999999999997E-3</c:v>
                </c:pt>
                <c:pt idx="1070">
                  <c:v>4.7999999999999996E-3</c:v>
                </c:pt>
                <c:pt idx="1071">
                  <c:v>5.1999999999999998E-3</c:v>
                </c:pt>
                <c:pt idx="1072">
                  <c:v>4.4999999999999997E-3</c:v>
                </c:pt>
                <c:pt idx="1073">
                  <c:v>5.0000000000000001E-3</c:v>
                </c:pt>
                <c:pt idx="1074">
                  <c:v>4.4000000000000003E-3</c:v>
                </c:pt>
                <c:pt idx="1075">
                  <c:v>4.7000000000000002E-3</c:v>
                </c:pt>
                <c:pt idx="1076">
                  <c:v>4.1000000000000003E-3</c:v>
                </c:pt>
                <c:pt idx="1077">
                  <c:v>4.1999999999999997E-3</c:v>
                </c:pt>
                <c:pt idx="1078">
                  <c:v>4.1000000000000003E-3</c:v>
                </c:pt>
                <c:pt idx="1079">
                  <c:v>4.0000000000000001E-3</c:v>
                </c:pt>
                <c:pt idx="1080">
                  <c:v>4.4000000000000003E-3</c:v>
                </c:pt>
                <c:pt idx="1081">
                  <c:v>4.1999999999999997E-3</c:v>
                </c:pt>
                <c:pt idx="1082">
                  <c:v>4.3E-3</c:v>
                </c:pt>
                <c:pt idx="1083">
                  <c:v>3.5999999999999999E-3</c:v>
                </c:pt>
                <c:pt idx="1084">
                  <c:v>4.1999999999999997E-3</c:v>
                </c:pt>
                <c:pt idx="1085">
                  <c:v>4.4999999999999997E-3</c:v>
                </c:pt>
                <c:pt idx="1086">
                  <c:v>4.1999999999999997E-3</c:v>
                </c:pt>
                <c:pt idx="1087">
                  <c:v>3.5999999999999999E-3</c:v>
                </c:pt>
                <c:pt idx="1088">
                  <c:v>3.2000000000000002E-3</c:v>
                </c:pt>
                <c:pt idx="1089">
                  <c:v>4.7999999999999996E-3</c:v>
                </c:pt>
                <c:pt idx="1090">
                  <c:v>4.4000000000000003E-3</c:v>
                </c:pt>
                <c:pt idx="1091">
                  <c:v>4.4000000000000003E-3</c:v>
                </c:pt>
                <c:pt idx="1092">
                  <c:v>4.7000000000000002E-3</c:v>
                </c:pt>
                <c:pt idx="1093">
                  <c:v>4.1999999999999997E-3</c:v>
                </c:pt>
                <c:pt idx="1094">
                  <c:v>4.0000000000000001E-3</c:v>
                </c:pt>
                <c:pt idx="1095">
                  <c:v>3.7000000000000002E-3</c:v>
                </c:pt>
                <c:pt idx="1096">
                  <c:v>4.5999999999999999E-3</c:v>
                </c:pt>
                <c:pt idx="1097">
                  <c:v>4.1999999999999997E-3</c:v>
                </c:pt>
                <c:pt idx="1098">
                  <c:v>4.4000000000000003E-3</c:v>
                </c:pt>
                <c:pt idx="1099">
                  <c:v>4.5999999999999999E-3</c:v>
                </c:pt>
                <c:pt idx="1100">
                  <c:v>3.8999999999999998E-3</c:v>
                </c:pt>
                <c:pt idx="1101">
                  <c:v>3.7000000000000002E-3</c:v>
                </c:pt>
                <c:pt idx="1102">
                  <c:v>4.1999999999999997E-3</c:v>
                </c:pt>
                <c:pt idx="1103">
                  <c:v>4.1000000000000003E-3</c:v>
                </c:pt>
                <c:pt idx="1104">
                  <c:v>3.3999999999999998E-3</c:v>
                </c:pt>
                <c:pt idx="1105">
                  <c:v>4.5999999999999999E-3</c:v>
                </c:pt>
                <c:pt idx="1106">
                  <c:v>4.7999999999999996E-3</c:v>
                </c:pt>
                <c:pt idx="1107">
                  <c:v>4.1000000000000003E-3</c:v>
                </c:pt>
                <c:pt idx="1108">
                  <c:v>3.8999999999999998E-3</c:v>
                </c:pt>
                <c:pt idx="1109">
                  <c:v>3.7000000000000002E-3</c:v>
                </c:pt>
                <c:pt idx="1110">
                  <c:v>4.1000000000000003E-3</c:v>
                </c:pt>
                <c:pt idx="1111">
                  <c:v>4.3E-3</c:v>
                </c:pt>
                <c:pt idx="1112">
                  <c:v>3.8999999999999998E-3</c:v>
                </c:pt>
                <c:pt idx="1113">
                  <c:v>3.7000000000000002E-3</c:v>
                </c:pt>
                <c:pt idx="1114">
                  <c:v>3.8999999999999998E-3</c:v>
                </c:pt>
                <c:pt idx="1115">
                  <c:v>3.8999999999999998E-3</c:v>
                </c:pt>
                <c:pt idx="1116">
                  <c:v>3.5000000000000001E-3</c:v>
                </c:pt>
                <c:pt idx="1117">
                  <c:v>4.1000000000000003E-3</c:v>
                </c:pt>
                <c:pt idx="1118">
                  <c:v>3.3999999999999998E-3</c:v>
                </c:pt>
                <c:pt idx="1119">
                  <c:v>3.8999999999999998E-3</c:v>
                </c:pt>
                <c:pt idx="1120">
                  <c:v>3.8999999999999998E-3</c:v>
                </c:pt>
                <c:pt idx="1121">
                  <c:v>4.1999999999999997E-3</c:v>
                </c:pt>
                <c:pt idx="1122">
                  <c:v>3.7000000000000002E-3</c:v>
                </c:pt>
                <c:pt idx="1123">
                  <c:v>3.5999999999999999E-3</c:v>
                </c:pt>
                <c:pt idx="1124">
                  <c:v>3.8E-3</c:v>
                </c:pt>
                <c:pt idx="1125">
                  <c:v>3.5000000000000001E-3</c:v>
                </c:pt>
                <c:pt idx="1126">
                  <c:v>3.5999999999999999E-3</c:v>
                </c:pt>
                <c:pt idx="1127">
                  <c:v>4.1000000000000003E-3</c:v>
                </c:pt>
                <c:pt idx="1128">
                  <c:v>3.8999999999999998E-3</c:v>
                </c:pt>
                <c:pt idx="1129">
                  <c:v>3.8999999999999998E-3</c:v>
                </c:pt>
                <c:pt idx="1130">
                  <c:v>3.7000000000000002E-3</c:v>
                </c:pt>
                <c:pt idx="1131">
                  <c:v>3.5999999999999999E-3</c:v>
                </c:pt>
                <c:pt idx="1132">
                  <c:v>4.1000000000000003E-3</c:v>
                </c:pt>
                <c:pt idx="1133">
                  <c:v>4.0000000000000001E-3</c:v>
                </c:pt>
                <c:pt idx="1134">
                  <c:v>3.5999999999999999E-3</c:v>
                </c:pt>
                <c:pt idx="1135">
                  <c:v>3.8E-3</c:v>
                </c:pt>
                <c:pt idx="1136">
                  <c:v>3.3E-3</c:v>
                </c:pt>
                <c:pt idx="1137">
                  <c:v>3.8E-3</c:v>
                </c:pt>
                <c:pt idx="1138">
                  <c:v>3.7000000000000002E-3</c:v>
                </c:pt>
                <c:pt idx="1139">
                  <c:v>3.5999999999999999E-3</c:v>
                </c:pt>
                <c:pt idx="1140">
                  <c:v>3.3999999999999998E-3</c:v>
                </c:pt>
                <c:pt idx="1141">
                  <c:v>3.8999999999999998E-3</c:v>
                </c:pt>
                <c:pt idx="1142">
                  <c:v>3.3999999999999998E-3</c:v>
                </c:pt>
                <c:pt idx="1143">
                  <c:v>3.7000000000000002E-3</c:v>
                </c:pt>
                <c:pt idx="1144">
                  <c:v>3.3E-3</c:v>
                </c:pt>
                <c:pt idx="1145">
                  <c:v>3.2000000000000002E-3</c:v>
                </c:pt>
                <c:pt idx="1146">
                  <c:v>3.8E-3</c:v>
                </c:pt>
                <c:pt idx="1147">
                  <c:v>3.5999999999999999E-3</c:v>
                </c:pt>
                <c:pt idx="1148">
                  <c:v>3.5999999999999999E-3</c:v>
                </c:pt>
                <c:pt idx="1149">
                  <c:v>3.8E-3</c:v>
                </c:pt>
                <c:pt idx="1150">
                  <c:v>4.1999999999999997E-3</c:v>
                </c:pt>
                <c:pt idx="1151">
                  <c:v>3.7000000000000002E-3</c:v>
                </c:pt>
                <c:pt idx="1152">
                  <c:v>3.3999999999999998E-3</c:v>
                </c:pt>
                <c:pt idx="1153">
                  <c:v>3.8999999999999998E-3</c:v>
                </c:pt>
                <c:pt idx="1154">
                  <c:v>3.3999999999999998E-3</c:v>
                </c:pt>
                <c:pt idx="1155">
                  <c:v>3.5000000000000001E-3</c:v>
                </c:pt>
                <c:pt idx="1156">
                  <c:v>3.7000000000000002E-3</c:v>
                </c:pt>
                <c:pt idx="1157">
                  <c:v>3.7000000000000002E-3</c:v>
                </c:pt>
                <c:pt idx="1158">
                  <c:v>3.5000000000000001E-3</c:v>
                </c:pt>
                <c:pt idx="1159">
                  <c:v>3.2000000000000002E-3</c:v>
                </c:pt>
                <c:pt idx="1160">
                  <c:v>3.7000000000000002E-3</c:v>
                </c:pt>
                <c:pt idx="1161">
                  <c:v>3.2000000000000002E-3</c:v>
                </c:pt>
                <c:pt idx="1162">
                  <c:v>3.3E-3</c:v>
                </c:pt>
                <c:pt idx="1163">
                  <c:v>3.3E-3</c:v>
                </c:pt>
                <c:pt idx="1164">
                  <c:v>3.3999999999999998E-3</c:v>
                </c:pt>
                <c:pt idx="1165">
                  <c:v>3.2000000000000002E-3</c:v>
                </c:pt>
                <c:pt idx="1166">
                  <c:v>3.3E-3</c:v>
                </c:pt>
                <c:pt idx="1167">
                  <c:v>3.3E-3</c:v>
                </c:pt>
                <c:pt idx="1168">
                  <c:v>3.3999999999999998E-3</c:v>
                </c:pt>
                <c:pt idx="1169">
                  <c:v>3.5999999999999999E-3</c:v>
                </c:pt>
                <c:pt idx="1170">
                  <c:v>3.7000000000000002E-3</c:v>
                </c:pt>
                <c:pt idx="1171">
                  <c:v>3.5999999999999999E-3</c:v>
                </c:pt>
                <c:pt idx="1172">
                  <c:v>3.3999999999999998E-3</c:v>
                </c:pt>
                <c:pt idx="1173">
                  <c:v>3.7000000000000002E-3</c:v>
                </c:pt>
                <c:pt idx="1174">
                  <c:v>3.5999999999999999E-3</c:v>
                </c:pt>
                <c:pt idx="1175">
                  <c:v>3.5000000000000001E-3</c:v>
                </c:pt>
                <c:pt idx="1176">
                  <c:v>3.2000000000000002E-3</c:v>
                </c:pt>
                <c:pt idx="1177">
                  <c:v>3.2000000000000002E-3</c:v>
                </c:pt>
                <c:pt idx="1178">
                  <c:v>3.3E-3</c:v>
                </c:pt>
                <c:pt idx="1179">
                  <c:v>3.3999999999999998E-3</c:v>
                </c:pt>
                <c:pt idx="1180">
                  <c:v>3.3999999999999998E-3</c:v>
                </c:pt>
                <c:pt idx="1181">
                  <c:v>3.0999999999999999E-3</c:v>
                </c:pt>
                <c:pt idx="1182">
                  <c:v>3.5999999999999999E-3</c:v>
                </c:pt>
                <c:pt idx="1183">
                  <c:v>3.3E-3</c:v>
                </c:pt>
                <c:pt idx="1184">
                  <c:v>3.7000000000000002E-3</c:v>
                </c:pt>
                <c:pt idx="1185">
                  <c:v>3.2000000000000002E-3</c:v>
                </c:pt>
                <c:pt idx="1186">
                  <c:v>3.0000000000000001E-3</c:v>
                </c:pt>
                <c:pt idx="1187">
                  <c:v>3.0000000000000001E-3</c:v>
                </c:pt>
                <c:pt idx="1188">
                  <c:v>3.5999999999999999E-3</c:v>
                </c:pt>
                <c:pt idx="1189">
                  <c:v>3.5000000000000001E-3</c:v>
                </c:pt>
                <c:pt idx="1190">
                  <c:v>3.5999999999999999E-3</c:v>
                </c:pt>
                <c:pt idx="1191">
                  <c:v>3.3999999999999998E-3</c:v>
                </c:pt>
                <c:pt idx="1192">
                  <c:v>3.3E-3</c:v>
                </c:pt>
                <c:pt idx="1193">
                  <c:v>3.0999999999999999E-3</c:v>
                </c:pt>
                <c:pt idx="1194">
                  <c:v>3.5000000000000001E-3</c:v>
                </c:pt>
                <c:pt idx="1195">
                  <c:v>3.3999999999999998E-3</c:v>
                </c:pt>
                <c:pt idx="1196">
                  <c:v>3.3E-3</c:v>
                </c:pt>
                <c:pt idx="1197">
                  <c:v>3.3E-3</c:v>
                </c:pt>
                <c:pt idx="1198">
                  <c:v>3.2000000000000002E-3</c:v>
                </c:pt>
                <c:pt idx="1199">
                  <c:v>3.3E-3</c:v>
                </c:pt>
                <c:pt idx="1200">
                  <c:v>3.5999999999999999E-3</c:v>
                </c:pt>
                <c:pt idx="1201">
                  <c:v>3.0000000000000001E-3</c:v>
                </c:pt>
                <c:pt idx="1202">
                  <c:v>3.3E-3</c:v>
                </c:pt>
                <c:pt idx="1203">
                  <c:v>2.8E-3</c:v>
                </c:pt>
                <c:pt idx="1204">
                  <c:v>3.0000000000000001E-3</c:v>
                </c:pt>
                <c:pt idx="1205">
                  <c:v>3.2000000000000002E-3</c:v>
                </c:pt>
                <c:pt idx="1206">
                  <c:v>3.0000000000000001E-3</c:v>
                </c:pt>
                <c:pt idx="1207">
                  <c:v>3.3999999999999998E-3</c:v>
                </c:pt>
                <c:pt idx="1208">
                  <c:v>3.0999999999999999E-3</c:v>
                </c:pt>
                <c:pt idx="1209">
                  <c:v>3.3E-3</c:v>
                </c:pt>
                <c:pt idx="1210">
                  <c:v>3.2000000000000002E-3</c:v>
                </c:pt>
                <c:pt idx="1211">
                  <c:v>3.0999999999999999E-3</c:v>
                </c:pt>
                <c:pt idx="1212">
                  <c:v>3.5999999999999999E-3</c:v>
                </c:pt>
                <c:pt idx="1213">
                  <c:v>3.3E-3</c:v>
                </c:pt>
                <c:pt idx="1214">
                  <c:v>2.8999999999999998E-3</c:v>
                </c:pt>
                <c:pt idx="1215">
                  <c:v>3.0000000000000001E-3</c:v>
                </c:pt>
                <c:pt idx="1216">
                  <c:v>3.2000000000000002E-3</c:v>
                </c:pt>
                <c:pt idx="1217">
                  <c:v>3.3999999999999998E-3</c:v>
                </c:pt>
                <c:pt idx="1218">
                  <c:v>3.2000000000000002E-3</c:v>
                </c:pt>
                <c:pt idx="1219">
                  <c:v>3.5999999999999999E-3</c:v>
                </c:pt>
                <c:pt idx="1220">
                  <c:v>3.2000000000000002E-3</c:v>
                </c:pt>
                <c:pt idx="1221">
                  <c:v>3.3E-3</c:v>
                </c:pt>
                <c:pt idx="1222">
                  <c:v>3.0000000000000001E-3</c:v>
                </c:pt>
                <c:pt idx="1223">
                  <c:v>3.0999999999999999E-3</c:v>
                </c:pt>
                <c:pt idx="1224">
                  <c:v>3.3999999999999998E-3</c:v>
                </c:pt>
                <c:pt idx="1225">
                  <c:v>3.0999999999999999E-3</c:v>
                </c:pt>
                <c:pt idx="1226">
                  <c:v>3.0999999999999999E-3</c:v>
                </c:pt>
                <c:pt idx="1227">
                  <c:v>2.8999999999999998E-3</c:v>
                </c:pt>
                <c:pt idx="1228">
                  <c:v>3.2000000000000002E-3</c:v>
                </c:pt>
                <c:pt idx="1229">
                  <c:v>3.0000000000000001E-3</c:v>
                </c:pt>
                <c:pt idx="1230">
                  <c:v>2.8999999999999998E-3</c:v>
                </c:pt>
                <c:pt idx="1231">
                  <c:v>3.3999999999999998E-3</c:v>
                </c:pt>
                <c:pt idx="1232">
                  <c:v>3.0999999999999999E-3</c:v>
                </c:pt>
                <c:pt idx="1233">
                  <c:v>3.0999999999999999E-3</c:v>
                </c:pt>
                <c:pt idx="1234">
                  <c:v>2.8999999999999998E-3</c:v>
                </c:pt>
                <c:pt idx="1235">
                  <c:v>3.2000000000000002E-3</c:v>
                </c:pt>
                <c:pt idx="1236">
                  <c:v>2.8999999999999998E-3</c:v>
                </c:pt>
                <c:pt idx="1237">
                  <c:v>2.8999999999999998E-3</c:v>
                </c:pt>
                <c:pt idx="1238">
                  <c:v>3.0000000000000001E-3</c:v>
                </c:pt>
                <c:pt idx="1239">
                  <c:v>3.3E-3</c:v>
                </c:pt>
                <c:pt idx="1240">
                  <c:v>3.2000000000000002E-3</c:v>
                </c:pt>
                <c:pt idx="1241">
                  <c:v>3.3E-3</c:v>
                </c:pt>
                <c:pt idx="1242">
                  <c:v>3.0999999999999999E-3</c:v>
                </c:pt>
                <c:pt idx="1243">
                  <c:v>2.8999999999999998E-3</c:v>
                </c:pt>
                <c:pt idx="1244">
                  <c:v>3.3999999999999998E-3</c:v>
                </c:pt>
                <c:pt idx="1245">
                  <c:v>3.3E-3</c:v>
                </c:pt>
                <c:pt idx="1246">
                  <c:v>3.2000000000000002E-3</c:v>
                </c:pt>
                <c:pt idx="1247">
                  <c:v>3.3E-3</c:v>
                </c:pt>
                <c:pt idx="1248">
                  <c:v>3.2000000000000002E-3</c:v>
                </c:pt>
                <c:pt idx="1249">
                  <c:v>3.3E-3</c:v>
                </c:pt>
                <c:pt idx="1250">
                  <c:v>3.2000000000000002E-3</c:v>
                </c:pt>
                <c:pt idx="1251">
                  <c:v>3.0999999999999999E-3</c:v>
                </c:pt>
                <c:pt idx="1252">
                  <c:v>3.0999999999999999E-3</c:v>
                </c:pt>
                <c:pt idx="1253">
                  <c:v>3.0999999999999999E-3</c:v>
                </c:pt>
                <c:pt idx="1254">
                  <c:v>3.3E-3</c:v>
                </c:pt>
                <c:pt idx="1255">
                  <c:v>3.3E-3</c:v>
                </c:pt>
                <c:pt idx="1256">
                  <c:v>3.0999999999999999E-3</c:v>
                </c:pt>
                <c:pt idx="1257">
                  <c:v>3.2000000000000002E-3</c:v>
                </c:pt>
                <c:pt idx="1258">
                  <c:v>2.8999999999999998E-3</c:v>
                </c:pt>
                <c:pt idx="1259">
                  <c:v>3.0999999999999999E-3</c:v>
                </c:pt>
                <c:pt idx="1260">
                  <c:v>3.3E-3</c:v>
                </c:pt>
                <c:pt idx="1261">
                  <c:v>3.3E-3</c:v>
                </c:pt>
                <c:pt idx="1262">
                  <c:v>3.3E-3</c:v>
                </c:pt>
                <c:pt idx="1263">
                  <c:v>3.0000000000000001E-3</c:v>
                </c:pt>
                <c:pt idx="1264">
                  <c:v>3.2000000000000002E-3</c:v>
                </c:pt>
                <c:pt idx="1265">
                  <c:v>2.8999999999999998E-3</c:v>
                </c:pt>
                <c:pt idx="1266">
                  <c:v>2.8999999999999998E-3</c:v>
                </c:pt>
                <c:pt idx="1267">
                  <c:v>3.0999999999999999E-3</c:v>
                </c:pt>
                <c:pt idx="1268">
                  <c:v>2.8E-3</c:v>
                </c:pt>
                <c:pt idx="1269">
                  <c:v>2.7000000000000001E-3</c:v>
                </c:pt>
                <c:pt idx="1270">
                  <c:v>2.8999999999999998E-3</c:v>
                </c:pt>
                <c:pt idx="1271">
                  <c:v>3.0000000000000001E-3</c:v>
                </c:pt>
                <c:pt idx="1272">
                  <c:v>2.8999999999999998E-3</c:v>
                </c:pt>
                <c:pt idx="1273">
                  <c:v>3.2000000000000002E-3</c:v>
                </c:pt>
                <c:pt idx="1274">
                  <c:v>3.0000000000000001E-3</c:v>
                </c:pt>
                <c:pt idx="1275">
                  <c:v>3.0999999999999999E-3</c:v>
                </c:pt>
                <c:pt idx="1276">
                  <c:v>3.2000000000000002E-3</c:v>
                </c:pt>
                <c:pt idx="1277">
                  <c:v>3.0999999999999999E-3</c:v>
                </c:pt>
                <c:pt idx="1278">
                  <c:v>2.8999999999999998E-3</c:v>
                </c:pt>
                <c:pt idx="1279">
                  <c:v>3.2000000000000002E-3</c:v>
                </c:pt>
                <c:pt idx="1280">
                  <c:v>2.8999999999999998E-3</c:v>
                </c:pt>
                <c:pt idx="1281">
                  <c:v>3.0000000000000001E-3</c:v>
                </c:pt>
                <c:pt idx="1282">
                  <c:v>3.0999999999999999E-3</c:v>
                </c:pt>
                <c:pt idx="1283">
                  <c:v>3.0000000000000001E-3</c:v>
                </c:pt>
                <c:pt idx="1284">
                  <c:v>3.2000000000000002E-3</c:v>
                </c:pt>
                <c:pt idx="1285">
                  <c:v>3.0999999999999999E-3</c:v>
                </c:pt>
                <c:pt idx="1286">
                  <c:v>3.0000000000000001E-3</c:v>
                </c:pt>
                <c:pt idx="1287">
                  <c:v>3.3E-3</c:v>
                </c:pt>
                <c:pt idx="1288">
                  <c:v>2.8E-3</c:v>
                </c:pt>
                <c:pt idx="1289">
                  <c:v>3.0999999999999999E-3</c:v>
                </c:pt>
                <c:pt idx="1290">
                  <c:v>3.0000000000000001E-3</c:v>
                </c:pt>
                <c:pt idx="1291">
                  <c:v>2.8999999999999998E-3</c:v>
                </c:pt>
                <c:pt idx="1292">
                  <c:v>2.8999999999999998E-3</c:v>
                </c:pt>
                <c:pt idx="1293">
                  <c:v>3.0000000000000001E-3</c:v>
                </c:pt>
                <c:pt idx="1294">
                  <c:v>2.8E-3</c:v>
                </c:pt>
                <c:pt idx="1295">
                  <c:v>3.0000000000000001E-3</c:v>
                </c:pt>
                <c:pt idx="1296">
                  <c:v>3.0999999999999999E-3</c:v>
                </c:pt>
                <c:pt idx="1297">
                  <c:v>3.0000000000000001E-3</c:v>
                </c:pt>
                <c:pt idx="1298">
                  <c:v>2.8E-3</c:v>
                </c:pt>
                <c:pt idx="1299">
                  <c:v>2.8999999999999998E-3</c:v>
                </c:pt>
                <c:pt idx="1300">
                  <c:v>2.8999999999999998E-3</c:v>
                </c:pt>
                <c:pt idx="1301">
                  <c:v>2.8999999999999998E-3</c:v>
                </c:pt>
                <c:pt idx="1302">
                  <c:v>2.8999999999999998E-3</c:v>
                </c:pt>
                <c:pt idx="1303">
                  <c:v>3.0000000000000001E-3</c:v>
                </c:pt>
                <c:pt idx="1304">
                  <c:v>2.8E-3</c:v>
                </c:pt>
                <c:pt idx="1305">
                  <c:v>2.8999999999999998E-3</c:v>
                </c:pt>
                <c:pt idx="1306">
                  <c:v>3.0999999999999999E-3</c:v>
                </c:pt>
                <c:pt idx="1307">
                  <c:v>3.0000000000000001E-3</c:v>
                </c:pt>
                <c:pt idx="1308">
                  <c:v>3.0999999999999999E-3</c:v>
                </c:pt>
                <c:pt idx="1309">
                  <c:v>2.8999999999999998E-3</c:v>
                </c:pt>
                <c:pt idx="1310">
                  <c:v>2.8999999999999998E-3</c:v>
                </c:pt>
                <c:pt idx="1311">
                  <c:v>2.8999999999999998E-3</c:v>
                </c:pt>
                <c:pt idx="1312">
                  <c:v>2.8E-3</c:v>
                </c:pt>
                <c:pt idx="1313">
                  <c:v>2.8999999999999998E-3</c:v>
                </c:pt>
                <c:pt idx="1314">
                  <c:v>2.8E-3</c:v>
                </c:pt>
                <c:pt idx="1315">
                  <c:v>3.0999999999999999E-3</c:v>
                </c:pt>
                <c:pt idx="1316">
                  <c:v>3.0000000000000001E-3</c:v>
                </c:pt>
                <c:pt idx="1317">
                  <c:v>2.8999999999999998E-3</c:v>
                </c:pt>
                <c:pt idx="1318">
                  <c:v>3.0999999999999999E-3</c:v>
                </c:pt>
                <c:pt idx="1319">
                  <c:v>2.8999999999999998E-3</c:v>
                </c:pt>
                <c:pt idx="1320">
                  <c:v>3.0000000000000001E-3</c:v>
                </c:pt>
                <c:pt idx="1321">
                  <c:v>2.8E-3</c:v>
                </c:pt>
                <c:pt idx="1322">
                  <c:v>2.8999999999999998E-3</c:v>
                </c:pt>
                <c:pt idx="1323">
                  <c:v>3.0999999999999999E-3</c:v>
                </c:pt>
                <c:pt idx="1324">
                  <c:v>3.0000000000000001E-3</c:v>
                </c:pt>
                <c:pt idx="1325">
                  <c:v>3.0000000000000001E-3</c:v>
                </c:pt>
                <c:pt idx="1326">
                  <c:v>3.0000000000000001E-3</c:v>
                </c:pt>
                <c:pt idx="1327">
                  <c:v>2.8999999999999998E-3</c:v>
                </c:pt>
                <c:pt idx="1328">
                  <c:v>3.0999999999999999E-3</c:v>
                </c:pt>
                <c:pt idx="1329">
                  <c:v>3.0999999999999999E-3</c:v>
                </c:pt>
                <c:pt idx="1330">
                  <c:v>3.0999999999999999E-3</c:v>
                </c:pt>
                <c:pt idx="1331">
                  <c:v>3.0999999999999999E-3</c:v>
                </c:pt>
                <c:pt idx="1332">
                  <c:v>3.0000000000000001E-3</c:v>
                </c:pt>
                <c:pt idx="1333">
                  <c:v>3.0000000000000001E-3</c:v>
                </c:pt>
                <c:pt idx="1334">
                  <c:v>3.2000000000000002E-3</c:v>
                </c:pt>
                <c:pt idx="1335">
                  <c:v>3.0000000000000001E-3</c:v>
                </c:pt>
                <c:pt idx="1336">
                  <c:v>3.0999999999999999E-3</c:v>
                </c:pt>
                <c:pt idx="1337">
                  <c:v>2.8E-3</c:v>
                </c:pt>
                <c:pt idx="1338">
                  <c:v>3.2000000000000002E-3</c:v>
                </c:pt>
                <c:pt idx="1339">
                  <c:v>2.8999999999999998E-3</c:v>
                </c:pt>
                <c:pt idx="1340">
                  <c:v>3.3E-3</c:v>
                </c:pt>
                <c:pt idx="1341">
                  <c:v>3.0000000000000001E-3</c:v>
                </c:pt>
                <c:pt idx="1342">
                  <c:v>3.0000000000000001E-3</c:v>
                </c:pt>
                <c:pt idx="1343">
                  <c:v>3.0999999999999999E-3</c:v>
                </c:pt>
                <c:pt idx="1344">
                  <c:v>3.0999999999999999E-3</c:v>
                </c:pt>
                <c:pt idx="1345">
                  <c:v>3.0999999999999999E-3</c:v>
                </c:pt>
                <c:pt idx="1346">
                  <c:v>2.8999999999999998E-3</c:v>
                </c:pt>
                <c:pt idx="1347">
                  <c:v>3.0000000000000001E-3</c:v>
                </c:pt>
                <c:pt idx="1348">
                  <c:v>2.8999999999999998E-3</c:v>
                </c:pt>
                <c:pt idx="1349">
                  <c:v>2.8999999999999998E-3</c:v>
                </c:pt>
                <c:pt idx="1350">
                  <c:v>3.2000000000000002E-3</c:v>
                </c:pt>
                <c:pt idx="1351">
                  <c:v>2.8999999999999998E-3</c:v>
                </c:pt>
                <c:pt idx="1352">
                  <c:v>3.3E-3</c:v>
                </c:pt>
                <c:pt idx="1353">
                  <c:v>3.0999999999999999E-3</c:v>
                </c:pt>
                <c:pt idx="1354">
                  <c:v>3.0999999999999999E-3</c:v>
                </c:pt>
                <c:pt idx="1355">
                  <c:v>3.0000000000000001E-3</c:v>
                </c:pt>
                <c:pt idx="1356">
                  <c:v>3.0999999999999999E-3</c:v>
                </c:pt>
                <c:pt idx="1357">
                  <c:v>3.0999999999999999E-3</c:v>
                </c:pt>
                <c:pt idx="1358">
                  <c:v>3.0000000000000001E-3</c:v>
                </c:pt>
                <c:pt idx="1359">
                  <c:v>3.2000000000000002E-3</c:v>
                </c:pt>
                <c:pt idx="1360">
                  <c:v>2.8999999999999998E-3</c:v>
                </c:pt>
                <c:pt idx="1361">
                  <c:v>2.8999999999999998E-3</c:v>
                </c:pt>
                <c:pt idx="1362">
                  <c:v>3.0000000000000001E-3</c:v>
                </c:pt>
                <c:pt idx="1363">
                  <c:v>2.8999999999999998E-3</c:v>
                </c:pt>
                <c:pt idx="1364">
                  <c:v>3.0999999999999999E-3</c:v>
                </c:pt>
                <c:pt idx="1365">
                  <c:v>2.8999999999999998E-3</c:v>
                </c:pt>
                <c:pt idx="1366">
                  <c:v>2.8999999999999998E-3</c:v>
                </c:pt>
                <c:pt idx="1367">
                  <c:v>3.0000000000000001E-3</c:v>
                </c:pt>
                <c:pt idx="1368">
                  <c:v>3.0999999999999999E-3</c:v>
                </c:pt>
                <c:pt idx="1369">
                  <c:v>2.8999999999999998E-3</c:v>
                </c:pt>
                <c:pt idx="1370">
                  <c:v>3.0000000000000001E-3</c:v>
                </c:pt>
                <c:pt idx="1371">
                  <c:v>3.0000000000000001E-3</c:v>
                </c:pt>
                <c:pt idx="1372">
                  <c:v>3.0000000000000001E-3</c:v>
                </c:pt>
                <c:pt idx="1373">
                  <c:v>3.0000000000000001E-3</c:v>
                </c:pt>
                <c:pt idx="1374">
                  <c:v>3.0999999999999999E-3</c:v>
                </c:pt>
                <c:pt idx="1375">
                  <c:v>3.0999999999999999E-3</c:v>
                </c:pt>
                <c:pt idx="1376">
                  <c:v>2.8999999999999998E-3</c:v>
                </c:pt>
                <c:pt idx="1377">
                  <c:v>3.0999999999999999E-3</c:v>
                </c:pt>
                <c:pt idx="1378">
                  <c:v>2.8999999999999998E-3</c:v>
                </c:pt>
                <c:pt idx="1379">
                  <c:v>3.0999999999999999E-3</c:v>
                </c:pt>
                <c:pt idx="1380">
                  <c:v>3.0000000000000001E-3</c:v>
                </c:pt>
                <c:pt idx="1381">
                  <c:v>3.0999999999999999E-3</c:v>
                </c:pt>
                <c:pt idx="1382">
                  <c:v>3.0000000000000001E-3</c:v>
                </c:pt>
                <c:pt idx="1383">
                  <c:v>2.8999999999999998E-3</c:v>
                </c:pt>
                <c:pt idx="1384">
                  <c:v>3.0999999999999999E-3</c:v>
                </c:pt>
                <c:pt idx="1385">
                  <c:v>3.3E-3</c:v>
                </c:pt>
                <c:pt idx="1386">
                  <c:v>3.2000000000000002E-3</c:v>
                </c:pt>
                <c:pt idx="1387">
                  <c:v>2.8999999999999998E-3</c:v>
                </c:pt>
                <c:pt idx="1388">
                  <c:v>2.8999999999999998E-3</c:v>
                </c:pt>
                <c:pt idx="1389">
                  <c:v>3.0999999999999999E-3</c:v>
                </c:pt>
                <c:pt idx="1390">
                  <c:v>2.8E-3</c:v>
                </c:pt>
                <c:pt idx="1391">
                  <c:v>2.8E-3</c:v>
                </c:pt>
                <c:pt idx="1392">
                  <c:v>3.0999999999999999E-3</c:v>
                </c:pt>
                <c:pt idx="1393">
                  <c:v>3.0000000000000001E-3</c:v>
                </c:pt>
                <c:pt idx="1394">
                  <c:v>3.0999999999999999E-3</c:v>
                </c:pt>
                <c:pt idx="1395">
                  <c:v>3.2000000000000002E-3</c:v>
                </c:pt>
                <c:pt idx="1396">
                  <c:v>2.8999999999999998E-3</c:v>
                </c:pt>
                <c:pt idx="1397">
                  <c:v>3.0000000000000001E-3</c:v>
                </c:pt>
                <c:pt idx="1398">
                  <c:v>3.0000000000000001E-3</c:v>
                </c:pt>
                <c:pt idx="1399">
                  <c:v>3.2000000000000002E-3</c:v>
                </c:pt>
                <c:pt idx="1400">
                  <c:v>2.8999999999999998E-3</c:v>
                </c:pt>
                <c:pt idx="1401">
                  <c:v>3.0000000000000001E-3</c:v>
                </c:pt>
                <c:pt idx="1402">
                  <c:v>2.8999999999999998E-3</c:v>
                </c:pt>
                <c:pt idx="1403">
                  <c:v>2.8999999999999998E-3</c:v>
                </c:pt>
                <c:pt idx="1404">
                  <c:v>3.0999999999999999E-3</c:v>
                </c:pt>
                <c:pt idx="1405">
                  <c:v>3.0000000000000001E-3</c:v>
                </c:pt>
                <c:pt idx="1406">
                  <c:v>3.0000000000000001E-3</c:v>
                </c:pt>
                <c:pt idx="1407">
                  <c:v>2.8999999999999998E-3</c:v>
                </c:pt>
                <c:pt idx="1408">
                  <c:v>3.0000000000000001E-3</c:v>
                </c:pt>
                <c:pt idx="1409">
                  <c:v>3.2000000000000002E-3</c:v>
                </c:pt>
                <c:pt idx="1410">
                  <c:v>2.8999999999999998E-3</c:v>
                </c:pt>
                <c:pt idx="1411">
                  <c:v>3.0999999999999999E-3</c:v>
                </c:pt>
                <c:pt idx="1412">
                  <c:v>3.2000000000000002E-3</c:v>
                </c:pt>
                <c:pt idx="1413">
                  <c:v>3.0999999999999999E-3</c:v>
                </c:pt>
                <c:pt idx="1414">
                  <c:v>3.0000000000000001E-3</c:v>
                </c:pt>
                <c:pt idx="1415">
                  <c:v>2.8999999999999998E-3</c:v>
                </c:pt>
                <c:pt idx="1416">
                  <c:v>2.8999999999999998E-3</c:v>
                </c:pt>
                <c:pt idx="1417">
                  <c:v>3.0000000000000001E-3</c:v>
                </c:pt>
                <c:pt idx="1418">
                  <c:v>3.2000000000000002E-3</c:v>
                </c:pt>
                <c:pt idx="1419">
                  <c:v>3.0999999999999999E-3</c:v>
                </c:pt>
                <c:pt idx="1420">
                  <c:v>3.0999999999999999E-3</c:v>
                </c:pt>
                <c:pt idx="1421">
                  <c:v>3.0999999999999999E-3</c:v>
                </c:pt>
                <c:pt idx="1422">
                  <c:v>2.8999999999999998E-3</c:v>
                </c:pt>
                <c:pt idx="1423">
                  <c:v>3.0999999999999999E-3</c:v>
                </c:pt>
                <c:pt idx="1424">
                  <c:v>3.0000000000000001E-3</c:v>
                </c:pt>
                <c:pt idx="1425">
                  <c:v>2.8999999999999998E-3</c:v>
                </c:pt>
                <c:pt idx="1426">
                  <c:v>3.0999999999999999E-3</c:v>
                </c:pt>
                <c:pt idx="1427">
                  <c:v>3.0000000000000001E-3</c:v>
                </c:pt>
                <c:pt idx="1428">
                  <c:v>3.3E-3</c:v>
                </c:pt>
                <c:pt idx="1429">
                  <c:v>3.0999999999999999E-3</c:v>
                </c:pt>
                <c:pt idx="1430">
                  <c:v>3.0999999999999999E-3</c:v>
                </c:pt>
                <c:pt idx="1431">
                  <c:v>3.3E-3</c:v>
                </c:pt>
                <c:pt idx="1432">
                  <c:v>3.0999999999999999E-3</c:v>
                </c:pt>
                <c:pt idx="1433">
                  <c:v>3.3999999999999998E-3</c:v>
                </c:pt>
                <c:pt idx="1434">
                  <c:v>3.2000000000000002E-3</c:v>
                </c:pt>
                <c:pt idx="1435">
                  <c:v>3.0999999999999999E-3</c:v>
                </c:pt>
                <c:pt idx="1436">
                  <c:v>3.2000000000000002E-3</c:v>
                </c:pt>
                <c:pt idx="1437">
                  <c:v>3.3999999999999998E-3</c:v>
                </c:pt>
                <c:pt idx="1438">
                  <c:v>3.0999999999999999E-3</c:v>
                </c:pt>
                <c:pt idx="1439">
                  <c:v>3.3E-3</c:v>
                </c:pt>
                <c:pt idx="1440">
                  <c:v>3.0999999999999999E-3</c:v>
                </c:pt>
                <c:pt idx="1441">
                  <c:v>3.2000000000000002E-3</c:v>
                </c:pt>
                <c:pt idx="1442">
                  <c:v>3.3E-3</c:v>
                </c:pt>
                <c:pt idx="1443">
                  <c:v>3.3E-3</c:v>
                </c:pt>
                <c:pt idx="1444">
                  <c:v>3.5000000000000001E-3</c:v>
                </c:pt>
                <c:pt idx="1445">
                  <c:v>3.5000000000000001E-3</c:v>
                </c:pt>
                <c:pt idx="1446">
                  <c:v>3.3E-3</c:v>
                </c:pt>
                <c:pt idx="1447">
                  <c:v>3.3E-3</c:v>
                </c:pt>
                <c:pt idx="1448">
                  <c:v>3.5000000000000001E-3</c:v>
                </c:pt>
                <c:pt idx="1449">
                  <c:v>3.3999999999999998E-3</c:v>
                </c:pt>
                <c:pt idx="1450">
                  <c:v>3.2000000000000002E-3</c:v>
                </c:pt>
                <c:pt idx="1451">
                  <c:v>3.3E-3</c:v>
                </c:pt>
                <c:pt idx="1452">
                  <c:v>3.5999999999999999E-3</c:v>
                </c:pt>
                <c:pt idx="1453">
                  <c:v>3.3999999999999998E-3</c:v>
                </c:pt>
                <c:pt idx="1454">
                  <c:v>3.5999999999999999E-3</c:v>
                </c:pt>
                <c:pt idx="1455">
                  <c:v>3.5000000000000001E-3</c:v>
                </c:pt>
                <c:pt idx="1456">
                  <c:v>3.5000000000000001E-3</c:v>
                </c:pt>
                <c:pt idx="1457">
                  <c:v>3.5000000000000001E-3</c:v>
                </c:pt>
                <c:pt idx="1458">
                  <c:v>3.5999999999999999E-3</c:v>
                </c:pt>
                <c:pt idx="1459">
                  <c:v>3.7000000000000002E-3</c:v>
                </c:pt>
                <c:pt idx="1460">
                  <c:v>3.3E-3</c:v>
                </c:pt>
                <c:pt idx="1461">
                  <c:v>3.8E-3</c:v>
                </c:pt>
                <c:pt idx="1462">
                  <c:v>3.5000000000000001E-3</c:v>
                </c:pt>
                <c:pt idx="1463">
                  <c:v>3.5000000000000001E-3</c:v>
                </c:pt>
                <c:pt idx="1464">
                  <c:v>3.5999999999999999E-3</c:v>
                </c:pt>
                <c:pt idx="1465">
                  <c:v>3.5999999999999999E-3</c:v>
                </c:pt>
                <c:pt idx="1466">
                  <c:v>3.5999999999999999E-3</c:v>
                </c:pt>
                <c:pt idx="1467">
                  <c:v>3.5000000000000001E-3</c:v>
                </c:pt>
                <c:pt idx="1468">
                  <c:v>3.7000000000000002E-3</c:v>
                </c:pt>
                <c:pt idx="1469">
                  <c:v>3.8E-3</c:v>
                </c:pt>
                <c:pt idx="1470">
                  <c:v>3.8E-3</c:v>
                </c:pt>
                <c:pt idx="1471">
                  <c:v>3.7000000000000002E-3</c:v>
                </c:pt>
                <c:pt idx="1472">
                  <c:v>3.5999999999999999E-3</c:v>
                </c:pt>
                <c:pt idx="1473">
                  <c:v>3.5999999999999999E-3</c:v>
                </c:pt>
                <c:pt idx="1474">
                  <c:v>3.5000000000000001E-3</c:v>
                </c:pt>
                <c:pt idx="1475">
                  <c:v>3.5000000000000001E-3</c:v>
                </c:pt>
                <c:pt idx="1476">
                  <c:v>3.5999999999999999E-3</c:v>
                </c:pt>
                <c:pt idx="1477">
                  <c:v>3.5999999999999999E-3</c:v>
                </c:pt>
                <c:pt idx="1478">
                  <c:v>3.8E-3</c:v>
                </c:pt>
                <c:pt idx="1479">
                  <c:v>3.8E-3</c:v>
                </c:pt>
                <c:pt idx="1480">
                  <c:v>3.7000000000000002E-3</c:v>
                </c:pt>
                <c:pt idx="1481">
                  <c:v>3.5000000000000001E-3</c:v>
                </c:pt>
                <c:pt idx="1482">
                  <c:v>3.7000000000000002E-3</c:v>
                </c:pt>
                <c:pt idx="1483">
                  <c:v>3.7000000000000002E-3</c:v>
                </c:pt>
                <c:pt idx="1484">
                  <c:v>3.7000000000000002E-3</c:v>
                </c:pt>
                <c:pt idx="1485">
                  <c:v>3.5999999999999999E-3</c:v>
                </c:pt>
                <c:pt idx="1486">
                  <c:v>3.7000000000000002E-3</c:v>
                </c:pt>
                <c:pt idx="1487">
                  <c:v>3.8E-3</c:v>
                </c:pt>
                <c:pt idx="1488">
                  <c:v>3.8999999999999998E-3</c:v>
                </c:pt>
                <c:pt idx="1489">
                  <c:v>3.7000000000000002E-3</c:v>
                </c:pt>
                <c:pt idx="1490">
                  <c:v>3.8999999999999998E-3</c:v>
                </c:pt>
                <c:pt idx="1491">
                  <c:v>3.8999999999999998E-3</c:v>
                </c:pt>
                <c:pt idx="1492">
                  <c:v>3.8E-3</c:v>
                </c:pt>
                <c:pt idx="1493">
                  <c:v>3.7000000000000002E-3</c:v>
                </c:pt>
                <c:pt idx="1494">
                  <c:v>3.8E-3</c:v>
                </c:pt>
                <c:pt idx="1495">
                  <c:v>3.8E-3</c:v>
                </c:pt>
                <c:pt idx="1496">
                  <c:v>3.8999999999999998E-3</c:v>
                </c:pt>
                <c:pt idx="1497">
                  <c:v>3.8999999999999998E-3</c:v>
                </c:pt>
                <c:pt idx="1498">
                  <c:v>3.7000000000000002E-3</c:v>
                </c:pt>
                <c:pt idx="1499">
                  <c:v>4.0000000000000001E-3</c:v>
                </c:pt>
                <c:pt idx="1500">
                  <c:v>4.0000000000000001E-3</c:v>
                </c:pt>
                <c:pt idx="1501">
                  <c:v>4.0000000000000001E-3</c:v>
                </c:pt>
                <c:pt idx="1502">
                  <c:v>4.0000000000000001E-3</c:v>
                </c:pt>
                <c:pt idx="1503">
                  <c:v>4.0000000000000001E-3</c:v>
                </c:pt>
                <c:pt idx="1504">
                  <c:v>3.8999999999999998E-3</c:v>
                </c:pt>
                <c:pt idx="1505">
                  <c:v>3.8E-3</c:v>
                </c:pt>
                <c:pt idx="1506">
                  <c:v>4.0000000000000001E-3</c:v>
                </c:pt>
                <c:pt idx="1507">
                  <c:v>4.1000000000000003E-3</c:v>
                </c:pt>
                <c:pt idx="1508">
                  <c:v>4.0000000000000001E-3</c:v>
                </c:pt>
                <c:pt idx="1509">
                  <c:v>3.8999999999999998E-3</c:v>
                </c:pt>
                <c:pt idx="1510">
                  <c:v>4.1999999999999997E-3</c:v>
                </c:pt>
                <c:pt idx="1511">
                  <c:v>4.1000000000000003E-3</c:v>
                </c:pt>
                <c:pt idx="1512">
                  <c:v>4.0000000000000001E-3</c:v>
                </c:pt>
                <c:pt idx="1513">
                  <c:v>4.1000000000000003E-3</c:v>
                </c:pt>
                <c:pt idx="1514">
                  <c:v>4.0000000000000001E-3</c:v>
                </c:pt>
                <c:pt idx="1515">
                  <c:v>4.1000000000000003E-3</c:v>
                </c:pt>
                <c:pt idx="1516">
                  <c:v>4.1000000000000003E-3</c:v>
                </c:pt>
                <c:pt idx="1517">
                  <c:v>4.1999999999999997E-3</c:v>
                </c:pt>
                <c:pt idx="1518">
                  <c:v>3.8999999999999998E-3</c:v>
                </c:pt>
                <c:pt idx="1519">
                  <c:v>4.0000000000000001E-3</c:v>
                </c:pt>
                <c:pt idx="1520">
                  <c:v>3.8999999999999998E-3</c:v>
                </c:pt>
                <c:pt idx="1521">
                  <c:v>4.0000000000000001E-3</c:v>
                </c:pt>
                <c:pt idx="1522">
                  <c:v>4.1999999999999997E-3</c:v>
                </c:pt>
                <c:pt idx="1523">
                  <c:v>4.3E-3</c:v>
                </c:pt>
                <c:pt idx="1524">
                  <c:v>4.1999999999999997E-3</c:v>
                </c:pt>
                <c:pt idx="1525">
                  <c:v>4.3E-3</c:v>
                </c:pt>
                <c:pt idx="1526">
                  <c:v>4.3E-3</c:v>
                </c:pt>
                <c:pt idx="1527">
                  <c:v>4.1999999999999997E-3</c:v>
                </c:pt>
                <c:pt idx="1528">
                  <c:v>4.1000000000000003E-3</c:v>
                </c:pt>
                <c:pt idx="1529">
                  <c:v>4.3E-3</c:v>
                </c:pt>
                <c:pt idx="1530">
                  <c:v>4.3E-3</c:v>
                </c:pt>
                <c:pt idx="1531">
                  <c:v>4.4000000000000003E-3</c:v>
                </c:pt>
                <c:pt idx="1532">
                  <c:v>4.1999999999999997E-3</c:v>
                </c:pt>
                <c:pt idx="1533">
                  <c:v>4.1999999999999997E-3</c:v>
                </c:pt>
                <c:pt idx="1534">
                  <c:v>4.1999999999999997E-3</c:v>
                </c:pt>
                <c:pt idx="1535">
                  <c:v>4.3E-3</c:v>
                </c:pt>
                <c:pt idx="1536">
                  <c:v>4.4000000000000003E-3</c:v>
                </c:pt>
                <c:pt idx="1537">
                  <c:v>4.1000000000000003E-3</c:v>
                </c:pt>
                <c:pt idx="1538">
                  <c:v>4.4000000000000003E-3</c:v>
                </c:pt>
                <c:pt idx="1539">
                  <c:v>4.1999999999999997E-3</c:v>
                </c:pt>
                <c:pt idx="1540">
                  <c:v>4.4999999999999997E-3</c:v>
                </c:pt>
                <c:pt idx="1541">
                  <c:v>4.3E-3</c:v>
                </c:pt>
                <c:pt idx="1542">
                  <c:v>4.4000000000000003E-3</c:v>
                </c:pt>
                <c:pt idx="1543">
                  <c:v>4.5999999999999999E-3</c:v>
                </c:pt>
                <c:pt idx="1544">
                  <c:v>4.5999999999999999E-3</c:v>
                </c:pt>
                <c:pt idx="1545">
                  <c:v>4.4999999999999997E-3</c:v>
                </c:pt>
                <c:pt idx="1546">
                  <c:v>4.4999999999999997E-3</c:v>
                </c:pt>
                <c:pt idx="1547">
                  <c:v>4.4000000000000003E-3</c:v>
                </c:pt>
                <c:pt idx="1548">
                  <c:v>4.4000000000000003E-3</c:v>
                </c:pt>
                <c:pt idx="1549">
                  <c:v>4.4000000000000003E-3</c:v>
                </c:pt>
                <c:pt idx="1550">
                  <c:v>4.4000000000000003E-3</c:v>
                </c:pt>
                <c:pt idx="1551">
                  <c:v>4.4000000000000003E-3</c:v>
                </c:pt>
                <c:pt idx="1552">
                  <c:v>4.4999999999999997E-3</c:v>
                </c:pt>
                <c:pt idx="1553">
                  <c:v>4.4999999999999997E-3</c:v>
                </c:pt>
                <c:pt idx="1554">
                  <c:v>4.4000000000000003E-3</c:v>
                </c:pt>
                <c:pt idx="1555">
                  <c:v>4.7000000000000002E-3</c:v>
                </c:pt>
                <c:pt idx="1556">
                  <c:v>4.7999999999999996E-3</c:v>
                </c:pt>
                <c:pt idx="1557">
                  <c:v>4.7000000000000002E-3</c:v>
                </c:pt>
                <c:pt idx="1558">
                  <c:v>4.5999999999999999E-3</c:v>
                </c:pt>
                <c:pt idx="1559">
                  <c:v>4.7999999999999996E-3</c:v>
                </c:pt>
                <c:pt idx="1560">
                  <c:v>4.4999999999999997E-3</c:v>
                </c:pt>
                <c:pt idx="1561">
                  <c:v>4.8999999999999998E-3</c:v>
                </c:pt>
                <c:pt idx="1562">
                  <c:v>4.7000000000000002E-3</c:v>
                </c:pt>
                <c:pt idx="1563">
                  <c:v>4.7000000000000002E-3</c:v>
                </c:pt>
                <c:pt idx="1564">
                  <c:v>4.7999999999999996E-3</c:v>
                </c:pt>
                <c:pt idx="1565">
                  <c:v>4.7999999999999996E-3</c:v>
                </c:pt>
                <c:pt idx="1566">
                  <c:v>4.7000000000000002E-3</c:v>
                </c:pt>
                <c:pt idx="1567">
                  <c:v>4.4000000000000003E-3</c:v>
                </c:pt>
                <c:pt idx="1568">
                  <c:v>5.0000000000000001E-3</c:v>
                </c:pt>
                <c:pt idx="1569">
                  <c:v>4.7999999999999996E-3</c:v>
                </c:pt>
                <c:pt idx="1570">
                  <c:v>4.7999999999999996E-3</c:v>
                </c:pt>
                <c:pt idx="1571">
                  <c:v>5.0000000000000001E-3</c:v>
                </c:pt>
                <c:pt idx="1572">
                  <c:v>4.8999999999999998E-3</c:v>
                </c:pt>
                <c:pt idx="1573">
                  <c:v>5.0000000000000001E-3</c:v>
                </c:pt>
                <c:pt idx="1574">
                  <c:v>5.1000000000000004E-3</c:v>
                </c:pt>
                <c:pt idx="1575">
                  <c:v>4.8999999999999998E-3</c:v>
                </c:pt>
                <c:pt idx="1576">
                  <c:v>5.1000000000000004E-3</c:v>
                </c:pt>
                <c:pt idx="1577">
                  <c:v>5.1000000000000004E-3</c:v>
                </c:pt>
                <c:pt idx="1578">
                  <c:v>5.0000000000000001E-3</c:v>
                </c:pt>
                <c:pt idx="1579">
                  <c:v>5.0000000000000001E-3</c:v>
                </c:pt>
                <c:pt idx="1580">
                  <c:v>5.1000000000000004E-3</c:v>
                </c:pt>
                <c:pt idx="1581">
                  <c:v>5.3E-3</c:v>
                </c:pt>
                <c:pt idx="1582">
                  <c:v>5.1999999999999998E-3</c:v>
                </c:pt>
                <c:pt idx="1583">
                  <c:v>5.1000000000000004E-3</c:v>
                </c:pt>
                <c:pt idx="1584">
                  <c:v>5.1000000000000004E-3</c:v>
                </c:pt>
                <c:pt idx="1585">
                  <c:v>5.3E-3</c:v>
                </c:pt>
                <c:pt idx="1586">
                  <c:v>5.3E-3</c:v>
                </c:pt>
                <c:pt idx="1587">
                  <c:v>5.1000000000000004E-3</c:v>
                </c:pt>
                <c:pt idx="1588">
                  <c:v>5.1000000000000004E-3</c:v>
                </c:pt>
                <c:pt idx="1589">
                  <c:v>5.4000000000000003E-3</c:v>
                </c:pt>
                <c:pt idx="1590">
                  <c:v>5.3E-3</c:v>
                </c:pt>
                <c:pt idx="1591">
                  <c:v>5.3E-3</c:v>
                </c:pt>
                <c:pt idx="1592">
                  <c:v>5.3E-3</c:v>
                </c:pt>
                <c:pt idx="1593">
                  <c:v>5.3E-3</c:v>
                </c:pt>
                <c:pt idx="1594">
                  <c:v>5.4000000000000003E-3</c:v>
                </c:pt>
                <c:pt idx="1595">
                  <c:v>5.4000000000000003E-3</c:v>
                </c:pt>
                <c:pt idx="1596">
                  <c:v>5.4000000000000003E-3</c:v>
                </c:pt>
                <c:pt idx="1597">
                  <c:v>5.4000000000000003E-3</c:v>
                </c:pt>
                <c:pt idx="1598">
                  <c:v>5.4000000000000003E-3</c:v>
                </c:pt>
                <c:pt idx="1599">
                  <c:v>5.4000000000000003E-3</c:v>
                </c:pt>
                <c:pt idx="1600">
                  <c:v>5.4000000000000003E-3</c:v>
                </c:pt>
                <c:pt idx="1601">
                  <c:v>5.5999999999999999E-3</c:v>
                </c:pt>
                <c:pt idx="1602">
                  <c:v>5.5999999999999999E-3</c:v>
                </c:pt>
                <c:pt idx="1603">
                  <c:v>5.7000000000000002E-3</c:v>
                </c:pt>
                <c:pt idx="1604">
                  <c:v>5.5999999999999999E-3</c:v>
                </c:pt>
                <c:pt idx="1605">
                  <c:v>5.7000000000000002E-3</c:v>
                </c:pt>
                <c:pt idx="1606">
                  <c:v>5.7000000000000002E-3</c:v>
                </c:pt>
                <c:pt idx="1607">
                  <c:v>5.5999999999999999E-3</c:v>
                </c:pt>
                <c:pt idx="1608">
                  <c:v>5.8999999999999999E-3</c:v>
                </c:pt>
                <c:pt idx="1609">
                  <c:v>5.7000000000000002E-3</c:v>
                </c:pt>
                <c:pt idx="1610">
                  <c:v>5.5999999999999999E-3</c:v>
                </c:pt>
                <c:pt idx="1611">
                  <c:v>5.7999999999999996E-3</c:v>
                </c:pt>
                <c:pt idx="1612">
                  <c:v>5.8999999999999999E-3</c:v>
                </c:pt>
                <c:pt idx="1613">
                  <c:v>5.7999999999999996E-3</c:v>
                </c:pt>
                <c:pt idx="1614">
                  <c:v>5.7000000000000002E-3</c:v>
                </c:pt>
                <c:pt idx="1615">
                  <c:v>5.7999999999999996E-3</c:v>
                </c:pt>
                <c:pt idx="1616">
                  <c:v>5.8999999999999999E-3</c:v>
                </c:pt>
                <c:pt idx="1617">
                  <c:v>6.0000000000000001E-3</c:v>
                </c:pt>
                <c:pt idx="1618">
                  <c:v>5.7999999999999996E-3</c:v>
                </c:pt>
                <c:pt idx="1619">
                  <c:v>6.1000000000000004E-3</c:v>
                </c:pt>
                <c:pt idx="1620">
                  <c:v>5.8999999999999999E-3</c:v>
                </c:pt>
                <c:pt idx="1621">
                  <c:v>5.7000000000000002E-3</c:v>
                </c:pt>
                <c:pt idx="1622">
                  <c:v>5.7999999999999996E-3</c:v>
                </c:pt>
                <c:pt idx="1623">
                  <c:v>6.3E-3</c:v>
                </c:pt>
                <c:pt idx="1624">
                  <c:v>6.0000000000000001E-3</c:v>
                </c:pt>
                <c:pt idx="1625">
                  <c:v>6.1999999999999998E-3</c:v>
                </c:pt>
                <c:pt idx="1626">
                  <c:v>6.1000000000000004E-3</c:v>
                </c:pt>
                <c:pt idx="1627">
                  <c:v>6.1999999999999998E-3</c:v>
                </c:pt>
                <c:pt idx="1628">
                  <c:v>6.0000000000000001E-3</c:v>
                </c:pt>
                <c:pt idx="1629">
                  <c:v>6.1999999999999998E-3</c:v>
                </c:pt>
                <c:pt idx="1630">
                  <c:v>6.3E-3</c:v>
                </c:pt>
                <c:pt idx="1631">
                  <c:v>6.1000000000000004E-3</c:v>
                </c:pt>
                <c:pt idx="1632">
                  <c:v>6.4000000000000003E-3</c:v>
                </c:pt>
                <c:pt idx="1633">
                  <c:v>6.1000000000000004E-3</c:v>
                </c:pt>
                <c:pt idx="1634">
                  <c:v>6.1000000000000004E-3</c:v>
                </c:pt>
                <c:pt idx="1635">
                  <c:v>6.3E-3</c:v>
                </c:pt>
                <c:pt idx="1636">
                  <c:v>6.4000000000000003E-3</c:v>
                </c:pt>
                <c:pt idx="1637">
                  <c:v>6.7000000000000002E-3</c:v>
                </c:pt>
                <c:pt idx="1638">
                  <c:v>6.6E-3</c:v>
                </c:pt>
                <c:pt idx="1639">
                  <c:v>6.6E-3</c:v>
                </c:pt>
                <c:pt idx="1640">
                  <c:v>6.6E-3</c:v>
                </c:pt>
                <c:pt idx="1641">
                  <c:v>6.4000000000000003E-3</c:v>
                </c:pt>
                <c:pt idx="1642">
                  <c:v>6.6E-3</c:v>
                </c:pt>
                <c:pt idx="1643">
                  <c:v>6.4000000000000003E-3</c:v>
                </c:pt>
                <c:pt idx="1644">
                  <c:v>6.4999999999999997E-3</c:v>
                </c:pt>
                <c:pt idx="1645">
                  <c:v>6.7000000000000002E-3</c:v>
                </c:pt>
                <c:pt idx="1646">
                  <c:v>6.7000000000000002E-3</c:v>
                </c:pt>
                <c:pt idx="1647">
                  <c:v>6.6E-3</c:v>
                </c:pt>
                <c:pt idx="1648">
                  <c:v>6.7000000000000002E-3</c:v>
                </c:pt>
                <c:pt idx="1649">
                  <c:v>7.0000000000000001E-3</c:v>
                </c:pt>
                <c:pt idx="1650">
                  <c:v>6.8999999999999999E-3</c:v>
                </c:pt>
                <c:pt idx="1651">
                  <c:v>7.1000000000000004E-3</c:v>
                </c:pt>
                <c:pt idx="1652">
                  <c:v>6.7999999999999996E-3</c:v>
                </c:pt>
                <c:pt idx="1653">
                  <c:v>7.1000000000000004E-3</c:v>
                </c:pt>
                <c:pt idx="1654">
                  <c:v>6.8999999999999999E-3</c:v>
                </c:pt>
                <c:pt idx="1655">
                  <c:v>7.0000000000000001E-3</c:v>
                </c:pt>
                <c:pt idx="1656">
                  <c:v>6.8999999999999999E-3</c:v>
                </c:pt>
                <c:pt idx="1657">
                  <c:v>7.1000000000000004E-3</c:v>
                </c:pt>
                <c:pt idx="1658">
                  <c:v>6.7999999999999996E-3</c:v>
                </c:pt>
                <c:pt idx="1659">
                  <c:v>7.1000000000000004E-3</c:v>
                </c:pt>
                <c:pt idx="1660">
                  <c:v>7.4999999999999997E-3</c:v>
                </c:pt>
                <c:pt idx="1661">
                  <c:v>7.3000000000000001E-3</c:v>
                </c:pt>
                <c:pt idx="1662">
                  <c:v>7.4999999999999997E-3</c:v>
                </c:pt>
                <c:pt idx="1663">
                  <c:v>7.1999999999999998E-3</c:v>
                </c:pt>
                <c:pt idx="1664">
                  <c:v>7.1999999999999998E-3</c:v>
                </c:pt>
                <c:pt idx="1665">
                  <c:v>7.3000000000000001E-3</c:v>
                </c:pt>
                <c:pt idx="1666">
                  <c:v>7.6E-3</c:v>
                </c:pt>
                <c:pt idx="1667">
                  <c:v>7.7000000000000002E-3</c:v>
                </c:pt>
                <c:pt idx="1668">
                  <c:v>7.4000000000000003E-3</c:v>
                </c:pt>
                <c:pt idx="1669">
                  <c:v>7.7000000000000002E-3</c:v>
                </c:pt>
                <c:pt idx="1670">
                  <c:v>7.6E-3</c:v>
                </c:pt>
                <c:pt idx="1671">
                  <c:v>7.7999999999999996E-3</c:v>
                </c:pt>
                <c:pt idx="1672">
                  <c:v>7.6E-3</c:v>
                </c:pt>
                <c:pt idx="1673">
                  <c:v>7.4000000000000003E-3</c:v>
                </c:pt>
                <c:pt idx="1674">
                  <c:v>7.7999999999999996E-3</c:v>
                </c:pt>
                <c:pt idx="1675">
                  <c:v>7.7999999999999996E-3</c:v>
                </c:pt>
                <c:pt idx="1676">
                  <c:v>7.9000000000000008E-3</c:v>
                </c:pt>
                <c:pt idx="1677">
                  <c:v>7.7999999999999996E-3</c:v>
                </c:pt>
                <c:pt idx="1678">
                  <c:v>8.0000000000000002E-3</c:v>
                </c:pt>
                <c:pt idx="1679">
                  <c:v>8.0999999999999996E-3</c:v>
                </c:pt>
                <c:pt idx="1680">
                  <c:v>8.0999999999999996E-3</c:v>
                </c:pt>
                <c:pt idx="1681">
                  <c:v>8.0000000000000002E-3</c:v>
                </c:pt>
                <c:pt idx="1682">
                  <c:v>7.7000000000000002E-3</c:v>
                </c:pt>
                <c:pt idx="1683">
                  <c:v>8.0999999999999996E-3</c:v>
                </c:pt>
                <c:pt idx="1684">
                  <c:v>8.0000000000000002E-3</c:v>
                </c:pt>
                <c:pt idx="1685">
                  <c:v>7.9000000000000008E-3</c:v>
                </c:pt>
                <c:pt idx="1686">
                  <c:v>7.9000000000000008E-3</c:v>
                </c:pt>
                <c:pt idx="1687">
                  <c:v>8.0000000000000002E-3</c:v>
                </c:pt>
                <c:pt idx="1688">
                  <c:v>8.3000000000000001E-3</c:v>
                </c:pt>
                <c:pt idx="1689">
                  <c:v>8.3999999999999995E-3</c:v>
                </c:pt>
                <c:pt idx="1690">
                  <c:v>8.3000000000000001E-3</c:v>
                </c:pt>
                <c:pt idx="1691">
                  <c:v>8.5000000000000006E-3</c:v>
                </c:pt>
                <c:pt idx="1692">
                  <c:v>8.5000000000000006E-3</c:v>
                </c:pt>
                <c:pt idx="1693">
                  <c:v>8.0999999999999996E-3</c:v>
                </c:pt>
                <c:pt idx="1694">
                  <c:v>8.2000000000000007E-3</c:v>
                </c:pt>
                <c:pt idx="1695">
                  <c:v>8.0000000000000002E-3</c:v>
                </c:pt>
                <c:pt idx="1696">
                  <c:v>8.0999999999999996E-3</c:v>
                </c:pt>
                <c:pt idx="1697">
                  <c:v>8.3999999999999995E-3</c:v>
                </c:pt>
                <c:pt idx="1698">
                  <c:v>8.3999999999999995E-3</c:v>
                </c:pt>
                <c:pt idx="1699">
                  <c:v>8.3999999999999995E-3</c:v>
                </c:pt>
                <c:pt idx="1700">
                  <c:v>8.0999999999999996E-3</c:v>
                </c:pt>
                <c:pt idx="1701">
                  <c:v>8.6E-3</c:v>
                </c:pt>
                <c:pt idx="1702">
                  <c:v>8.8000000000000005E-3</c:v>
                </c:pt>
                <c:pt idx="1703">
                  <c:v>8.8000000000000005E-3</c:v>
                </c:pt>
                <c:pt idx="1704">
                  <c:v>8.9999999999999993E-3</c:v>
                </c:pt>
                <c:pt idx="1705">
                  <c:v>8.6E-3</c:v>
                </c:pt>
                <c:pt idx="1706">
                  <c:v>8.8000000000000005E-3</c:v>
                </c:pt>
                <c:pt idx="1707">
                  <c:v>8.6E-3</c:v>
                </c:pt>
                <c:pt idx="1708">
                  <c:v>8.9999999999999993E-3</c:v>
                </c:pt>
                <c:pt idx="1709">
                  <c:v>8.8000000000000005E-3</c:v>
                </c:pt>
                <c:pt idx="1710">
                  <c:v>9.2999999999999992E-3</c:v>
                </c:pt>
                <c:pt idx="1711">
                  <c:v>8.9999999999999993E-3</c:v>
                </c:pt>
                <c:pt idx="1712">
                  <c:v>8.9999999999999993E-3</c:v>
                </c:pt>
                <c:pt idx="1713">
                  <c:v>8.8999999999999999E-3</c:v>
                </c:pt>
                <c:pt idx="1714">
                  <c:v>9.1000000000000004E-3</c:v>
                </c:pt>
                <c:pt idx="1715">
                  <c:v>8.9999999999999993E-3</c:v>
                </c:pt>
                <c:pt idx="1716">
                  <c:v>9.1999999999999998E-3</c:v>
                </c:pt>
                <c:pt idx="1717">
                  <c:v>9.4000000000000004E-3</c:v>
                </c:pt>
                <c:pt idx="1718">
                  <c:v>9.2999999999999992E-3</c:v>
                </c:pt>
                <c:pt idx="1719">
                  <c:v>9.1000000000000004E-3</c:v>
                </c:pt>
                <c:pt idx="1720">
                  <c:v>9.4000000000000004E-3</c:v>
                </c:pt>
                <c:pt idx="1721">
                  <c:v>9.4000000000000004E-3</c:v>
                </c:pt>
                <c:pt idx="1722">
                  <c:v>9.7000000000000003E-3</c:v>
                </c:pt>
                <c:pt idx="1723">
                  <c:v>9.4999999999999998E-3</c:v>
                </c:pt>
                <c:pt idx="1724">
                  <c:v>8.9999999999999993E-3</c:v>
                </c:pt>
                <c:pt idx="1725">
                  <c:v>9.4000000000000004E-3</c:v>
                </c:pt>
                <c:pt idx="1726">
                  <c:v>9.4999999999999998E-3</c:v>
                </c:pt>
                <c:pt idx="1727">
                  <c:v>9.5999999999999992E-3</c:v>
                </c:pt>
                <c:pt idx="1728">
                  <c:v>9.7000000000000003E-3</c:v>
                </c:pt>
                <c:pt idx="1729">
                  <c:v>9.5999999999999992E-3</c:v>
                </c:pt>
                <c:pt idx="1730">
                  <c:v>9.7999999999999997E-3</c:v>
                </c:pt>
                <c:pt idx="1731">
                  <c:v>9.7999999999999997E-3</c:v>
                </c:pt>
                <c:pt idx="1732">
                  <c:v>0.01</c:v>
                </c:pt>
                <c:pt idx="1733">
                  <c:v>0.01</c:v>
                </c:pt>
                <c:pt idx="1734">
                  <c:v>0.01</c:v>
                </c:pt>
                <c:pt idx="1735">
                  <c:v>0.01</c:v>
                </c:pt>
                <c:pt idx="1736">
                  <c:v>0.01</c:v>
                </c:pt>
                <c:pt idx="1737">
                  <c:v>1.0200000000000001E-2</c:v>
                </c:pt>
                <c:pt idx="1738">
                  <c:v>1.04E-2</c:v>
                </c:pt>
                <c:pt idx="1739">
                  <c:v>1.0200000000000001E-2</c:v>
                </c:pt>
                <c:pt idx="1740">
                  <c:v>1.03E-2</c:v>
                </c:pt>
                <c:pt idx="1741">
                  <c:v>1.0200000000000001E-2</c:v>
                </c:pt>
                <c:pt idx="1742">
                  <c:v>1.03E-2</c:v>
                </c:pt>
                <c:pt idx="1743">
                  <c:v>1.04E-2</c:v>
                </c:pt>
                <c:pt idx="1744">
                  <c:v>1.03E-2</c:v>
                </c:pt>
                <c:pt idx="1745">
                  <c:v>1.04E-2</c:v>
                </c:pt>
                <c:pt idx="1746">
                  <c:v>1.06E-2</c:v>
                </c:pt>
                <c:pt idx="1747">
                  <c:v>1.04E-2</c:v>
                </c:pt>
                <c:pt idx="1748">
                  <c:v>1.0500000000000001E-2</c:v>
                </c:pt>
                <c:pt idx="1749">
                  <c:v>1.06E-2</c:v>
                </c:pt>
                <c:pt idx="1750">
                  <c:v>1.06E-2</c:v>
                </c:pt>
                <c:pt idx="1751">
                  <c:v>1.09E-2</c:v>
                </c:pt>
                <c:pt idx="1752">
                  <c:v>1.0800000000000001E-2</c:v>
                </c:pt>
                <c:pt idx="1753">
                  <c:v>1.09E-2</c:v>
                </c:pt>
                <c:pt idx="1754">
                  <c:v>1.0800000000000001E-2</c:v>
                </c:pt>
                <c:pt idx="1755">
                  <c:v>1.0999999999999999E-2</c:v>
                </c:pt>
                <c:pt idx="1756">
                  <c:v>1.0999999999999999E-2</c:v>
                </c:pt>
                <c:pt idx="1757">
                  <c:v>1.09E-2</c:v>
                </c:pt>
                <c:pt idx="1758">
                  <c:v>1.09E-2</c:v>
                </c:pt>
                <c:pt idx="1759">
                  <c:v>1.0999999999999999E-2</c:v>
                </c:pt>
                <c:pt idx="1760">
                  <c:v>1.1299999999999999E-2</c:v>
                </c:pt>
                <c:pt idx="1761">
                  <c:v>1.14E-2</c:v>
                </c:pt>
                <c:pt idx="1762">
                  <c:v>1.1299999999999999E-2</c:v>
                </c:pt>
                <c:pt idx="1763">
                  <c:v>1.15E-2</c:v>
                </c:pt>
                <c:pt idx="1764">
                  <c:v>1.15E-2</c:v>
                </c:pt>
                <c:pt idx="1765">
                  <c:v>1.11E-2</c:v>
                </c:pt>
                <c:pt idx="1766">
                  <c:v>1.14E-2</c:v>
                </c:pt>
                <c:pt idx="1767">
                  <c:v>1.1599999999999999E-2</c:v>
                </c:pt>
                <c:pt idx="1768">
                  <c:v>1.1599999999999999E-2</c:v>
                </c:pt>
                <c:pt idx="1769">
                  <c:v>1.17E-2</c:v>
                </c:pt>
                <c:pt idx="1770">
                  <c:v>1.18E-2</c:v>
                </c:pt>
                <c:pt idx="1771">
                  <c:v>1.1599999999999999E-2</c:v>
                </c:pt>
                <c:pt idx="1772">
                  <c:v>1.17E-2</c:v>
                </c:pt>
                <c:pt idx="1773">
                  <c:v>1.2E-2</c:v>
                </c:pt>
                <c:pt idx="1774">
                  <c:v>1.1900000000000001E-2</c:v>
                </c:pt>
                <c:pt idx="1775">
                  <c:v>1.1900000000000001E-2</c:v>
                </c:pt>
                <c:pt idx="1776">
                  <c:v>1.21E-2</c:v>
                </c:pt>
                <c:pt idx="1777">
                  <c:v>1.1900000000000001E-2</c:v>
                </c:pt>
                <c:pt idx="1778">
                  <c:v>1.2200000000000001E-2</c:v>
                </c:pt>
                <c:pt idx="1779">
                  <c:v>1.24E-2</c:v>
                </c:pt>
                <c:pt idx="1780">
                  <c:v>1.2500000000000001E-2</c:v>
                </c:pt>
                <c:pt idx="1781">
                  <c:v>1.2200000000000001E-2</c:v>
                </c:pt>
                <c:pt idx="1782">
                  <c:v>1.2200000000000001E-2</c:v>
                </c:pt>
                <c:pt idx="1783">
                  <c:v>1.26E-2</c:v>
                </c:pt>
                <c:pt idx="1784">
                  <c:v>1.2699999999999999E-2</c:v>
                </c:pt>
                <c:pt idx="1785">
                  <c:v>1.2500000000000001E-2</c:v>
                </c:pt>
                <c:pt idx="1786">
                  <c:v>1.2699999999999999E-2</c:v>
                </c:pt>
                <c:pt idx="1787">
                  <c:v>1.26E-2</c:v>
                </c:pt>
                <c:pt idx="1788">
                  <c:v>1.2800000000000001E-2</c:v>
                </c:pt>
                <c:pt idx="1789">
                  <c:v>1.2800000000000001E-2</c:v>
                </c:pt>
                <c:pt idx="1790">
                  <c:v>1.3100000000000001E-2</c:v>
                </c:pt>
                <c:pt idx="1791">
                  <c:v>1.2999999999999999E-2</c:v>
                </c:pt>
                <c:pt idx="1792">
                  <c:v>1.3299999999999999E-2</c:v>
                </c:pt>
                <c:pt idx="1793">
                  <c:v>1.3100000000000001E-2</c:v>
                </c:pt>
                <c:pt idx="1794">
                  <c:v>1.3299999999999999E-2</c:v>
                </c:pt>
                <c:pt idx="1795">
                  <c:v>1.3299999999999999E-2</c:v>
                </c:pt>
                <c:pt idx="1796">
                  <c:v>1.3299999999999999E-2</c:v>
                </c:pt>
                <c:pt idx="1797">
                  <c:v>1.32E-2</c:v>
                </c:pt>
                <c:pt idx="1798">
                  <c:v>1.34E-2</c:v>
                </c:pt>
                <c:pt idx="1799">
                  <c:v>1.3599999999999999E-2</c:v>
                </c:pt>
                <c:pt idx="1800">
                  <c:v>1.34E-2</c:v>
                </c:pt>
                <c:pt idx="1801">
                  <c:v>1.3599999999999999E-2</c:v>
                </c:pt>
                <c:pt idx="1802">
                  <c:v>1.34E-2</c:v>
                </c:pt>
                <c:pt idx="1803">
                  <c:v>1.3599999999999999E-2</c:v>
                </c:pt>
                <c:pt idx="1804">
                  <c:v>1.37E-2</c:v>
                </c:pt>
                <c:pt idx="1805">
                  <c:v>1.4E-2</c:v>
                </c:pt>
                <c:pt idx="1806">
                  <c:v>1.3599999999999999E-2</c:v>
                </c:pt>
                <c:pt idx="1807">
                  <c:v>1.37E-2</c:v>
                </c:pt>
                <c:pt idx="1808">
                  <c:v>1.37E-2</c:v>
                </c:pt>
                <c:pt idx="1809">
                  <c:v>1.3899999999999999E-2</c:v>
                </c:pt>
                <c:pt idx="1810">
                  <c:v>1.3899999999999999E-2</c:v>
                </c:pt>
                <c:pt idx="1811">
                  <c:v>1.3899999999999999E-2</c:v>
                </c:pt>
                <c:pt idx="1812">
                  <c:v>1.41E-2</c:v>
                </c:pt>
                <c:pt idx="1813">
                  <c:v>1.4200000000000001E-2</c:v>
                </c:pt>
                <c:pt idx="1814">
                  <c:v>1.4200000000000001E-2</c:v>
                </c:pt>
                <c:pt idx="1815">
                  <c:v>1.44E-2</c:v>
                </c:pt>
                <c:pt idx="1816">
                  <c:v>1.43E-2</c:v>
                </c:pt>
                <c:pt idx="1817">
                  <c:v>1.44E-2</c:v>
                </c:pt>
                <c:pt idx="1818">
                  <c:v>1.4500000000000001E-2</c:v>
                </c:pt>
                <c:pt idx="1819">
                  <c:v>1.46E-2</c:v>
                </c:pt>
                <c:pt idx="1820">
                  <c:v>1.44E-2</c:v>
                </c:pt>
                <c:pt idx="1821">
                  <c:v>1.47E-2</c:v>
                </c:pt>
                <c:pt idx="1822">
                  <c:v>1.4800000000000001E-2</c:v>
                </c:pt>
                <c:pt idx="1823">
                  <c:v>1.4800000000000001E-2</c:v>
                </c:pt>
                <c:pt idx="1824">
                  <c:v>1.4999999999999999E-2</c:v>
                </c:pt>
                <c:pt idx="1825">
                  <c:v>1.4999999999999999E-2</c:v>
                </c:pt>
                <c:pt idx="1826">
                  <c:v>1.4999999999999999E-2</c:v>
                </c:pt>
                <c:pt idx="1827">
                  <c:v>1.52E-2</c:v>
                </c:pt>
                <c:pt idx="1828">
                  <c:v>1.5100000000000001E-2</c:v>
                </c:pt>
                <c:pt idx="1829">
                  <c:v>1.5299999999999999E-2</c:v>
                </c:pt>
                <c:pt idx="1830">
                  <c:v>1.54E-2</c:v>
                </c:pt>
                <c:pt idx="1831">
                  <c:v>1.5299999999999999E-2</c:v>
                </c:pt>
                <c:pt idx="1832">
                  <c:v>1.5599999999999999E-2</c:v>
                </c:pt>
                <c:pt idx="1833">
                  <c:v>1.5299999999999999E-2</c:v>
                </c:pt>
                <c:pt idx="1834">
                  <c:v>1.55E-2</c:v>
                </c:pt>
                <c:pt idx="1835">
                  <c:v>1.5599999999999999E-2</c:v>
                </c:pt>
                <c:pt idx="1836">
                  <c:v>1.5599999999999999E-2</c:v>
                </c:pt>
                <c:pt idx="1837">
                  <c:v>1.55E-2</c:v>
                </c:pt>
                <c:pt idx="1838">
                  <c:v>1.5699999999999999E-2</c:v>
                </c:pt>
                <c:pt idx="1839">
                  <c:v>1.55E-2</c:v>
                </c:pt>
                <c:pt idx="1840">
                  <c:v>1.5800000000000002E-2</c:v>
                </c:pt>
                <c:pt idx="1841">
                  <c:v>1.6E-2</c:v>
                </c:pt>
                <c:pt idx="1842">
                  <c:v>1.61E-2</c:v>
                </c:pt>
                <c:pt idx="1843">
                  <c:v>1.61E-2</c:v>
                </c:pt>
                <c:pt idx="1844">
                  <c:v>1.5900000000000001E-2</c:v>
                </c:pt>
                <c:pt idx="1845">
                  <c:v>1.6199999999999999E-2</c:v>
                </c:pt>
                <c:pt idx="1846">
                  <c:v>1.6299999999999999E-2</c:v>
                </c:pt>
                <c:pt idx="1847">
                  <c:v>1.6199999999999999E-2</c:v>
                </c:pt>
                <c:pt idx="1848">
                  <c:v>1.6400000000000001E-2</c:v>
                </c:pt>
                <c:pt idx="1849">
                  <c:v>1.6500000000000001E-2</c:v>
                </c:pt>
                <c:pt idx="1850">
                  <c:v>1.6500000000000001E-2</c:v>
                </c:pt>
                <c:pt idx="1851">
                  <c:v>1.6500000000000001E-2</c:v>
                </c:pt>
                <c:pt idx="1852">
                  <c:v>1.6500000000000001E-2</c:v>
                </c:pt>
                <c:pt idx="1853">
                  <c:v>1.66E-2</c:v>
                </c:pt>
                <c:pt idx="1854">
                  <c:v>1.66E-2</c:v>
                </c:pt>
                <c:pt idx="1855">
                  <c:v>1.66E-2</c:v>
                </c:pt>
                <c:pt idx="1856">
                  <c:v>1.6799999999999999E-2</c:v>
                </c:pt>
                <c:pt idx="1857">
                  <c:v>1.6799999999999999E-2</c:v>
                </c:pt>
                <c:pt idx="1858">
                  <c:v>1.67E-2</c:v>
                </c:pt>
                <c:pt idx="1859">
                  <c:v>1.7100000000000001E-2</c:v>
                </c:pt>
                <c:pt idx="1860">
                  <c:v>1.6899999999999998E-2</c:v>
                </c:pt>
                <c:pt idx="1861">
                  <c:v>1.72E-2</c:v>
                </c:pt>
                <c:pt idx="1862">
                  <c:v>1.7100000000000001E-2</c:v>
                </c:pt>
                <c:pt idx="1863">
                  <c:v>1.72E-2</c:v>
                </c:pt>
                <c:pt idx="1864">
                  <c:v>1.7299999999999999E-2</c:v>
                </c:pt>
                <c:pt idx="1865">
                  <c:v>1.7299999999999999E-2</c:v>
                </c:pt>
                <c:pt idx="1866">
                  <c:v>1.7299999999999999E-2</c:v>
                </c:pt>
                <c:pt idx="1867">
                  <c:v>1.7600000000000001E-2</c:v>
                </c:pt>
                <c:pt idx="1868">
                  <c:v>1.7600000000000001E-2</c:v>
                </c:pt>
                <c:pt idx="1869">
                  <c:v>1.77E-2</c:v>
                </c:pt>
                <c:pt idx="1870">
                  <c:v>1.7500000000000002E-2</c:v>
                </c:pt>
                <c:pt idx="1871">
                  <c:v>1.77E-2</c:v>
                </c:pt>
                <c:pt idx="1872">
                  <c:v>1.78E-2</c:v>
                </c:pt>
                <c:pt idx="1873">
                  <c:v>1.7899999999999999E-2</c:v>
                </c:pt>
                <c:pt idx="1874">
                  <c:v>1.77E-2</c:v>
                </c:pt>
                <c:pt idx="1875">
                  <c:v>1.7899999999999999E-2</c:v>
                </c:pt>
                <c:pt idx="1876">
                  <c:v>1.7899999999999999E-2</c:v>
                </c:pt>
                <c:pt idx="1877">
                  <c:v>1.8100000000000002E-2</c:v>
                </c:pt>
                <c:pt idx="1878">
                  <c:v>1.78E-2</c:v>
                </c:pt>
                <c:pt idx="1879">
                  <c:v>1.78E-2</c:v>
                </c:pt>
                <c:pt idx="1880">
                  <c:v>1.7999999999999999E-2</c:v>
                </c:pt>
                <c:pt idx="1881">
                  <c:v>1.7999999999999999E-2</c:v>
                </c:pt>
                <c:pt idx="1882">
                  <c:v>1.8100000000000002E-2</c:v>
                </c:pt>
                <c:pt idx="1883">
                  <c:v>1.83E-2</c:v>
                </c:pt>
                <c:pt idx="1884">
                  <c:v>1.8200000000000001E-2</c:v>
                </c:pt>
                <c:pt idx="1885">
                  <c:v>1.8499999999999999E-2</c:v>
                </c:pt>
                <c:pt idx="1886">
                  <c:v>1.8499999999999999E-2</c:v>
                </c:pt>
                <c:pt idx="1887">
                  <c:v>1.8599999999999998E-2</c:v>
                </c:pt>
                <c:pt idx="1888">
                  <c:v>1.8700000000000001E-2</c:v>
                </c:pt>
                <c:pt idx="1889">
                  <c:v>1.84E-2</c:v>
                </c:pt>
                <c:pt idx="1890">
                  <c:v>1.8599999999999998E-2</c:v>
                </c:pt>
                <c:pt idx="1891">
                  <c:v>1.8599999999999998E-2</c:v>
                </c:pt>
                <c:pt idx="1892">
                  <c:v>1.9E-2</c:v>
                </c:pt>
                <c:pt idx="1893">
                  <c:v>1.89E-2</c:v>
                </c:pt>
                <c:pt idx="1894">
                  <c:v>1.8800000000000001E-2</c:v>
                </c:pt>
                <c:pt idx="1895">
                  <c:v>1.89E-2</c:v>
                </c:pt>
                <c:pt idx="1896">
                  <c:v>1.89E-2</c:v>
                </c:pt>
                <c:pt idx="1897">
                  <c:v>1.89E-2</c:v>
                </c:pt>
                <c:pt idx="1898">
                  <c:v>1.9199999999999998E-2</c:v>
                </c:pt>
                <c:pt idx="1899">
                  <c:v>1.9E-2</c:v>
                </c:pt>
                <c:pt idx="1900">
                  <c:v>1.9E-2</c:v>
                </c:pt>
                <c:pt idx="1901">
                  <c:v>1.9E-2</c:v>
                </c:pt>
                <c:pt idx="1902">
                  <c:v>1.9E-2</c:v>
                </c:pt>
                <c:pt idx="1903">
                  <c:v>1.9099999999999999E-2</c:v>
                </c:pt>
                <c:pt idx="1904">
                  <c:v>1.9199999999999998E-2</c:v>
                </c:pt>
                <c:pt idx="1905">
                  <c:v>1.9099999999999999E-2</c:v>
                </c:pt>
                <c:pt idx="1906">
                  <c:v>1.9199999999999998E-2</c:v>
                </c:pt>
                <c:pt idx="1907">
                  <c:v>1.9300000000000001E-2</c:v>
                </c:pt>
                <c:pt idx="1908">
                  <c:v>1.9199999999999998E-2</c:v>
                </c:pt>
                <c:pt idx="1909">
                  <c:v>1.9199999999999998E-2</c:v>
                </c:pt>
                <c:pt idx="1910">
                  <c:v>1.95E-2</c:v>
                </c:pt>
                <c:pt idx="1911">
                  <c:v>1.95E-2</c:v>
                </c:pt>
                <c:pt idx="1912">
                  <c:v>1.9599999999999999E-2</c:v>
                </c:pt>
                <c:pt idx="1913">
                  <c:v>1.9400000000000001E-2</c:v>
                </c:pt>
                <c:pt idx="1914">
                  <c:v>1.9699999999999999E-2</c:v>
                </c:pt>
                <c:pt idx="1915">
                  <c:v>1.9800000000000002E-2</c:v>
                </c:pt>
                <c:pt idx="1916">
                  <c:v>1.9800000000000002E-2</c:v>
                </c:pt>
                <c:pt idx="1917">
                  <c:v>1.9900000000000001E-2</c:v>
                </c:pt>
                <c:pt idx="1918">
                  <c:v>0.02</c:v>
                </c:pt>
                <c:pt idx="1919">
                  <c:v>1.9900000000000001E-2</c:v>
                </c:pt>
                <c:pt idx="1920">
                  <c:v>0.02</c:v>
                </c:pt>
                <c:pt idx="1921">
                  <c:v>2.0299999999999999E-2</c:v>
                </c:pt>
                <c:pt idx="1922">
                  <c:v>2.0199999999999999E-2</c:v>
                </c:pt>
                <c:pt idx="1923">
                  <c:v>2.0299999999999999E-2</c:v>
                </c:pt>
                <c:pt idx="1924">
                  <c:v>2.0299999999999999E-2</c:v>
                </c:pt>
                <c:pt idx="1925">
                  <c:v>2.0199999999999999E-2</c:v>
                </c:pt>
                <c:pt idx="1926">
                  <c:v>2.0299999999999999E-2</c:v>
                </c:pt>
                <c:pt idx="1927">
                  <c:v>2.0400000000000001E-2</c:v>
                </c:pt>
                <c:pt idx="1928">
                  <c:v>2.0400000000000001E-2</c:v>
                </c:pt>
                <c:pt idx="1929">
                  <c:v>2.0500000000000001E-2</c:v>
                </c:pt>
                <c:pt idx="1930">
                  <c:v>2.0500000000000001E-2</c:v>
                </c:pt>
                <c:pt idx="1931">
                  <c:v>2.0500000000000001E-2</c:v>
                </c:pt>
                <c:pt idx="1932">
                  <c:v>2.0500000000000001E-2</c:v>
                </c:pt>
                <c:pt idx="1933">
                  <c:v>2.06E-2</c:v>
                </c:pt>
                <c:pt idx="1934">
                  <c:v>2.06E-2</c:v>
                </c:pt>
                <c:pt idx="1935">
                  <c:v>2.07E-2</c:v>
                </c:pt>
                <c:pt idx="1936">
                  <c:v>2.07E-2</c:v>
                </c:pt>
                <c:pt idx="1937">
                  <c:v>2.07E-2</c:v>
                </c:pt>
                <c:pt idx="1938">
                  <c:v>2.1000000000000001E-2</c:v>
                </c:pt>
                <c:pt idx="1939">
                  <c:v>2.0799999999999999E-2</c:v>
                </c:pt>
                <c:pt idx="1940">
                  <c:v>2.0899999999999998E-2</c:v>
                </c:pt>
                <c:pt idx="1941">
                  <c:v>2.0899999999999998E-2</c:v>
                </c:pt>
                <c:pt idx="1942">
                  <c:v>2.1000000000000001E-2</c:v>
                </c:pt>
                <c:pt idx="1943">
                  <c:v>2.1100000000000001E-2</c:v>
                </c:pt>
                <c:pt idx="1944">
                  <c:v>2.1000000000000001E-2</c:v>
                </c:pt>
                <c:pt idx="1945">
                  <c:v>2.1000000000000001E-2</c:v>
                </c:pt>
                <c:pt idx="1946">
                  <c:v>2.1299999999999999E-2</c:v>
                </c:pt>
                <c:pt idx="1947">
                  <c:v>2.1100000000000001E-2</c:v>
                </c:pt>
                <c:pt idx="1948">
                  <c:v>2.1100000000000001E-2</c:v>
                </c:pt>
                <c:pt idx="1949">
                  <c:v>2.1100000000000001E-2</c:v>
                </c:pt>
                <c:pt idx="1950">
                  <c:v>2.1399999999999999E-2</c:v>
                </c:pt>
                <c:pt idx="1951">
                  <c:v>2.1100000000000001E-2</c:v>
                </c:pt>
                <c:pt idx="1952">
                  <c:v>2.1299999999999999E-2</c:v>
                </c:pt>
                <c:pt idx="1953">
                  <c:v>2.1399999999999999E-2</c:v>
                </c:pt>
                <c:pt idx="1954">
                  <c:v>2.1299999999999999E-2</c:v>
                </c:pt>
                <c:pt idx="1955">
                  <c:v>2.1399999999999999E-2</c:v>
                </c:pt>
                <c:pt idx="1956">
                  <c:v>2.1399999999999999E-2</c:v>
                </c:pt>
                <c:pt idx="1957">
                  <c:v>2.1499999999999998E-2</c:v>
                </c:pt>
                <c:pt idx="1958">
                  <c:v>2.1499999999999998E-2</c:v>
                </c:pt>
                <c:pt idx="1959">
                  <c:v>2.1600000000000001E-2</c:v>
                </c:pt>
                <c:pt idx="1960">
                  <c:v>2.1600000000000001E-2</c:v>
                </c:pt>
                <c:pt idx="1961">
                  <c:v>2.18E-2</c:v>
                </c:pt>
                <c:pt idx="1962">
                  <c:v>2.1700000000000001E-2</c:v>
                </c:pt>
                <c:pt idx="1963">
                  <c:v>2.1700000000000001E-2</c:v>
                </c:pt>
                <c:pt idx="1964">
                  <c:v>2.18E-2</c:v>
                </c:pt>
                <c:pt idx="1965">
                  <c:v>2.1700000000000001E-2</c:v>
                </c:pt>
                <c:pt idx="1966">
                  <c:v>2.1999999999999999E-2</c:v>
                </c:pt>
                <c:pt idx="1967">
                  <c:v>2.18E-2</c:v>
                </c:pt>
                <c:pt idx="1968">
                  <c:v>2.1999999999999999E-2</c:v>
                </c:pt>
                <c:pt idx="1969">
                  <c:v>2.1899999999999999E-2</c:v>
                </c:pt>
                <c:pt idx="1970">
                  <c:v>2.2100000000000002E-2</c:v>
                </c:pt>
                <c:pt idx="1971">
                  <c:v>2.1999999999999999E-2</c:v>
                </c:pt>
                <c:pt idx="1972">
                  <c:v>2.1999999999999999E-2</c:v>
                </c:pt>
                <c:pt idx="1973">
                  <c:v>2.1999999999999999E-2</c:v>
                </c:pt>
                <c:pt idx="1974">
                  <c:v>2.1999999999999999E-2</c:v>
                </c:pt>
                <c:pt idx="1975">
                  <c:v>2.2100000000000002E-2</c:v>
                </c:pt>
                <c:pt idx="1976">
                  <c:v>2.2100000000000002E-2</c:v>
                </c:pt>
                <c:pt idx="1977">
                  <c:v>2.23E-2</c:v>
                </c:pt>
                <c:pt idx="1978">
                  <c:v>2.2200000000000001E-2</c:v>
                </c:pt>
                <c:pt idx="1979">
                  <c:v>2.2100000000000002E-2</c:v>
                </c:pt>
                <c:pt idx="1980">
                  <c:v>2.24E-2</c:v>
                </c:pt>
                <c:pt idx="1981">
                  <c:v>2.24E-2</c:v>
                </c:pt>
                <c:pt idx="1982">
                  <c:v>2.24E-2</c:v>
                </c:pt>
                <c:pt idx="1983">
                  <c:v>2.24E-2</c:v>
                </c:pt>
                <c:pt idx="1984">
                  <c:v>2.24E-2</c:v>
                </c:pt>
                <c:pt idx="1985">
                  <c:v>2.24E-2</c:v>
                </c:pt>
                <c:pt idx="1986">
                  <c:v>2.23E-2</c:v>
                </c:pt>
                <c:pt idx="1987">
                  <c:v>2.24E-2</c:v>
                </c:pt>
                <c:pt idx="1988">
                  <c:v>2.2599999999999999E-2</c:v>
                </c:pt>
                <c:pt idx="1989">
                  <c:v>2.2499999999999999E-2</c:v>
                </c:pt>
                <c:pt idx="1990">
                  <c:v>2.23E-2</c:v>
                </c:pt>
                <c:pt idx="1991">
                  <c:v>2.2599999999999999E-2</c:v>
                </c:pt>
                <c:pt idx="1992">
                  <c:v>2.2599999999999999E-2</c:v>
                </c:pt>
                <c:pt idx="1993">
                  <c:v>2.2599999999999999E-2</c:v>
                </c:pt>
                <c:pt idx="1994">
                  <c:v>2.2800000000000001E-2</c:v>
                </c:pt>
                <c:pt idx="1995">
                  <c:v>2.2800000000000001E-2</c:v>
                </c:pt>
                <c:pt idx="1996">
                  <c:v>2.2800000000000001E-2</c:v>
                </c:pt>
                <c:pt idx="1997">
                  <c:v>2.29E-2</c:v>
                </c:pt>
                <c:pt idx="1998">
                  <c:v>2.29E-2</c:v>
                </c:pt>
                <c:pt idx="1999">
                  <c:v>2.29E-2</c:v>
                </c:pt>
                <c:pt idx="2000">
                  <c:v>2.2800000000000001E-2</c:v>
                </c:pt>
                <c:pt idx="2001">
                  <c:v>2.29E-2</c:v>
                </c:pt>
                <c:pt idx="2002">
                  <c:v>2.3E-2</c:v>
                </c:pt>
                <c:pt idx="2003">
                  <c:v>2.3E-2</c:v>
                </c:pt>
                <c:pt idx="2004">
                  <c:v>2.3099999999999999E-2</c:v>
                </c:pt>
                <c:pt idx="2005">
                  <c:v>2.3099999999999999E-2</c:v>
                </c:pt>
                <c:pt idx="2006">
                  <c:v>2.3099999999999999E-2</c:v>
                </c:pt>
                <c:pt idx="2007">
                  <c:v>2.3E-2</c:v>
                </c:pt>
                <c:pt idx="2008">
                  <c:v>2.3E-2</c:v>
                </c:pt>
                <c:pt idx="2009">
                  <c:v>2.3199999999999998E-2</c:v>
                </c:pt>
                <c:pt idx="2010">
                  <c:v>2.3E-2</c:v>
                </c:pt>
                <c:pt idx="2011">
                  <c:v>2.3300000000000001E-2</c:v>
                </c:pt>
                <c:pt idx="2012">
                  <c:v>2.3099999999999999E-2</c:v>
                </c:pt>
                <c:pt idx="2013">
                  <c:v>2.3199999999999998E-2</c:v>
                </c:pt>
                <c:pt idx="2014">
                  <c:v>2.3199999999999998E-2</c:v>
                </c:pt>
                <c:pt idx="2015">
                  <c:v>2.3300000000000001E-2</c:v>
                </c:pt>
                <c:pt idx="2016">
                  <c:v>2.3400000000000001E-2</c:v>
                </c:pt>
                <c:pt idx="2017">
                  <c:v>2.3400000000000001E-2</c:v>
                </c:pt>
                <c:pt idx="2018">
                  <c:v>2.3400000000000001E-2</c:v>
                </c:pt>
                <c:pt idx="2019">
                  <c:v>2.3400000000000001E-2</c:v>
                </c:pt>
                <c:pt idx="2020">
                  <c:v>2.35E-2</c:v>
                </c:pt>
                <c:pt idx="2021">
                  <c:v>2.35E-2</c:v>
                </c:pt>
                <c:pt idx="2022">
                  <c:v>2.3599999999999999E-2</c:v>
                </c:pt>
                <c:pt idx="2023">
                  <c:v>2.3599999999999999E-2</c:v>
                </c:pt>
                <c:pt idx="2024">
                  <c:v>2.3699999999999999E-2</c:v>
                </c:pt>
                <c:pt idx="2025">
                  <c:v>2.3400000000000001E-2</c:v>
                </c:pt>
                <c:pt idx="2026">
                  <c:v>2.3599999999999999E-2</c:v>
                </c:pt>
                <c:pt idx="2027">
                  <c:v>2.3699999999999999E-2</c:v>
                </c:pt>
                <c:pt idx="2028">
                  <c:v>2.3599999999999999E-2</c:v>
                </c:pt>
                <c:pt idx="2029">
                  <c:v>2.3699999999999999E-2</c:v>
                </c:pt>
                <c:pt idx="2030">
                  <c:v>2.3699999999999999E-2</c:v>
                </c:pt>
                <c:pt idx="2031">
                  <c:v>2.3800000000000002E-2</c:v>
                </c:pt>
                <c:pt idx="2032">
                  <c:v>2.3699999999999999E-2</c:v>
                </c:pt>
                <c:pt idx="2033">
                  <c:v>2.3699999999999999E-2</c:v>
                </c:pt>
                <c:pt idx="2034">
                  <c:v>2.3800000000000002E-2</c:v>
                </c:pt>
                <c:pt idx="2035">
                  <c:v>2.3699999999999999E-2</c:v>
                </c:pt>
                <c:pt idx="2036">
                  <c:v>2.3900000000000001E-2</c:v>
                </c:pt>
                <c:pt idx="2037">
                  <c:v>2.3900000000000001E-2</c:v>
                </c:pt>
                <c:pt idx="2038">
                  <c:v>2.3699999999999999E-2</c:v>
                </c:pt>
                <c:pt idx="2039">
                  <c:v>2.3900000000000001E-2</c:v>
                </c:pt>
                <c:pt idx="2040">
                  <c:v>2.4E-2</c:v>
                </c:pt>
                <c:pt idx="2041">
                  <c:v>2.4E-2</c:v>
                </c:pt>
                <c:pt idx="2042">
                  <c:v>2.3900000000000001E-2</c:v>
                </c:pt>
                <c:pt idx="2043">
                  <c:v>2.3900000000000001E-2</c:v>
                </c:pt>
                <c:pt idx="2044">
                  <c:v>2.4E-2</c:v>
                </c:pt>
                <c:pt idx="2045">
                  <c:v>2.4E-2</c:v>
                </c:pt>
                <c:pt idx="2046">
                  <c:v>2.41E-2</c:v>
                </c:pt>
                <c:pt idx="2047">
                  <c:v>2.4199999999999999E-2</c:v>
                </c:pt>
                <c:pt idx="2048">
                  <c:v>2.41E-2</c:v>
                </c:pt>
                <c:pt idx="2049">
                  <c:v>2.41E-2</c:v>
                </c:pt>
                <c:pt idx="2050">
                  <c:v>2.41E-2</c:v>
                </c:pt>
                <c:pt idx="2051">
                  <c:v>2.4E-2</c:v>
                </c:pt>
                <c:pt idx="2052">
                  <c:v>2.4199999999999999E-2</c:v>
                </c:pt>
                <c:pt idx="2053">
                  <c:v>2.4299999999999999E-2</c:v>
                </c:pt>
                <c:pt idx="2054">
                  <c:v>2.4199999999999999E-2</c:v>
                </c:pt>
                <c:pt idx="2055">
                  <c:v>2.4199999999999999E-2</c:v>
                </c:pt>
                <c:pt idx="2056">
                  <c:v>2.4299999999999999E-2</c:v>
                </c:pt>
                <c:pt idx="2057">
                  <c:v>2.4199999999999999E-2</c:v>
                </c:pt>
                <c:pt idx="2058">
                  <c:v>2.4199999999999999E-2</c:v>
                </c:pt>
                <c:pt idx="2059">
                  <c:v>2.4299999999999999E-2</c:v>
                </c:pt>
                <c:pt idx="2060">
                  <c:v>2.41E-2</c:v>
                </c:pt>
                <c:pt idx="2061">
                  <c:v>2.4199999999999999E-2</c:v>
                </c:pt>
                <c:pt idx="2062">
                  <c:v>2.4400000000000002E-2</c:v>
                </c:pt>
                <c:pt idx="2063">
                  <c:v>2.4199999999999999E-2</c:v>
                </c:pt>
                <c:pt idx="2064">
                  <c:v>2.4400000000000002E-2</c:v>
                </c:pt>
                <c:pt idx="2065">
                  <c:v>2.4299999999999999E-2</c:v>
                </c:pt>
                <c:pt idx="2066">
                  <c:v>2.4299999999999999E-2</c:v>
                </c:pt>
                <c:pt idx="2067">
                  <c:v>2.4500000000000001E-2</c:v>
                </c:pt>
                <c:pt idx="2068">
                  <c:v>2.4400000000000002E-2</c:v>
                </c:pt>
                <c:pt idx="2069">
                  <c:v>2.4299999999999999E-2</c:v>
                </c:pt>
                <c:pt idx="2070">
                  <c:v>2.4199999999999999E-2</c:v>
                </c:pt>
                <c:pt idx="2071">
                  <c:v>2.4400000000000002E-2</c:v>
                </c:pt>
                <c:pt idx="2072">
                  <c:v>2.4299999999999999E-2</c:v>
                </c:pt>
                <c:pt idx="2073">
                  <c:v>2.4299999999999999E-2</c:v>
                </c:pt>
                <c:pt idx="2074">
                  <c:v>2.4400000000000002E-2</c:v>
                </c:pt>
                <c:pt idx="2075">
                  <c:v>2.4400000000000002E-2</c:v>
                </c:pt>
                <c:pt idx="2076">
                  <c:v>2.4400000000000002E-2</c:v>
                </c:pt>
                <c:pt idx="2077">
                  <c:v>2.4299999999999999E-2</c:v>
                </c:pt>
                <c:pt idx="2078">
                  <c:v>2.4400000000000002E-2</c:v>
                </c:pt>
                <c:pt idx="2079">
                  <c:v>2.4400000000000002E-2</c:v>
                </c:pt>
                <c:pt idx="2080">
                  <c:v>2.4500000000000001E-2</c:v>
                </c:pt>
                <c:pt idx="2081">
                  <c:v>2.4299999999999999E-2</c:v>
                </c:pt>
                <c:pt idx="2082">
                  <c:v>2.46E-2</c:v>
                </c:pt>
                <c:pt idx="2083">
                  <c:v>2.4299999999999999E-2</c:v>
                </c:pt>
                <c:pt idx="2084">
                  <c:v>2.4400000000000002E-2</c:v>
                </c:pt>
                <c:pt idx="2085">
                  <c:v>2.46E-2</c:v>
                </c:pt>
                <c:pt idx="2086">
                  <c:v>2.4500000000000001E-2</c:v>
                </c:pt>
                <c:pt idx="2087">
                  <c:v>2.4400000000000002E-2</c:v>
                </c:pt>
                <c:pt idx="2088">
                  <c:v>2.4400000000000002E-2</c:v>
                </c:pt>
                <c:pt idx="2089">
                  <c:v>2.4500000000000001E-2</c:v>
                </c:pt>
                <c:pt idx="2090">
                  <c:v>2.4299999999999999E-2</c:v>
                </c:pt>
                <c:pt idx="2091">
                  <c:v>2.4400000000000002E-2</c:v>
                </c:pt>
                <c:pt idx="2092">
                  <c:v>2.4299999999999999E-2</c:v>
                </c:pt>
                <c:pt idx="2093">
                  <c:v>2.41E-2</c:v>
                </c:pt>
                <c:pt idx="2094">
                  <c:v>2.4400000000000002E-2</c:v>
                </c:pt>
                <c:pt idx="2095">
                  <c:v>2.4400000000000002E-2</c:v>
                </c:pt>
                <c:pt idx="2096">
                  <c:v>2.4199999999999999E-2</c:v>
                </c:pt>
                <c:pt idx="2097">
                  <c:v>2.4199999999999999E-2</c:v>
                </c:pt>
                <c:pt idx="2098">
                  <c:v>2.41E-2</c:v>
                </c:pt>
                <c:pt idx="2099">
                  <c:v>2.4199999999999999E-2</c:v>
                </c:pt>
                <c:pt idx="2100">
                  <c:v>2.4299999999999999E-2</c:v>
                </c:pt>
                <c:pt idx="2101">
                  <c:v>2.41E-2</c:v>
                </c:pt>
                <c:pt idx="2102">
                  <c:v>2.4E-2</c:v>
                </c:pt>
                <c:pt idx="2103">
                  <c:v>2.4199999999999999E-2</c:v>
                </c:pt>
                <c:pt idx="2104">
                  <c:v>2.4E-2</c:v>
                </c:pt>
                <c:pt idx="2105">
                  <c:v>2.4E-2</c:v>
                </c:pt>
                <c:pt idx="2106">
                  <c:v>2.3900000000000001E-2</c:v>
                </c:pt>
                <c:pt idx="2107">
                  <c:v>2.3800000000000002E-2</c:v>
                </c:pt>
                <c:pt idx="2108">
                  <c:v>2.3800000000000002E-2</c:v>
                </c:pt>
                <c:pt idx="2109">
                  <c:v>2.3800000000000002E-2</c:v>
                </c:pt>
                <c:pt idx="2110">
                  <c:v>2.3900000000000001E-2</c:v>
                </c:pt>
                <c:pt idx="2111">
                  <c:v>2.3699999999999999E-2</c:v>
                </c:pt>
                <c:pt idx="2112">
                  <c:v>2.3800000000000002E-2</c:v>
                </c:pt>
                <c:pt idx="2113">
                  <c:v>2.3599999999999999E-2</c:v>
                </c:pt>
                <c:pt idx="2114">
                  <c:v>2.35E-2</c:v>
                </c:pt>
                <c:pt idx="2115">
                  <c:v>2.35E-2</c:v>
                </c:pt>
                <c:pt idx="2116">
                  <c:v>2.35E-2</c:v>
                </c:pt>
                <c:pt idx="2117">
                  <c:v>2.3300000000000001E-2</c:v>
                </c:pt>
                <c:pt idx="2118">
                  <c:v>2.3400000000000001E-2</c:v>
                </c:pt>
                <c:pt idx="2119">
                  <c:v>2.3300000000000001E-2</c:v>
                </c:pt>
                <c:pt idx="2120">
                  <c:v>2.3300000000000001E-2</c:v>
                </c:pt>
                <c:pt idx="2121">
                  <c:v>2.3199999999999998E-2</c:v>
                </c:pt>
                <c:pt idx="2122">
                  <c:v>2.3199999999999998E-2</c:v>
                </c:pt>
                <c:pt idx="2123">
                  <c:v>2.3E-2</c:v>
                </c:pt>
                <c:pt idx="2124">
                  <c:v>2.3E-2</c:v>
                </c:pt>
                <c:pt idx="2125">
                  <c:v>2.29E-2</c:v>
                </c:pt>
                <c:pt idx="2126">
                  <c:v>2.2700000000000001E-2</c:v>
                </c:pt>
                <c:pt idx="2127">
                  <c:v>2.2700000000000001E-2</c:v>
                </c:pt>
                <c:pt idx="2128">
                  <c:v>2.2499999999999999E-2</c:v>
                </c:pt>
                <c:pt idx="2129">
                  <c:v>2.2599999999999999E-2</c:v>
                </c:pt>
                <c:pt idx="2130">
                  <c:v>2.23E-2</c:v>
                </c:pt>
                <c:pt idx="2131">
                  <c:v>2.2100000000000002E-2</c:v>
                </c:pt>
                <c:pt idx="2132">
                  <c:v>2.23E-2</c:v>
                </c:pt>
                <c:pt idx="2133">
                  <c:v>2.1999999999999999E-2</c:v>
                </c:pt>
                <c:pt idx="2134">
                  <c:v>2.1999999999999999E-2</c:v>
                </c:pt>
                <c:pt idx="2135">
                  <c:v>2.2100000000000002E-2</c:v>
                </c:pt>
                <c:pt idx="2136">
                  <c:v>2.1899999999999999E-2</c:v>
                </c:pt>
                <c:pt idx="2137">
                  <c:v>2.1899999999999999E-2</c:v>
                </c:pt>
                <c:pt idx="2138">
                  <c:v>2.18E-2</c:v>
                </c:pt>
                <c:pt idx="2139">
                  <c:v>2.1700000000000001E-2</c:v>
                </c:pt>
                <c:pt idx="2140">
                  <c:v>2.1499999999999998E-2</c:v>
                </c:pt>
                <c:pt idx="2141">
                  <c:v>2.1499999999999998E-2</c:v>
                </c:pt>
                <c:pt idx="2142">
                  <c:v>2.1299999999999999E-2</c:v>
                </c:pt>
                <c:pt idx="2143">
                  <c:v>2.1299999999999999E-2</c:v>
                </c:pt>
                <c:pt idx="2144">
                  <c:v>2.1100000000000001E-2</c:v>
                </c:pt>
                <c:pt idx="2145">
                  <c:v>2.0899999999999998E-2</c:v>
                </c:pt>
                <c:pt idx="2146">
                  <c:v>2.0899999999999998E-2</c:v>
                </c:pt>
                <c:pt idx="2147">
                  <c:v>2.0799999999999999E-2</c:v>
                </c:pt>
                <c:pt idx="2148">
                  <c:v>2.0500000000000001E-2</c:v>
                </c:pt>
                <c:pt idx="2149">
                  <c:v>2.0500000000000001E-2</c:v>
                </c:pt>
                <c:pt idx="2150">
                  <c:v>2.0400000000000001E-2</c:v>
                </c:pt>
                <c:pt idx="2151">
                  <c:v>2.0400000000000001E-2</c:v>
                </c:pt>
                <c:pt idx="2152">
                  <c:v>2.01E-2</c:v>
                </c:pt>
                <c:pt idx="2153">
                  <c:v>2.0199999999999999E-2</c:v>
                </c:pt>
                <c:pt idx="2154">
                  <c:v>1.9800000000000002E-2</c:v>
                </c:pt>
                <c:pt idx="2155">
                  <c:v>1.9800000000000002E-2</c:v>
                </c:pt>
                <c:pt idx="2156">
                  <c:v>1.9599999999999999E-2</c:v>
                </c:pt>
                <c:pt idx="2157">
                  <c:v>1.9400000000000001E-2</c:v>
                </c:pt>
                <c:pt idx="2158">
                  <c:v>1.9199999999999998E-2</c:v>
                </c:pt>
                <c:pt idx="2159">
                  <c:v>1.9199999999999998E-2</c:v>
                </c:pt>
                <c:pt idx="2160">
                  <c:v>1.9E-2</c:v>
                </c:pt>
                <c:pt idx="2161">
                  <c:v>1.9E-2</c:v>
                </c:pt>
                <c:pt idx="2162">
                  <c:v>1.8700000000000001E-2</c:v>
                </c:pt>
                <c:pt idx="2163">
                  <c:v>1.8599999999999998E-2</c:v>
                </c:pt>
                <c:pt idx="2164">
                  <c:v>1.8599999999999998E-2</c:v>
                </c:pt>
                <c:pt idx="2165">
                  <c:v>1.83E-2</c:v>
                </c:pt>
                <c:pt idx="2166">
                  <c:v>1.7999999999999999E-2</c:v>
                </c:pt>
                <c:pt idx="2167">
                  <c:v>1.7999999999999999E-2</c:v>
                </c:pt>
                <c:pt idx="2168">
                  <c:v>1.78E-2</c:v>
                </c:pt>
                <c:pt idx="2169">
                  <c:v>1.7500000000000002E-2</c:v>
                </c:pt>
                <c:pt idx="2170">
                  <c:v>1.7299999999999999E-2</c:v>
                </c:pt>
                <c:pt idx="2171">
                  <c:v>1.72E-2</c:v>
                </c:pt>
                <c:pt idx="2172">
                  <c:v>1.7000000000000001E-2</c:v>
                </c:pt>
                <c:pt idx="2173">
                  <c:v>1.7000000000000001E-2</c:v>
                </c:pt>
                <c:pt idx="2174">
                  <c:v>1.66E-2</c:v>
                </c:pt>
                <c:pt idx="2175">
                  <c:v>1.6500000000000001E-2</c:v>
                </c:pt>
                <c:pt idx="2176">
                  <c:v>1.6299999999999999E-2</c:v>
                </c:pt>
                <c:pt idx="2177">
                  <c:v>1.61E-2</c:v>
                </c:pt>
                <c:pt idx="2178">
                  <c:v>1.61E-2</c:v>
                </c:pt>
                <c:pt idx="2179">
                  <c:v>1.5699999999999999E-2</c:v>
                </c:pt>
                <c:pt idx="2180">
                  <c:v>1.5800000000000002E-2</c:v>
                </c:pt>
                <c:pt idx="2181">
                  <c:v>1.5599999999999999E-2</c:v>
                </c:pt>
                <c:pt idx="2182">
                  <c:v>1.54E-2</c:v>
                </c:pt>
                <c:pt idx="2183">
                  <c:v>1.5299999999999999E-2</c:v>
                </c:pt>
                <c:pt idx="2184">
                  <c:v>1.4999999999999999E-2</c:v>
                </c:pt>
                <c:pt idx="2185">
                  <c:v>1.4800000000000001E-2</c:v>
                </c:pt>
                <c:pt idx="2186">
                  <c:v>1.49E-2</c:v>
                </c:pt>
                <c:pt idx="2187">
                  <c:v>1.43E-2</c:v>
                </c:pt>
                <c:pt idx="2188">
                  <c:v>1.4500000000000001E-2</c:v>
                </c:pt>
                <c:pt idx="2189">
                  <c:v>1.4200000000000001E-2</c:v>
                </c:pt>
                <c:pt idx="2190">
                  <c:v>1.41E-2</c:v>
                </c:pt>
                <c:pt idx="2191">
                  <c:v>1.3899999999999999E-2</c:v>
                </c:pt>
                <c:pt idx="2192">
                  <c:v>1.37E-2</c:v>
                </c:pt>
                <c:pt idx="2193">
                  <c:v>1.37E-2</c:v>
                </c:pt>
                <c:pt idx="2194">
                  <c:v>1.34E-2</c:v>
                </c:pt>
                <c:pt idx="2195">
                  <c:v>1.3299999999999999E-2</c:v>
                </c:pt>
                <c:pt idx="2196">
                  <c:v>1.3100000000000001E-2</c:v>
                </c:pt>
                <c:pt idx="2197">
                  <c:v>1.3100000000000001E-2</c:v>
                </c:pt>
                <c:pt idx="2198">
                  <c:v>1.2999999999999999E-2</c:v>
                </c:pt>
                <c:pt idx="2199">
                  <c:v>1.26E-2</c:v>
                </c:pt>
                <c:pt idx="2200">
                  <c:v>1.24E-2</c:v>
                </c:pt>
                <c:pt idx="2201">
                  <c:v>1.24E-2</c:v>
                </c:pt>
                <c:pt idx="2202">
                  <c:v>1.2200000000000001E-2</c:v>
                </c:pt>
                <c:pt idx="2203">
                  <c:v>1.1900000000000001E-2</c:v>
                </c:pt>
                <c:pt idx="2204">
                  <c:v>1.2E-2</c:v>
                </c:pt>
                <c:pt idx="2205">
                  <c:v>1.18E-2</c:v>
                </c:pt>
                <c:pt idx="2206">
                  <c:v>1.1599999999999999E-2</c:v>
                </c:pt>
                <c:pt idx="2207">
                  <c:v>1.1599999999999999E-2</c:v>
                </c:pt>
                <c:pt idx="2208">
                  <c:v>1.15E-2</c:v>
                </c:pt>
                <c:pt idx="2209">
                  <c:v>1.12E-2</c:v>
                </c:pt>
                <c:pt idx="2210">
                  <c:v>1.09E-2</c:v>
                </c:pt>
                <c:pt idx="2211">
                  <c:v>1.0999999999999999E-2</c:v>
                </c:pt>
                <c:pt idx="2212">
                  <c:v>1.0800000000000001E-2</c:v>
                </c:pt>
                <c:pt idx="2213">
                  <c:v>1.0800000000000001E-2</c:v>
                </c:pt>
                <c:pt idx="2214">
                  <c:v>1.0500000000000001E-2</c:v>
                </c:pt>
                <c:pt idx="2215">
                  <c:v>1.06E-2</c:v>
                </c:pt>
                <c:pt idx="2216">
                  <c:v>1.0200000000000001E-2</c:v>
                </c:pt>
                <c:pt idx="2217">
                  <c:v>0.01</c:v>
                </c:pt>
                <c:pt idx="2218">
                  <c:v>9.9000000000000008E-3</c:v>
                </c:pt>
                <c:pt idx="2219">
                  <c:v>9.9000000000000008E-3</c:v>
                </c:pt>
                <c:pt idx="2220">
                  <c:v>9.5999999999999992E-3</c:v>
                </c:pt>
                <c:pt idx="2221">
                  <c:v>9.5999999999999992E-3</c:v>
                </c:pt>
                <c:pt idx="2222">
                  <c:v>9.5999999999999992E-3</c:v>
                </c:pt>
                <c:pt idx="2223">
                  <c:v>9.2999999999999992E-3</c:v>
                </c:pt>
                <c:pt idx="2224">
                  <c:v>9.1000000000000004E-3</c:v>
                </c:pt>
                <c:pt idx="2225">
                  <c:v>8.8000000000000005E-3</c:v>
                </c:pt>
                <c:pt idx="2226">
                  <c:v>8.9999999999999993E-3</c:v>
                </c:pt>
                <c:pt idx="2227">
                  <c:v>8.8000000000000005E-3</c:v>
                </c:pt>
                <c:pt idx="2228">
                  <c:v>8.6E-3</c:v>
                </c:pt>
                <c:pt idx="2229">
                  <c:v>8.3000000000000001E-3</c:v>
                </c:pt>
                <c:pt idx="2230">
                  <c:v>8.3000000000000001E-3</c:v>
                </c:pt>
                <c:pt idx="2231">
                  <c:v>8.3000000000000001E-3</c:v>
                </c:pt>
                <c:pt idx="2232">
                  <c:v>8.0999999999999996E-3</c:v>
                </c:pt>
                <c:pt idx="2233">
                  <c:v>8.2000000000000007E-3</c:v>
                </c:pt>
                <c:pt idx="2234">
                  <c:v>8.0999999999999996E-3</c:v>
                </c:pt>
                <c:pt idx="2235">
                  <c:v>8.0000000000000002E-3</c:v>
                </c:pt>
                <c:pt idx="2236">
                  <c:v>7.7000000000000002E-3</c:v>
                </c:pt>
                <c:pt idx="2237">
                  <c:v>7.6E-3</c:v>
                </c:pt>
                <c:pt idx="2238">
                  <c:v>7.7000000000000002E-3</c:v>
                </c:pt>
                <c:pt idx="2239">
                  <c:v>7.4999999999999997E-3</c:v>
                </c:pt>
                <c:pt idx="2240">
                  <c:v>7.4000000000000003E-3</c:v>
                </c:pt>
                <c:pt idx="2241">
                  <c:v>7.4999999999999997E-3</c:v>
                </c:pt>
                <c:pt idx="2242">
                  <c:v>7.4000000000000003E-3</c:v>
                </c:pt>
                <c:pt idx="2243">
                  <c:v>7.3000000000000001E-3</c:v>
                </c:pt>
                <c:pt idx="2244">
                  <c:v>7.1000000000000004E-3</c:v>
                </c:pt>
                <c:pt idx="2245">
                  <c:v>7.1000000000000004E-3</c:v>
                </c:pt>
                <c:pt idx="2246">
                  <c:v>6.8999999999999999E-3</c:v>
                </c:pt>
                <c:pt idx="2247">
                  <c:v>6.7999999999999996E-3</c:v>
                </c:pt>
                <c:pt idx="2248">
                  <c:v>6.7999999999999996E-3</c:v>
                </c:pt>
                <c:pt idx="2249">
                  <c:v>6.8999999999999999E-3</c:v>
                </c:pt>
                <c:pt idx="2250">
                  <c:v>6.7000000000000002E-3</c:v>
                </c:pt>
                <c:pt idx="2251">
                  <c:v>6.7000000000000002E-3</c:v>
                </c:pt>
                <c:pt idx="2252">
                  <c:v>6.4999999999999997E-3</c:v>
                </c:pt>
                <c:pt idx="2253">
                  <c:v>6.3E-3</c:v>
                </c:pt>
                <c:pt idx="2254">
                  <c:v>6.4999999999999997E-3</c:v>
                </c:pt>
                <c:pt idx="2255">
                  <c:v>6.3E-3</c:v>
                </c:pt>
                <c:pt idx="2256">
                  <c:v>6.3E-3</c:v>
                </c:pt>
                <c:pt idx="2257">
                  <c:v>6.1000000000000004E-3</c:v>
                </c:pt>
                <c:pt idx="2258">
                  <c:v>6.1000000000000004E-3</c:v>
                </c:pt>
                <c:pt idx="2259">
                  <c:v>6.0000000000000001E-3</c:v>
                </c:pt>
                <c:pt idx="2260">
                  <c:v>5.8999999999999999E-3</c:v>
                </c:pt>
                <c:pt idx="2261">
                  <c:v>5.7999999999999996E-3</c:v>
                </c:pt>
                <c:pt idx="2262">
                  <c:v>5.7000000000000002E-3</c:v>
                </c:pt>
                <c:pt idx="2263">
                  <c:v>5.7999999999999996E-3</c:v>
                </c:pt>
                <c:pt idx="2264">
                  <c:v>5.7000000000000002E-3</c:v>
                </c:pt>
                <c:pt idx="2265">
                  <c:v>5.5999999999999999E-3</c:v>
                </c:pt>
                <c:pt idx="2266">
                  <c:v>5.4999999999999997E-3</c:v>
                </c:pt>
                <c:pt idx="2267">
                  <c:v>5.4999999999999997E-3</c:v>
                </c:pt>
                <c:pt idx="2268">
                  <c:v>5.4000000000000003E-3</c:v>
                </c:pt>
                <c:pt idx="2269">
                  <c:v>5.4000000000000003E-3</c:v>
                </c:pt>
                <c:pt idx="2270">
                  <c:v>5.3E-3</c:v>
                </c:pt>
                <c:pt idx="2271">
                  <c:v>5.1000000000000004E-3</c:v>
                </c:pt>
                <c:pt idx="2272">
                  <c:v>5.1000000000000004E-3</c:v>
                </c:pt>
                <c:pt idx="2273">
                  <c:v>5.0000000000000001E-3</c:v>
                </c:pt>
                <c:pt idx="2274">
                  <c:v>5.0000000000000001E-3</c:v>
                </c:pt>
                <c:pt idx="2275">
                  <c:v>4.8999999999999998E-3</c:v>
                </c:pt>
                <c:pt idx="2276">
                  <c:v>4.8999999999999998E-3</c:v>
                </c:pt>
                <c:pt idx="2277">
                  <c:v>4.8999999999999998E-3</c:v>
                </c:pt>
                <c:pt idx="2278">
                  <c:v>4.7000000000000002E-3</c:v>
                </c:pt>
                <c:pt idx="2279">
                  <c:v>4.8999999999999998E-3</c:v>
                </c:pt>
                <c:pt idx="2280">
                  <c:v>4.5999999999999999E-3</c:v>
                </c:pt>
                <c:pt idx="2281">
                  <c:v>4.7000000000000002E-3</c:v>
                </c:pt>
                <c:pt idx="2282">
                  <c:v>4.7000000000000002E-3</c:v>
                </c:pt>
                <c:pt idx="2283">
                  <c:v>4.3E-3</c:v>
                </c:pt>
                <c:pt idx="2284">
                  <c:v>4.4999999999999997E-3</c:v>
                </c:pt>
                <c:pt idx="2285">
                  <c:v>4.3E-3</c:v>
                </c:pt>
                <c:pt idx="2286">
                  <c:v>4.3E-3</c:v>
                </c:pt>
                <c:pt idx="2287">
                  <c:v>4.1999999999999997E-3</c:v>
                </c:pt>
                <c:pt idx="2288">
                  <c:v>4.1999999999999997E-3</c:v>
                </c:pt>
                <c:pt idx="2289">
                  <c:v>4.1999999999999997E-3</c:v>
                </c:pt>
                <c:pt idx="2290">
                  <c:v>4.1000000000000003E-3</c:v>
                </c:pt>
                <c:pt idx="2291">
                  <c:v>4.1000000000000003E-3</c:v>
                </c:pt>
                <c:pt idx="2292">
                  <c:v>4.1000000000000003E-3</c:v>
                </c:pt>
                <c:pt idx="2293">
                  <c:v>4.1000000000000003E-3</c:v>
                </c:pt>
                <c:pt idx="2294">
                  <c:v>4.1000000000000003E-3</c:v>
                </c:pt>
                <c:pt idx="2295">
                  <c:v>4.0000000000000001E-3</c:v>
                </c:pt>
                <c:pt idx="2296">
                  <c:v>4.0000000000000001E-3</c:v>
                </c:pt>
                <c:pt idx="2297">
                  <c:v>3.8999999999999998E-3</c:v>
                </c:pt>
                <c:pt idx="2298">
                  <c:v>4.0000000000000001E-3</c:v>
                </c:pt>
                <c:pt idx="2299">
                  <c:v>4.0000000000000001E-3</c:v>
                </c:pt>
                <c:pt idx="2300">
                  <c:v>3.8E-3</c:v>
                </c:pt>
                <c:pt idx="2301">
                  <c:v>3.8E-3</c:v>
                </c:pt>
                <c:pt idx="2302">
                  <c:v>3.7000000000000002E-3</c:v>
                </c:pt>
                <c:pt idx="2303">
                  <c:v>3.7000000000000002E-3</c:v>
                </c:pt>
                <c:pt idx="2304">
                  <c:v>3.7000000000000002E-3</c:v>
                </c:pt>
                <c:pt idx="2305">
                  <c:v>3.8E-3</c:v>
                </c:pt>
                <c:pt idx="2306">
                  <c:v>3.8E-3</c:v>
                </c:pt>
                <c:pt idx="2307">
                  <c:v>3.7000000000000002E-3</c:v>
                </c:pt>
                <c:pt idx="2308">
                  <c:v>3.5000000000000001E-3</c:v>
                </c:pt>
                <c:pt idx="2309">
                  <c:v>3.8E-3</c:v>
                </c:pt>
                <c:pt idx="2310">
                  <c:v>3.5000000000000001E-3</c:v>
                </c:pt>
                <c:pt idx="2311">
                  <c:v>3.5999999999999999E-3</c:v>
                </c:pt>
                <c:pt idx="2312">
                  <c:v>3.7000000000000002E-3</c:v>
                </c:pt>
                <c:pt idx="2313">
                  <c:v>3.5999999999999999E-3</c:v>
                </c:pt>
                <c:pt idx="2314">
                  <c:v>3.3999999999999998E-3</c:v>
                </c:pt>
                <c:pt idx="2315">
                  <c:v>3.5000000000000001E-3</c:v>
                </c:pt>
                <c:pt idx="2316">
                  <c:v>3.3E-3</c:v>
                </c:pt>
                <c:pt idx="2317">
                  <c:v>3.3999999999999998E-3</c:v>
                </c:pt>
                <c:pt idx="2318">
                  <c:v>3.5000000000000001E-3</c:v>
                </c:pt>
                <c:pt idx="2319">
                  <c:v>3.3E-3</c:v>
                </c:pt>
                <c:pt idx="2320">
                  <c:v>3.3E-3</c:v>
                </c:pt>
                <c:pt idx="2321">
                  <c:v>3.3E-3</c:v>
                </c:pt>
                <c:pt idx="2322">
                  <c:v>3.3E-3</c:v>
                </c:pt>
                <c:pt idx="2323">
                  <c:v>3.3E-3</c:v>
                </c:pt>
                <c:pt idx="2324">
                  <c:v>3.3E-3</c:v>
                </c:pt>
                <c:pt idx="2325">
                  <c:v>3.3E-3</c:v>
                </c:pt>
                <c:pt idx="2326">
                  <c:v>3.2000000000000002E-3</c:v>
                </c:pt>
                <c:pt idx="2327">
                  <c:v>3.0999999999999999E-3</c:v>
                </c:pt>
                <c:pt idx="2328">
                  <c:v>3.2000000000000002E-3</c:v>
                </c:pt>
                <c:pt idx="2329">
                  <c:v>3.2000000000000002E-3</c:v>
                </c:pt>
                <c:pt idx="2330">
                  <c:v>3.0999999999999999E-3</c:v>
                </c:pt>
                <c:pt idx="2331">
                  <c:v>3.2000000000000002E-3</c:v>
                </c:pt>
                <c:pt idx="2332">
                  <c:v>3.2000000000000002E-3</c:v>
                </c:pt>
                <c:pt idx="2333">
                  <c:v>3.2000000000000002E-3</c:v>
                </c:pt>
                <c:pt idx="2334">
                  <c:v>3.0999999999999999E-3</c:v>
                </c:pt>
                <c:pt idx="2335">
                  <c:v>3.0999999999999999E-3</c:v>
                </c:pt>
                <c:pt idx="2336">
                  <c:v>3.0000000000000001E-3</c:v>
                </c:pt>
                <c:pt idx="2337">
                  <c:v>2.8999999999999998E-3</c:v>
                </c:pt>
                <c:pt idx="2338">
                  <c:v>3.0999999999999999E-3</c:v>
                </c:pt>
                <c:pt idx="2339">
                  <c:v>3.0999999999999999E-3</c:v>
                </c:pt>
                <c:pt idx="2340">
                  <c:v>3.0000000000000001E-3</c:v>
                </c:pt>
                <c:pt idx="2341">
                  <c:v>2.8999999999999998E-3</c:v>
                </c:pt>
                <c:pt idx="2342">
                  <c:v>3.0000000000000001E-3</c:v>
                </c:pt>
                <c:pt idx="2343">
                  <c:v>2.8999999999999998E-3</c:v>
                </c:pt>
                <c:pt idx="2344">
                  <c:v>3.0000000000000001E-3</c:v>
                </c:pt>
                <c:pt idx="2345">
                  <c:v>2.8E-3</c:v>
                </c:pt>
                <c:pt idx="2346">
                  <c:v>3.0000000000000001E-3</c:v>
                </c:pt>
                <c:pt idx="2347">
                  <c:v>2.8E-3</c:v>
                </c:pt>
                <c:pt idx="2348">
                  <c:v>2.8999999999999998E-3</c:v>
                </c:pt>
                <c:pt idx="2349">
                  <c:v>3.0000000000000001E-3</c:v>
                </c:pt>
                <c:pt idx="2350">
                  <c:v>2.8E-3</c:v>
                </c:pt>
                <c:pt idx="2351">
                  <c:v>2.8999999999999998E-3</c:v>
                </c:pt>
                <c:pt idx="2352">
                  <c:v>2.8999999999999998E-3</c:v>
                </c:pt>
                <c:pt idx="2353">
                  <c:v>2.8E-3</c:v>
                </c:pt>
                <c:pt idx="2354">
                  <c:v>2.8E-3</c:v>
                </c:pt>
                <c:pt idx="2355">
                  <c:v>2.8E-3</c:v>
                </c:pt>
                <c:pt idx="2356">
                  <c:v>2.8E-3</c:v>
                </c:pt>
                <c:pt idx="2357">
                  <c:v>2.8999999999999998E-3</c:v>
                </c:pt>
                <c:pt idx="2358">
                  <c:v>2.7000000000000001E-3</c:v>
                </c:pt>
                <c:pt idx="2359">
                  <c:v>2.8E-3</c:v>
                </c:pt>
                <c:pt idx="2360">
                  <c:v>2.8999999999999998E-3</c:v>
                </c:pt>
                <c:pt idx="2361">
                  <c:v>2.8E-3</c:v>
                </c:pt>
                <c:pt idx="2362">
                  <c:v>2.7000000000000001E-3</c:v>
                </c:pt>
                <c:pt idx="2363">
                  <c:v>2.7000000000000001E-3</c:v>
                </c:pt>
                <c:pt idx="2364">
                  <c:v>2.7000000000000001E-3</c:v>
                </c:pt>
                <c:pt idx="2365">
                  <c:v>2.7000000000000001E-3</c:v>
                </c:pt>
                <c:pt idx="2366">
                  <c:v>2.8E-3</c:v>
                </c:pt>
                <c:pt idx="2367">
                  <c:v>2.7000000000000001E-3</c:v>
                </c:pt>
                <c:pt idx="2368">
                  <c:v>2.5000000000000001E-3</c:v>
                </c:pt>
                <c:pt idx="2369">
                  <c:v>2.5999999999999999E-3</c:v>
                </c:pt>
                <c:pt idx="2370">
                  <c:v>2.7000000000000001E-3</c:v>
                </c:pt>
                <c:pt idx="2371">
                  <c:v>2.8E-3</c:v>
                </c:pt>
                <c:pt idx="2372">
                  <c:v>2.5000000000000001E-3</c:v>
                </c:pt>
                <c:pt idx="2373">
                  <c:v>2.7000000000000001E-3</c:v>
                </c:pt>
                <c:pt idx="2374">
                  <c:v>2.3999999999999998E-3</c:v>
                </c:pt>
                <c:pt idx="2375">
                  <c:v>2.5999999999999999E-3</c:v>
                </c:pt>
                <c:pt idx="2376">
                  <c:v>2.5999999999999999E-3</c:v>
                </c:pt>
                <c:pt idx="2377">
                  <c:v>2.5999999999999999E-3</c:v>
                </c:pt>
                <c:pt idx="2378">
                  <c:v>2.5000000000000001E-3</c:v>
                </c:pt>
                <c:pt idx="2379">
                  <c:v>2.5999999999999999E-3</c:v>
                </c:pt>
                <c:pt idx="2380">
                  <c:v>2.7000000000000001E-3</c:v>
                </c:pt>
                <c:pt idx="2381">
                  <c:v>2.7000000000000001E-3</c:v>
                </c:pt>
                <c:pt idx="2382">
                  <c:v>2.5999999999999999E-3</c:v>
                </c:pt>
                <c:pt idx="2383">
                  <c:v>2.5999999999999999E-3</c:v>
                </c:pt>
                <c:pt idx="2384">
                  <c:v>2.7000000000000001E-3</c:v>
                </c:pt>
                <c:pt idx="2385">
                  <c:v>2.5000000000000001E-3</c:v>
                </c:pt>
                <c:pt idx="2386">
                  <c:v>2.5999999999999999E-3</c:v>
                </c:pt>
                <c:pt idx="2387">
                  <c:v>2.5999999999999999E-3</c:v>
                </c:pt>
                <c:pt idx="2388">
                  <c:v>2.5000000000000001E-3</c:v>
                </c:pt>
                <c:pt idx="2389">
                  <c:v>2.7000000000000001E-3</c:v>
                </c:pt>
                <c:pt idx="2390">
                  <c:v>2.5999999999999999E-3</c:v>
                </c:pt>
                <c:pt idx="2391">
                  <c:v>2.5000000000000001E-3</c:v>
                </c:pt>
                <c:pt idx="2392">
                  <c:v>2.5999999999999999E-3</c:v>
                </c:pt>
                <c:pt idx="2393">
                  <c:v>2.5999999999999999E-3</c:v>
                </c:pt>
                <c:pt idx="2394">
                  <c:v>2.5999999999999999E-3</c:v>
                </c:pt>
                <c:pt idx="2395">
                  <c:v>2.7000000000000001E-3</c:v>
                </c:pt>
                <c:pt idx="2396">
                  <c:v>2.7000000000000001E-3</c:v>
                </c:pt>
                <c:pt idx="2397">
                  <c:v>2.7000000000000001E-3</c:v>
                </c:pt>
                <c:pt idx="2398">
                  <c:v>2.5999999999999999E-3</c:v>
                </c:pt>
                <c:pt idx="2399">
                  <c:v>2.5999999999999999E-3</c:v>
                </c:pt>
                <c:pt idx="2400">
                  <c:v>2.5999999999999999E-3</c:v>
                </c:pt>
                <c:pt idx="2401">
                  <c:v>2.5999999999999999E-3</c:v>
                </c:pt>
                <c:pt idx="2402">
                  <c:v>2.7000000000000001E-3</c:v>
                </c:pt>
                <c:pt idx="2403">
                  <c:v>2.5999999999999999E-3</c:v>
                </c:pt>
                <c:pt idx="2404">
                  <c:v>2.5999999999999999E-3</c:v>
                </c:pt>
                <c:pt idx="2405">
                  <c:v>2.5999999999999999E-3</c:v>
                </c:pt>
                <c:pt idx="2406">
                  <c:v>2.5999999999999999E-3</c:v>
                </c:pt>
                <c:pt idx="2407">
                  <c:v>2.5999999999999999E-3</c:v>
                </c:pt>
                <c:pt idx="2408">
                  <c:v>2.5000000000000001E-3</c:v>
                </c:pt>
                <c:pt idx="2409">
                  <c:v>2.7000000000000001E-3</c:v>
                </c:pt>
                <c:pt idx="2410">
                  <c:v>2.3E-3</c:v>
                </c:pt>
                <c:pt idx="2411">
                  <c:v>2.5000000000000001E-3</c:v>
                </c:pt>
                <c:pt idx="2412">
                  <c:v>2.5999999999999999E-3</c:v>
                </c:pt>
                <c:pt idx="2413">
                  <c:v>2.5000000000000001E-3</c:v>
                </c:pt>
                <c:pt idx="2414">
                  <c:v>2.5000000000000001E-3</c:v>
                </c:pt>
                <c:pt idx="2415">
                  <c:v>2.5999999999999999E-3</c:v>
                </c:pt>
                <c:pt idx="2416">
                  <c:v>2.5999999999999999E-3</c:v>
                </c:pt>
                <c:pt idx="2417">
                  <c:v>2.7000000000000001E-3</c:v>
                </c:pt>
                <c:pt idx="2418">
                  <c:v>2.5000000000000001E-3</c:v>
                </c:pt>
                <c:pt idx="2419">
                  <c:v>2.3E-3</c:v>
                </c:pt>
                <c:pt idx="2420">
                  <c:v>2.5999999999999999E-3</c:v>
                </c:pt>
                <c:pt idx="2421">
                  <c:v>2.5000000000000001E-3</c:v>
                </c:pt>
                <c:pt idx="2422">
                  <c:v>2.5999999999999999E-3</c:v>
                </c:pt>
                <c:pt idx="2423">
                  <c:v>2.5000000000000001E-3</c:v>
                </c:pt>
                <c:pt idx="2424">
                  <c:v>2.3999999999999998E-3</c:v>
                </c:pt>
                <c:pt idx="2425">
                  <c:v>2.5000000000000001E-3</c:v>
                </c:pt>
                <c:pt idx="2426">
                  <c:v>2.5000000000000001E-3</c:v>
                </c:pt>
                <c:pt idx="2427">
                  <c:v>2.5999999999999999E-3</c:v>
                </c:pt>
                <c:pt idx="2428">
                  <c:v>2.5999999999999999E-3</c:v>
                </c:pt>
                <c:pt idx="2429">
                  <c:v>2.3E-3</c:v>
                </c:pt>
                <c:pt idx="2430">
                  <c:v>2.5000000000000001E-3</c:v>
                </c:pt>
                <c:pt idx="2431">
                  <c:v>2.5000000000000001E-3</c:v>
                </c:pt>
                <c:pt idx="2432">
                  <c:v>2.3999999999999998E-3</c:v>
                </c:pt>
                <c:pt idx="2433">
                  <c:v>2.5000000000000001E-3</c:v>
                </c:pt>
                <c:pt idx="2434">
                  <c:v>2.5000000000000001E-3</c:v>
                </c:pt>
                <c:pt idx="2435">
                  <c:v>2.3999999999999998E-3</c:v>
                </c:pt>
                <c:pt idx="2436">
                  <c:v>2.5000000000000001E-3</c:v>
                </c:pt>
                <c:pt idx="2437">
                  <c:v>2.3999999999999998E-3</c:v>
                </c:pt>
                <c:pt idx="2438">
                  <c:v>2.5000000000000001E-3</c:v>
                </c:pt>
                <c:pt idx="2439">
                  <c:v>2.5000000000000001E-3</c:v>
                </c:pt>
                <c:pt idx="2440">
                  <c:v>2.2000000000000001E-3</c:v>
                </c:pt>
                <c:pt idx="2441">
                  <c:v>2.3999999999999998E-3</c:v>
                </c:pt>
                <c:pt idx="2442">
                  <c:v>2.3E-3</c:v>
                </c:pt>
                <c:pt idx="2443">
                  <c:v>2.2000000000000001E-3</c:v>
                </c:pt>
                <c:pt idx="2444">
                  <c:v>2.3E-3</c:v>
                </c:pt>
                <c:pt idx="2445">
                  <c:v>2.3E-3</c:v>
                </c:pt>
                <c:pt idx="2446">
                  <c:v>2.3E-3</c:v>
                </c:pt>
                <c:pt idx="2447">
                  <c:v>2.3999999999999998E-3</c:v>
                </c:pt>
                <c:pt idx="2448">
                  <c:v>2.2000000000000001E-3</c:v>
                </c:pt>
                <c:pt idx="2449">
                  <c:v>2.3E-3</c:v>
                </c:pt>
                <c:pt idx="2450">
                  <c:v>2.2000000000000001E-3</c:v>
                </c:pt>
                <c:pt idx="2451">
                  <c:v>2.2000000000000001E-3</c:v>
                </c:pt>
                <c:pt idx="2452">
                  <c:v>2.3E-3</c:v>
                </c:pt>
                <c:pt idx="2453">
                  <c:v>2.3999999999999998E-3</c:v>
                </c:pt>
                <c:pt idx="2454">
                  <c:v>2.3E-3</c:v>
                </c:pt>
                <c:pt idx="2455">
                  <c:v>2.3E-3</c:v>
                </c:pt>
                <c:pt idx="2456">
                  <c:v>2.3999999999999998E-3</c:v>
                </c:pt>
                <c:pt idx="2457">
                  <c:v>2.3E-3</c:v>
                </c:pt>
                <c:pt idx="2458">
                  <c:v>2.3E-3</c:v>
                </c:pt>
                <c:pt idx="2459">
                  <c:v>2.3E-3</c:v>
                </c:pt>
                <c:pt idx="2460">
                  <c:v>2.2000000000000001E-3</c:v>
                </c:pt>
                <c:pt idx="2461">
                  <c:v>2.3E-3</c:v>
                </c:pt>
                <c:pt idx="2462">
                  <c:v>2.3E-3</c:v>
                </c:pt>
                <c:pt idx="2463">
                  <c:v>2.0999999999999999E-3</c:v>
                </c:pt>
                <c:pt idx="2464">
                  <c:v>2.2000000000000001E-3</c:v>
                </c:pt>
                <c:pt idx="2465">
                  <c:v>2.3E-3</c:v>
                </c:pt>
                <c:pt idx="2466">
                  <c:v>2.3999999999999998E-3</c:v>
                </c:pt>
                <c:pt idx="2467">
                  <c:v>2.3E-3</c:v>
                </c:pt>
                <c:pt idx="2468">
                  <c:v>2.2000000000000001E-3</c:v>
                </c:pt>
                <c:pt idx="2469">
                  <c:v>2.3999999999999998E-3</c:v>
                </c:pt>
                <c:pt idx="2470">
                  <c:v>2.3E-3</c:v>
                </c:pt>
                <c:pt idx="2471">
                  <c:v>2.2000000000000001E-3</c:v>
                </c:pt>
                <c:pt idx="2472">
                  <c:v>2.2000000000000001E-3</c:v>
                </c:pt>
                <c:pt idx="2473">
                  <c:v>2.3E-3</c:v>
                </c:pt>
                <c:pt idx="2474">
                  <c:v>2.2000000000000001E-3</c:v>
                </c:pt>
                <c:pt idx="2475">
                  <c:v>2E-3</c:v>
                </c:pt>
                <c:pt idx="2476">
                  <c:v>2.2000000000000001E-3</c:v>
                </c:pt>
                <c:pt idx="2477">
                  <c:v>2.3999999999999998E-3</c:v>
                </c:pt>
                <c:pt idx="2478">
                  <c:v>2.0999999999999999E-3</c:v>
                </c:pt>
                <c:pt idx="2479">
                  <c:v>2.0999999999999999E-3</c:v>
                </c:pt>
                <c:pt idx="2480">
                  <c:v>2.3E-3</c:v>
                </c:pt>
                <c:pt idx="2481">
                  <c:v>2.3E-3</c:v>
                </c:pt>
                <c:pt idx="2482">
                  <c:v>2.2000000000000001E-3</c:v>
                </c:pt>
                <c:pt idx="2483">
                  <c:v>2.0999999999999999E-3</c:v>
                </c:pt>
                <c:pt idx="2484">
                  <c:v>2E-3</c:v>
                </c:pt>
                <c:pt idx="2485">
                  <c:v>2.2000000000000001E-3</c:v>
                </c:pt>
                <c:pt idx="2486">
                  <c:v>2.0999999999999999E-3</c:v>
                </c:pt>
                <c:pt idx="2487">
                  <c:v>2.2000000000000001E-3</c:v>
                </c:pt>
                <c:pt idx="2488">
                  <c:v>2.0999999999999999E-3</c:v>
                </c:pt>
                <c:pt idx="2489">
                  <c:v>2.0999999999999999E-3</c:v>
                </c:pt>
                <c:pt idx="2490">
                  <c:v>2.2000000000000001E-3</c:v>
                </c:pt>
                <c:pt idx="2491">
                  <c:v>2.0999999999999999E-3</c:v>
                </c:pt>
                <c:pt idx="2492">
                  <c:v>2E-3</c:v>
                </c:pt>
                <c:pt idx="2493">
                  <c:v>2E-3</c:v>
                </c:pt>
                <c:pt idx="2494">
                  <c:v>1.9E-3</c:v>
                </c:pt>
                <c:pt idx="2495">
                  <c:v>2E-3</c:v>
                </c:pt>
                <c:pt idx="2496">
                  <c:v>2.2000000000000001E-3</c:v>
                </c:pt>
                <c:pt idx="2497">
                  <c:v>2.0999999999999999E-3</c:v>
                </c:pt>
                <c:pt idx="2498">
                  <c:v>2.0999999999999999E-3</c:v>
                </c:pt>
                <c:pt idx="2499">
                  <c:v>2.2000000000000001E-3</c:v>
                </c:pt>
                <c:pt idx="2500">
                  <c:v>2.0999999999999999E-3</c:v>
                </c:pt>
                <c:pt idx="2501">
                  <c:v>2.0999999999999999E-3</c:v>
                </c:pt>
                <c:pt idx="2502">
                  <c:v>2.0999999999999999E-3</c:v>
                </c:pt>
                <c:pt idx="2503">
                  <c:v>2.3E-3</c:v>
                </c:pt>
                <c:pt idx="2504">
                  <c:v>2E-3</c:v>
                </c:pt>
                <c:pt idx="2505">
                  <c:v>2.0999999999999999E-3</c:v>
                </c:pt>
                <c:pt idx="2506">
                  <c:v>2E-3</c:v>
                </c:pt>
                <c:pt idx="2507">
                  <c:v>2E-3</c:v>
                </c:pt>
                <c:pt idx="2508">
                  <c:v>1.9E-3</c:v>
                </c:pt>
                <c:pt idx="2509">
                  <c:v>2E-3</c:v>
                </c:pt>
                <c:pt idx="2510">
                  <c:v>2.0999999999999999E-3</c:v>
                </c:pt>
                <c:pt idx="2511">
                  <c:v>2E-3</c:v>
                </c:pt>
                <c:pt idx="2512">
                  <c:v>2E-3</c:v>
                </c:pt>
                <c:pt idx="2513">
                  <c:v>2.0999999999999999E-3</c:v>
                </c:pt>
                <c:pt idx="2514">
                  <c:v>2E-3</c:v>
                </c:pt>
                <c:pt idx="2515">
                  <c:v>2.0999999999999999E-3</c:v>
                </c:pt>
                <c:pt idx="2516">
                  <c:v>1.9E-3</c:v>
                </c:pt>
                <c:pt idx="2517">
                  <c:v>2E-3</c:v>
                </c:pt>
                <c:pt idx="2518">
                  <c:v>2E-3</c:v>
                </c:pt>
                <c:pt idx="2519">
                  <c:v>2E-3</c:v>
                </c:pt>
                <c:pt idx="2520">
                  <c:v>2E-3</c:v>
                </c:pt>
                <c:pt idx="2521">
                  <c:v>2.2000000000000001E-3</c:v>
                </c:pt>
                <c:pt idx="2522">
                  <c:v>2.2000000000000001E-3</c:v>
                </c:pt>
                <c:pt idx="2523">
                  <c:v>1.9E-3</c:v>
                </c:pt>
                <c:pt idx="2524">
                  <c:v>1.9E-3</c:v>
                </c:pt>
                <c:pt idx="2525">
                  <c:v>2E-3</c:v>
                </c:pt>
                <c:pt idx="2526">
                  <c:v>1.9E-3</c:v>
                </c:pt>
                <c:pt idx="2527">
                  <c:v>1.9E-3</c:v>
                </c:pt>
                <c:pt idx="2528">
                  <c:v>2.0999999999999999E-3</c:v>
                </c:pt>
                <c:pt idx="2529">
                  <c:v>2E-3</c:v>
                </c:pt>
                <c:pt idx="2530">
                  <c:v>2.0999999999999999E-3</c:v>
                </c:pt>
                <c:pt idx="2531">
                  <c:v>1.9E-3</c:v>
                </c:pt>
                <c:pt idx="2532">
                  <c:v>2E-3</c:v>
                </c:pt>
                <c:pt idx="2533">
                  <c:v>1.9E-3</c:v>
                </c:pt>
                <c:pt idx="2534">
                  <c:v>2E-3</c:v>
                </c:pt>
                <c:pt idx="2535">
                  <c:v>2E-3</c:v>
                </c:pt>
                <c:pt idx="2536">
                  <c:v>2E-3</c:v>
                </c:pt>
                <c:pt idx="2537">
                  <c:v>1.9E-3</c:v>
                </c:pt>
                <c:pt idx="2538">
                  <c:v>1.9E-3</c:v>
                </c:pt>
                <c:pt idx="2539">
                  <c:v>2E-3</c:v>
                </c:pt>
                <c:pt idx="2540">
                  <c:v>1.9E-3</c:v>
                </c:pt>
                <c:pt idx="2541">
                  <c:v>2E-3</c:v>
                </c:pt>
                <c:pt idx="2542">
                  <c:v>2E-3</c:v>
                </c:pt>
                <c:pt idx="2543">
                  <c:v>1.9E-3</c:v>
                </c:pt>
                <c:pt idx="2544">
                  <c:v>1.9E-3</c:v>
                </c:pt>
                <c:pt idx="2545">
                  <c:v>1.9E-3</c:v>
                </c:pt>
                <c:pt idx="2546">
                  <c:v>2E-3</c:v>
                </c:pt>
                <c:pt idx="2547">
                  <c:v>1.9E-3</c:v>
                </c:pt>
                <c:pt idx="2548">
                  <c:v>2E-3</c:v>
                </c:pt>
                <c:pt idx="2549">
                  <c:v>1.8E-3</c:v>
                </c:pt>
                <c:pt idx="2550">
                  <c:v>2E-3</c:v>
                </c:pt>
                <c:pt idx="2551">
                  <c:v>1.9E-3</c:v>
                </c:pt>
                <c:pt idx="2552">
                  <c:v>1.9E-3</c:v>
                </c:pt>
                <c:pt idx="2553">
                  <c:v>1.9E-3</c:v>
                </c:pt>
                <c:pt idx="2554">
                  <c:v>1.9E-3</c:v>
                </c:pt>
                <c:pt idx="2555">
                  <c:v>2E-3</c:v>
                </c:pt>
                <c:pt idx="2556">
                  <c:v>2E-3</c:v>
                </c:pt>
                <c:pt idx="2557">
                  <c:v>1.9E-3</c:v>
                </c:pt>
                <c:pt idx="2558">
                  <c:v>1.9E-3</c:v>
                </c:pt>
                <c:pt idx="2559">
                  <c:v>2E-3</c:v>
                </c:pt>
                <c:pt idx="2560">
                  <c:v>1.9E-3</c:v>
                </c:pt>
                <c:pt idx="2561">
                  <c:v>2E-3</c:v>
                </c:pt>
                <c:pt idx="2562">
                  <c:v>2.2000000000000001E-3</c:v>
                </c:pt>
                <c:pt idx="2563">
                  <c:v>2.2000000000000001E-3</c:v>
                </c:pt>
                <c:pt idx="2564">
                  <c:v>2.0999999999999999E-3</c:v>
                </c:pt>
                <c:pt idx="2565">
                  <c:v>2E-3</c:v>
                </c:pt>
                <c:pt idx="2566">
                  <c:v>2.0999999999999999E-3</c:v>
                </c:pt>
                <c:pt idx="2567">
                  <c:v>2.2000000000000001E-3</c:v>
                </c:pt>
                <c:pt idx="2568">
                  <c:v>2.0999999999999999E-3</c:v>
                </c:pt>
                <c:pt idx="2569">
                  <c:v>2.2000000000000001E-3</c:v>
                </c:pt>
                <c:pt idx="2570">
                  <c:v>2.2000000000000001E-3</c:v>
                </c:pt>
                <c:pt idx="2571">
                  <c:v>2E-3</c:v>
                </c:pt>
                <c:pt idx="2572">
                  <c:v>2.0999999999999999E-3</c:v>
                </c:pt>
                <c:pt idx="2573">
                  <c:v>2.0999999999999999E-3</c:v>
                </c:pt>
                <c:pt idx="2574">
                  <c:v>2E-3</c:v>
                </c:pt>
                <c:pt idx="2575">
                  <c:v>2E-3</c:v>
                </c:pt>
                <c:pt idx="2576">
                  <c:v>2.2000000000000001E-3</c:v>
                </c:pt>
                <c:pt idx="2577">
                  <c:v>2.0999999999999999E-3</c:v>
                </c:pt>
                <c:pt idx="2578">
                  <c:v>2.2000000000000001E-3</c:v>
                </c:pt>
                <c:pt idx="2579">
                  <c:v>2E-3</c:v>
                </c:pt>
                <c:pt idx="2580">
                  <c:v>2.3E-3</c:v>
                </c:pt>
                <c:pt idx="2581">
                  <c:v>2.0999999999999999E-3</c:v>
                </c:pt>
                <c:pt idx="2582">
                  <c:v>2.0999999999999999E-3</c:v>
                </c:pt>
                <c:pt idx="2583">
                  <c:v>2E-3</c:v>
                </c:pt>
                <c:pt idx="2584">
                  <c:v>2.0999999999999999E-3</c:v>
                </c:pt>
                <c:pt idx="2585">
                  <c:v>2.2000000000000001E-3</c:v>
                </c:pt>
                <c:pt idx="2586">
                  <c:v>2.0999999999999999E-3</c:v>
                </c:pt>
                <c:pt idx="2587">
                  <c:v>2.0999999999999999E-3</c:v>
                </c:pt>
                <c:pt idx="2588">
                  <c:v>2.2000000000000001E-3</c:v>
                </c:pt>
                <c:pt idx="2589">
                  <c:v>2E-3</c:v>
                </c:pt>
                <c:pt idx="2590">
                  <c:v>1.9E-3</c:v>
                </c:pt>
                <c:pt idx="2591">
                  <c:v>2.0999999999999999E-3</c:v>
                </c:pt>
                <c:pt idx="2592">
                  <c:v>2.2000000000000001E-3</c:v>
                </c:pt>
                <c:pt idx="2593">
                  <c:v>2.0999999999999999E-3</c:v>
                </c:pt>
                <c:pt idx="2594">
                  <c:v>2E-3</c:v>
                </c:pt>
                <c:pt idx="2595">
                  <c:v>2.2000000000000001E-3</c:v>
                </c:pt>
                <c:pt idx="2596">
                  <c:v>2E-3</c:v>
                </c:pt>
                <c:pt idx="2597">
                  <c:v>2.2000000000000001E-3</c:v>
                </c:pt>
                <c:pt idx="2598">
                  <c:v>2E-3</c:v>
                </c:pt>
                <c:pt idx="2599">
                  <c:v>2.0999999999999999E-3</c:v>
                </c:pt>
                <c:pt idx="2600">
                  <c:v>2.2000000000000001E-3</c:v>
                </c:pt>
                <c:pt idx="2601">
                  <c:v>2.0999999999999999E-3</c:v>
                </c:pt>
                <c:pt idx="2602">
                  <c:v>2E-3</c:v>
                </c:pt>
                <c:pt idx="2603">
                  <c:v>2.0999999999999999E-3</c:v>
                </c:pt>
                <c:pt idx="2604">
                  <c:v>2.0999999999999999E-3</c:v>
                </c:pt>
                <c:pt idx="2605">
                  <c:v>2E-3</c:v>
                </c:pt>
                <c:pt idx="2606">
                  <c:v>2.2000000000000001E-3</c:v>
                </c:pt>
                <c:pt idx="2607">
                  <c:v>2.2000000000000001E-3</c:v>
                </c:pt>
                <c:pt idx="2608">
                  <c:v>2.2000000000000001E-3</c:v>
                </c:pt>
                <c:pt idx="2609">
                  <c:v>2E-3</c:v>
                </c:pt>
                <c:pt idx="2610">
                  <c:v>2.2000000000000001E-3</c:v>
                </c:pt>
                <c:pt idx="2611">
                  <c:v>2E-3</c:v>
                </c:pt>
                <c:pt idx="2612">
                  <c:v>2E-3</c:v>
                </c:pt>
                <c:pt idx="2613">
                  <c:v>2E-3</c:v>
                </c:pt>
                <c:pt idx="2614">
                  <c:v>2E-3</c:v>
                </c:pt>
                <c:pt idx="2615">
                  <c:v>1.9E-3</c:v>
                </c:pt>
                <c:pt idx="2616">
                  <c:v>2.2000000000000001E-3</c:v>
                </c:pt>
                <c:pt idx="2617">
                  <c:v>2E-3</c:v>
                </c:pt>
                <c:pt idx="2618">
                  <c:v>2E-3</c:v>
                </c:pt>
                <c:pt idx="2619">
                  <c:v>2E-3</c:v>
                </c:pt>
                <c:pt idx="2620">
                  <c:v>2.2000000000000001E-3</c:v>
                </c:pt>
                <c:pt idx="2621">
                  <c:v>2E-3</c:v>
                </c:pt>
                <c:pt idx="2622">
                  <c:v>2E-3</c:v>
                </c:pt>
                <c:pt idx="2623">
                  <c:v>2.0999999999999999E-3</c:v>
                </c:pt>
                <c:pt idx="2624">
                  <c:v>2.0999999999999999E-3</c:v>
                </c:pt>
                <c:pt idx="2625">
                  <c:v>1.9E-3</c:v>
                </c:pt>
                <c:pt idx="2626">
                  <c:v>2E-3</c:v>
                </c:pt>
                <c:pt idx="2627">
                  <c:v>2E-3</c:v>
                </c:pt>
                <c:pt idx="2628">
                  <c:v>2E-3</c:v>
                </c:pt>
                <c:pt idx="2629">
                  <c:v>2E-3</c:v>
                </c:pt>
                <c:pt idx="2630">
                  <c:v>2E-3</c:v>
                </c:pt>
                <c:pt idx="2631">
                  <c:v>2E-3</c:v>
                </c:pt>
                <c:pt idx="2632">
                  <c:v>2E-3</c:v>
                </c:pt>
                <c:pt idx="2633">
                  <c:v>2E-3</c:v>
                </c:pt>
                <c:pt idx="2634">
                  <c:v>2E-3</c:v>
                </c:pt>
                <c:pt idx="2635">
                  <c:v>2E-3</c:v>
                </c:pt>
                <c:pt idx="2636">
                  <c:v>2E-3</c:v>
                </c:pt>
                <c:pt idx="2637">
                  <c:v>2.2000000000000001E-3</c:v>
                </c:pt>
                <c:pt idx="2638">
                  <c:v>2E-3</c:v>
                </c:pt>
                <c:pt idx="2639">
                  <c:v>2.0999999999999999E-3</c:v>
                </c:pt>
                <c:pt idx="2640">
                  <c:v>2E-3</c:v>
                </c:pt>
                <c:pt idx="2641">
                  <c:v>2E-3</c:v>
                </c:pt>
                <c:pt idx="2642">
                  <c:v>2.0999999999999999E-3</c:v>
                </c:pt>
                <c:pt idx="2643">
                  <c:v>1.9E-3</c:v>
                </c:pt>
                <c:pt idx="2644">
                  <c:v>1.9E-3</c:v>
                </c:pt>
                <c:pt idx="2645">
                  <c:v>1.9E-3</c:v>
                </c:pt>
                <c:pt idx="2646">
                  <c:v>1.8E-3</c:v>
                </c:pt>
                <c:pt idx="2647">
                  <c:v>2E-3</c:v>
                </c:pt>
                <c:pt idx="2648">
                  <c:v>2.0999999999999999E-3</c:v>
                </c:pt>
                <c:pt idx="2649">
                  <c:v>2E-3</c:v>
                </c:pt>
                <c:pt idx="2650">
                  <c:v>2E-3</c:v>
                </c:pt>
                <c:pt idx="2651">
                  <c:v>2E-3</c:v>
                </c:pt>
                <c:pt idx="2652">
                  <c:v>1.9E-3</c:v>
                </c:pt>
                <c:pt idx="2653">
                  <c:v>1.8E-3</c:v>
                </c:pt>
                <c:pt idx="2654">
                  <c:v>1.6999999999999999E-3</c:v>
                </c:pt>
                <c:pt idx="2655">
                  <c:v>1.9E-3</c:v>
                </c:pt>
                <c:pt idx="2656">
                  <c:v>1.9E-3</c:v>
                </c:pt>
                <c:pt idx="2657">
                  <c:v>1.9E-3</c:v>
                </c:pt>
                <c:pt idx="2658">
                  <c:v>1.9E-3</c:v>
                </c:pt>
                <c:pt idx="2659">
                  <c:v>2E-3</c:v>
                </c:pt>
                <c:pt idx="2660">
                  <c:v>1.8E-3</c:v>
                </c:pt>
                <c:pt idx="2661">
                  <c:v>1.9E-3</c:v>
                </c:pt>
                <c:pt idx="2662">
                  <c:v>1.6999999999999999E-3</c:v>
                </c:pt>
                <c:pt idx="2663">
                  <c:v>1.8E-3</c:v>
                </c:pt>
                <c:pt idx="2664">
                  <c:v>2.0999999999999999E-3</c:v>
                </c:pt>
                <c:pt idx="2665">
                  <c:v>2E-3</c:v>
                </c:pt>
                <c:pt idx="2666">
                  <c:v>1.9E-3</c:v>
                </c:pt>
                <c:pt idx="2667">
                  <c:v>1.8E-3</c:v>
                </c:pt>
                <c:pt idx="2668">
                  <c:v>2E-3</c:v>
                </c:pt>
                <c:pt idx="2669">
                  <c:v>1.9E-3</c:v>
                </c:pt>
                <c:pt idx="2670">
                  <c:v>1.8E-3</c:v>
                </c:pt>
                <c:pt idx="2671">
                  <c:v>1.8E-3</c:v>
                </c:pt>
                <c:pt idx="2672">
                  <c:v>1.9E-3</c:v>
                </c:pt>
                <c:pt idx="2673">
                  <c:v>1.8E-3</c:v>
                </c:pt>
                <c:pt idx="2674">
                  <c:v>1.9E-3</c:v>
                </c:pt>
                <c:pt idx="2675">
                  <c:v>1.9E-3</c:v>
                </c:pt>
                <c:pt idx="2676">
                  <c:v>1.8E-3</c:v>
                </c:pt>
                <c:pt idx="2677">
                  <c:v>1.9E-3</c:v>
                </c:pt>
                <c:pt idx="2678">
                  <c:v>1.8E-3</c:v>
                </c:pt>
                <c:pt idx="2679">
                  <c:v>1.8E-3</c:v>
                </c:pt>
                <c:pt idx="2680">
                  <c:v>2E-3</c:v>
                </c:pt>
                <c:pt idx="2681">
                  <c:v>1.8E-3</c:v>
                </c:pt>
                <c:pt idx="2682">
                  <c:v>2E-3</c:v>
                </c:pt>
                <c:pt idx="2683">
                  <c:v>1.6999999999999999E-3</c:v>
                </c:pt>
                <c:pt idx="2684">
                  <c:v>1.9E-3</c:v>
                </c:pt>
                <c:pt idx="2685">
                  <c:v>1.9E-3</c:v>
                </c:pt>
                <c:pt idx="2686">
                  <c:v>1.8E-3</c:v>
                </c:pt>
                <c:pt idx="2687">
                  <c:v>1.9E-3</c:v>
                </c:pt>
                <c:pt idx="2688">
                  <c:v>2E-3</c:v>
                </c:pt>
                <c:pt idx="2689">
                  <c:v>1.6999999999999999E-3</c:v>
                </c:pt>
                <c:pt idx="2690">
                  <c:v>1.9E-3</c:v>
                </c:pt>
                <c:pt idx="2691">
                  <c:v>1.8E-3</c:v>
                </c:pt>
                <c:pt idx="2692">
                  <c:v>1.9E-3</c:v>
                </c:pt>
                <c:pt idx="2693">
                  <c:v>1.8E-3</c:v>
                </c:pt>
                <c:pt idx="2694">
                  <c:v>1.9E-3</c:v>
                </c:pt>
                <c:pt idx="2695">
                  <c:v>2E-3</c:v>
                </c:pt>
                <c:pt idx="2696">
                  <c:v>1.9E-3</c:v>
                </c:pt>
                <c:pt idx="2697">
                  <c:v>1.9E-3</c:v>
                </c:pt>
                <c:pt idx="2698">
                  <c:v>2E-3</c:v>
                </c:pt>
                <c:pt idx="2699">
                  <c:v>2E-3</c:v>
                </c:pt>
                <c:pt idx="2700">
                  <c:v>2.0999999999999999E-3</c:v>
                </c:pt>
                <c:pt idx="2701">
                  <c:v>2.0999999999999999E-3</c:v>
                </c:pt>
                <c:pt idx="2702">
                  <c:v>1.9E-3</c:v>
                </c:pt>
                <c:pt idx="2703">
                  <c:v>1.9E-3</c:v>
                </c:pt>
                <c:pt idx="2704">
                  <c:v>1.9E-3</c:v>
                </c:pt>
                <c:pt idx="2705">
                  <c:v>1.9E-3</c:v>
                </c:pt>
                <c:pt idx="2706">
                  <c:v>1.9E-3</c:v>
                </c:pt>
                <c:pt idx="2707">
                  <c:v>2.2000000000000001E-3</c:v>
                </c:pt>
                <c:pt idx="2708">
                  <c:v>2E-3</c:v>
                </c:pt>
                <c:pt idx="2709">
                  <c:v>2E-3</c:v>
                </c:pt>
                <c:pt idx="2710">
                  <c:v>1.9E-3</c:v>
                </c:pt>
                <c:pt idx="2711">
                  <c:v>2.0999999999999999E-3</c:v>
                </c:pt>
                <c:pt idx="2712">
                  <c:v>2E-3</c:v>
                </c:pt>
                <c:pt idx="2713">
                  <c:v>2E-3</c:v>
                </c:pt>
                <c:pt idx="2714">
                  <c:v>2.0999999999999999E-3</c:v>
                </c:pt>
                <c:pt idx="2715">
                  <c:v>2E-3</c:v>
                </c:pt>
                <c:pt idx="2716">
                  <c:v>2.0999999999999999E-3</c:v>
                </c:pt>
                <c:pt idx="2717">
                  <c:v>2E-3</c:v>
                </c:pt>
                <c:pt idx="2718">
                  <c:v>1.9E-3</c:v>
                </c:pt>
                <c:pt idx="2719">
                  <c:v>2E-3</c:v>
                </c:pt>
                <c:pt idx="2720">
                  <c:v>2E-3</c:v>
                </c:pt>
                <c:pt idx="2721">
                  <c:v>2E-3</c:v>
                </c:pt>
                <c:pt idx="2722">
                  <c:v>2.0999999999999999E-3</c:v>
                </c:pt>
                <c:pt idx="2723">
                  <c:v>2.3E-3</c:v>
                </c:pt>
                <c:pt idx="2724">
                  <c:v>2E-3</c:v>
                </c:pt>
                <c:pt idx="2725">
                  <c:v>2E-3</c:v>
                </c:pt>
                <c:pt idx="2726">
                  <c:v>2.0999999999999999E-3</c:v>
                </c:pt>
                <c:pt idx="2727">
                  <c:v>2E-3</c:v>
                </c:pt>
                <c:pt idx="2728">
                  <c:v>1.9E-3</c:v>
                </c:pt>
                <c:pt idx="2729">
                  <c:v>1.9E-3</c:v>
                </c:pt>
                <c:pt idx="2730">
                  <c:v>1.9E-3</c:v>
                </c:pt>
                <c:pt idx="2731">
                  <c:v>2.2000000000000001E-3</c:v>
                </c:pt>
                <c:pt idx="2732">
                  <c:v>2.3E-3</c:v>
                </c:pt>
                <c:pt idx="2733">
                  <c:v>2E-3</c:v>
                </c:pt>
                <c:pt idx="2734">
                  <c:v>2.3E-3</c:v>
                </c:pt>
                <c:pt idx="2735">
                  <c:v>2E-3</c:v>
                </c:pt>
                <c:pt idx="2736">
                  <c:v>2E-3</c:v>
                </c:pt>
                <c:pt idx="2737">
                  <c:v>1.6999999999999999E-3</c:v>
                </c:pt>
                <c:pt idx="2738">
                  <c:v>2.2000000000000001E-3</c:v>
                </c:pt>
                <c:pt idx="2739">
                  <c:v>2E-3</c:v>
                </c:pt>
                <c:pt idx="2740">
                  <c:v>2.0999999999999999E-3</c:v>
                </c:pt>
                <c:pt idx="2741">
                  <c:v>1.8E-3</c:v>
                </c:pt>
                <c:pt idx="2742">
                  <c:v>2E-3</c:v>
                </c:pt>
                <c:pt idx="2743">
                  <c:v>2E-3</c:v>
                </c:pt>
                <c:pt idx="2744">
                  <c:v>2.3E-3</c:v>
                </c:pt>
                <c:pt idx="2745">
                  <c:v>1.9E-3</c:v>
                </c:pt>
                <c:pt idx="2746">
                  <c:v>2.0999999999999999E-3</c:v>
                </c:pt>
                <c:pt idx="2747">
                  <c:v>2.0999999999999999E-3</c:v>
                </c:pt>
                <c:pt idx="2748">
                  <c:v>1.6999999999999999E-3</c:v>
                </c:pt>
                <c:pt idx="2749">
                  <c:v>2E-3</c:v>
                </c:pt>
                <c:pt idx="2750">
                  <c:v>1.9E-3</c:v>
                </c:pt>
                <c:pt idx="2751">
                  <c:v>1.9E-3</c:v>
                </c:pt>
                <c:pt idx="2752">
                  <c:v>2E-3</c:v>
                </c:pt>
                <c:pt idx="2753">
                  <c:v>1.9E-3</c:v>
                </c:pt>
                <c:pt idx="2754">
                  <c:v>1.6999999999999999E-3</c:v>
                </c:pt>
                <c:pt idx="2755">
                  <c:v>2E-3</c:v>
                </c:pt>
                <c:pt idx="2756">
                  <c:v>1.9E-3</c:v>
                </c:pt>
                <c:pt idx="2757">
                  <c:v>1.9E-3</c:v>
                </c:pt>
                <c:pt idx="2758">
                  <c:v>1.8E-3</c:v>
                </c:pt>
                <c:pt idx="2759">
                  <c:v>1.9E-3</c:v>
                </c:pt>
                <c:pt idx="2760">
                  <c:v>1.9E-3</c:v>
                </c:pt>
                <c:pt idx="2761">
                  <c:v>1.8E-3</c:v>
                </c:pt>
                <c:pt idx="2762">
                  <c:v>1.8E-3</c:v>
                </c:pt>
                <c:pt idx="2763">
                  <c:v>1.9E-3</c:v>
                </c:pt>
                <c:pt idx="2764">
                  <c:v>2E-3</c:v>
                </c:pt>
                <c:pt idx="2765">
                  <c:v>1.5E-3</c:v>
                </c:pt>
                <c:pt idx="2766">
                  <c:v>1.9E-3</c:v>
                </c:pt>
                <c:pt idx="2767">
                  <c:v>2E-3</c:v>
                </c:pt>
                <c:pt idx="2768">
                  <c:v>1.8E-3</c:v>
                </c:pt>
                <c:pt idx="2769">
                  <c:v>1.8E-3</c:v>
                </c:pt>
                <c:pt idx="2770">
                  <c:v>1.9E-3</c:v>
                </c:pt>
                <c:pt idx="2771">
                  <c:v>1.6999999999999999E-3</c:v>
                </c:pt>
                <c:pt idx="2772">
                  <c:v>1.8E-3</c:v>
                </c:pt>
                <c:pt idx="2773">
                  <c:v>1.6000000000000001E-3</c:v>
                </c:pt>
                <c:pt idx="2774">
                  <c:v>1.8E-3</c:v>
                </c:pt>
                <c:pt idx="2775">
                  <c:v>1.9E-3</c:v>
                </c:pt>
                <c:pt idx="2776">
                  <c:v>1.6999999999999999E-3</c:v>
                </c:pt>
                <c:pt idx="2777">
                  <c:v>1.6000000000000001E-3</c:v>
                </c:pt>
                <c:pt idx="2778">
                  <c:v>1.8E-3</c:v>
                </c:pt>
                <c:pt idx="2779">
                  <c:v>1.6000000000000001E-3</c:v>
                </c:pt>
                <c:pt idx="2780">
                  <c:v>1.6999999999999999E-3</c:v>
                </c:pt>
                <c:pt idx="2781">
                  <c:v>1.6999999999999999E-3</c:v>
                </c:pt>
                <c:pt idx="2782">
                  <c:v>1.6999999999999999E-3</c:v>
                </c:pt>
                <c:pt idx="2783">
                  <c:v>1.9E-3</c:v>
                </c:pt>
                <c:pt idx="2784">
                  <c:v>1.8E-3</c:v>
                </c:pt>
                <c:pt idx="2785">
                  <c:v>1.8E-3</c:v>
                </c:pt>
                <c:pt idx="2786">
                  <c:v>1.8E-3</c:v>
                </c:pt>
                <c:pt idx="2787">
                  <c:v>1.9E-3</c:v>
                </c:pt>
                <c:pt idx="2788">
                  <c:v>1.8E-3</c:v>
                </c:pt>
                <c:pt idx="2789">
                  <c:v>1.6000000000000001E-3</c:v>
                </c:pt>
                <c:pt idx="2790">
                  <c:v>1.9E-3</c:v>
                </c:pt>
                <c:pt idx="2791">
                  <c:v>1.9E-3</c:v>
                </c:pt>
                <c:pt idx="2792">
                  <c:v>1.6999999999999999E-3</c:v>
                </c:pt>
                <c:pt idx="2793">
                  <c:v>1.6999999999999999E-3</c:v>
                </c:pt>
                <c:pt idx="2794">
                  <c:v>1.8E-3</c:v>
                </c:pt>
                <c:pt idx="2795">
                  <c:v>2E-3</c:v>
                </c:pt>
                <c:pt idx="2796">
                  <c:v>1.8E-3</c:v>
                </c:pt>
                <c:pt idx="2797">
                  <c:v>1.9E-3</c:v>
                </c:pt>
                <c:pt idx="2798">
                  <c:v>1.8E-3</c:v>
                </c:pt>
                <c:pt idx="2799">
                  <c:v>1.9E-3</c:v>
                </c:pt>
                <c:pt idx="2800">
                  <c:v>1.8E-3</c:v>
                </c:pt>
                <c:pt idx="2801">
                  <c:v>1.6999999999999999E-3</c:v>
                </c:pt>
                <c:pt idx="2802">
                  <c:v>1.6999999999999999E-3</c:v>
                </c:pt>
                <c:pt idx="2803">
                  <c:v>1.9E-3</c:v>
                </c:pt>
                <c:pt idx="2804">
                  <c:v>1.8E-3</c:v>
                </c:pt>
                <c:pt idx="2805">
                  <c:v>1.9E-3</c:v>
                </c:pt>
                <c:pt idx="2806">
                  <c:v>1.8E-3</c:v>
                </c:pt>
                <c:pt idx="2807">
                  <c:v>1.8E-3</c:v>
                </c:pt>
                <c:pt idx="2808">
                  <c:v>1.8E-3</c:v>
                </c:pt>
                <c:pt idx="2809">
                  <c:v>1.9E-3</c:v>
                </c:pt>
                <c:pt idx="2810">
                  <c:v>1.9E-3</c:v>
                </c:pt>
                <c:pt idx="2811">
                  <c:v>1.8E-3</c:v>
                </c:pt>
                <c:pt idx="2812">
                  <c:v>1.8E-3</c:v>
                </c:pt>
                <c:pt idx="2813">
                  <c:v>1.6999999999999999E-3</c:v>
                </c:pt>
                <c:pt idx="2814">
                  <c:v>1.8E-3</c:v>
                </c:pt>
                <c:pt idx="2815">
                  <c:v>1.6999999999999999E-3</c:v>
                </c:pt>
                <c:pt idx="2816">
                  <c:v>1.6999999999999999E-3</c:v>
                </c:pt>
                <c:pt idx="2817">
                  <c:v>1.6000000000000001E-3</c:v>
                </c:pt>
                <c:pt idx="2818">
                  <c:v>1.9E-3</c:v>
                </c:pt>
                <c:pt idx="2819">
                  <c:v>1.6999999999999999E-3</c:v>
                </c:pt>
                <c:pt idx="2820">
                  <c:v>1.6999999999999999E-3</c:v>
                </c:pt>
                <c:pt idx="2821">
                  <c:v>1.6999999999999999E-3</c:v>
                </c:pt>
                <c:pt idx="2822">
                  <c:v>1.6999999999999999E-3</c:v>
                </c:pt>
                <c:pt idx="2823">
                  <c:v>1.6999999999999999E-3</c:v>
                </c:pt>
                <c:pt idx="2824">
                  <c:v>1.6000000000000001E-3</c:v>
                </c:pt>
                <c:pt idx="2825">
                  <c:v>1.8E-3</c:v>
                </c:pt>
                <c:pt idx="2826">
                  <c:v>1.9E-3</c:v>
                </c:pt>
                <c:pt idx="2827">
                  <c:v>1.8E-3</c:v>
                </c:pt>
                <c:pt idx="2828">
                  <c:v>1.6000000000000001E-3</c:v>
                </c:pt>
                <c:pt idx="2829">
                  <c:v>1.6000000000000001E-3</c:v>
                </c:pt>
                <c:pt idx="2830">
                  <c:v>1.6999999999999999E-3</c:v>
                </c:pt>
                <c:pt idx="2831">
                  <c:v>1.8E-3</c:v>
                </c:pt>
                <c:pt idx="2832">
                  <c:v>2E-3</c:v>
                </c:pt>
                <c:pt idx="2833">
                  <c:v>1.6000000000000001E-3</c:v>
                </c:pt>
                <c:pt idx="2834">
                  <c:v>1.6999999999999999E-3</c:v>
                </c:pt>
                <c:pt idx="2835">
                  <c:v>1.6999999999999999E-3</c:v>
                </c:pt>
                <c:pt idx="2836">
                  <c:v>1.6000000000000001E-3</c:v>
                </c:pt>
                <c:pt idx="2837">
                  <c:v>1.6999999999999999E-3</c:v>
                </c:pt>
                <c:pt idx="2838">
                  <c:v>1.6000000000000001E-3</c:v>
                </c:pt>
                <c:pt idx="2839">
                  <c:v>1.8E-3</c:v>
                </c:pt>
                <c:pt idx="2840">
                  <c:v>1.9E-3</c:v>
                </c:pt>
                <c:pt idx="2841">
                  <c:v>1.6000000000000001E-3</c:v>
                </c:pt>
                <c:pt idx="2842">
                  <c:v>1.6000000000000001E-3</c:v>
                </c:pt>
                <c:pt idx="2843">
                  <c:v>1.8E-3</c:v>
                </c:pt>
                <c:pt idx="2844">
                  <c:v>1.6000000000000001E-3</c:v>
                </c:pt>
                <c:pt idx="2845">
                  <c:v>1.6999999999999999E-3</c:v>
                </c:pt>
                <c:pt idx="2846">
                  <c:v>1.6999999999999999E-3</c:v>
                </c:pt>
                <c:pt idx="2847">
                  <c:v>1.8E-3</c:v>
                </c:pt>
                <c:pt idx="2848">
                  <c:v>1.6000000000000001E-3</c:v>
                </c:pt>
                <c:pt idx="2849">
                  <c:v>1.6000000000000001E-3</c:v>
                </c:pt>
                <c:pt idx="2850">
                  <c:v>1.9E-3</c:v>
                </c:pt>
                <c:pt idx="2851">
                  <c:v>1.6000000000000001E-3</c:v>
                </c:pt>
                <c:pt idx="2852">
                  <c:v>1.4E-3</c:v>
                </c:pt>
                <c:pt idx="2853">
                  <c:v>1.6999999999999999E-3</c:v>
                </c:pt>
                <c:pt idx="2854">
                  <c:v>1.6999999999999999E-3</c:v>
                </c:pt>
                <c:pt idx="2855">
                  <c:v>1.6000000000000001E-3</c:v>
                </c:pt>
                <c:pt idx="2856">
                  <c:v>1.6999999999999999E-3</c:v>
                </c:pt>
                <c:pt idx="2857">
                  <c:v>1.8E-3</c:v>
                </c:pt>
                <c:pt idx="2858">
                  <c:v>1.8E-3</c:v>
                </c:pt>
                <c:pt idx="2859">
                  <c:v>1.6999999999999999E-3</c:v>
                </c:pt>
                <c:pt idx="2860">
                  <c:v>1.6000000000000001E-3</c:v>
                </c:pt>
                <c:pt idx="2861">
                  <c:v>1.9E-3</c:v>
                </c:pt>
                <c:pt idx="2862">
                  <c:v>1.8E-3</c:v>
                </c:pt>
                <c:pt idx="2863">
                  <c:v>1.8E-3</c:v>
                </c:pt>
                <c:pt idx="2864">
                  <c:v>1.6999999999999999E-3</c:v>
                </c:pt>
                <c:pt idx="2865">
                  <c:v>1.6000000000000001E-3</c:v>
                </c:pt>
                <c:pt idx="2866">
                  <c:v>1.8E-3</c:v>
                </c:pt>
                <c:pt idx="2867">
                  <c:v>1.8E-3</c:v>
                </c:pt>
                <c:pt idx="2868">
                  <c:v>1.6000000000000001E-3</c:v>
                </c:pt>
                <c:pt idx="2869">
                  <c:v>1.6999999999999999E-3</c:v>
                </c:pt>
                <c:pt idx="2870">
                  <c:v>1.5E-3</c:v>
                </c:pt>
                <c:pt idx="2871">
                  <c:v>1.8E-3</c:v>
                </c:pt>
                <c:pt idx="2872">
                  <c:v>1.8E-3</c:v>
                </c:pt>
                <c:pt idx="2873">
                  <c:v>1.8E-3</c:v>
                </c:pt>
                <c:pt idx="2874">
                  <c:v>1.8E-3</c:v>
                </c:pt>
                <c:pt idx="2875">
                  <c:v>1.6999999999999999E-3</c:v>
                </c:pt>
                <c:pt idx="2876">
                  <c:v>1.9E-3</c:v>
                </c:pt>
                <c:pt idx="2877">
                  <c:v>1.6999999999999999E-3</c:v>
                </c:pt>
                <c:pt idx="2878">
                  <c:v>1.6999999999999999E-3</c:v>
                </c:pt>
                <c:pt idx="2879">
                  <c:v>1.8E-3</c:v>
                </c:pt>
                <c:pt idx="2880">
                  <c:v>1.5E-3</c:v>
                </c:pt>
                <c:pt idx="2881">
                  <c:v>1.6000000000000001E-3</c:v>
                </c:pt>
                <c:pt idx="2882">
                  <c:v>1.8E-3</c:v>
                </c:pt>
                <c:pt idx="2883">
                  <c:v>1.8E-3</c:v>
                </c:pt>
                <c:pt idx="2884">
                  <c:v>1.9E-3</c:v>
                </c:pt>
                <c:pt idx="2885">
                  <c:v>1.6999999999999999E-3</c:v>
                </c:pt>
                <c:pt idx="2886">
                  <c:v>1.6999999999999999E-3</c:v>
                </c:pt>
                <c:pt idx="2887">
                  <c:v>1.9E-3</c:v>
                </c:pt>
                <c:pt idx="2888">
                  <c:v>1.6999999999999999E-3</c:v>
                </c:pt>
                <c:pt idx="2889">
                  <c:v>1.9E-3</c:v>
                </c:pt>
                <c:pt idx="2890">
                  <c:v>1.8E-3</c:v>
                </c:pt>
                <c:pt idx="2891">
                  <c:v>1.8E-3</c:v>
                </c:pt>
                <c:pt idx="2892">
                  <c:v>1.6999999999999999E-3</c:v>
                </c:pt>
                <c:pt idx="2893">
                  <c:v>1.8E-3</c:v>
                </c:pt>
                <c:pt idx="2894">
                  <c:v>1.6000000000000001E-3</c:v>
                </c:pt>
                <c:pt idx="2895">
                  <c:v>1.8E-3</c:v>
                </c:pt>
                <c:pt idx="2896">
                  <c:v>1.6999999999999999E-3</c:v>
                </c:pt>
                <c:pt idx="2897">
                  <c:v>2E-3</c:v>
                </c:pt>
                <c:pt idx="2898">
                  <c:v>1.9E-3</c:v>
                </c:pt>
                <c:pt idx="2899">
                  <c:v>1.6999999999999999E-3</c:v>
                </c:pt>
                <c:pt idx="2900">
                  <c:v>1.6999999999999999E-3</c:v>
                </c:pt>
                <c:pt idx="2901">
                  <c:v>1.8E-3</c:v>
                </c:pt>
                <c:pt idx="2902">
                  <c:v>1.5E-3</c:v>
                </c:pt>
                <c:pt idx="2903">
                  <c:v>1.9E-3</c:v>
                </c:pt>
                <c:pt idx="2904">
                  <c:v>1.8E-3</c:v>
                </c:pt>
                <c:pt idx="2905">
                  <c:v>1.6999999999999999E-3</c:v>
                </c:pt>
                <c:pt idx="2906">
                  <c:v>1.8E-3</c:v>
                </c:pt>
                <c:pt idx="2907">
                  <c:v>1.8E-3</c:v>
                </c:pt>
                <c:pt idx="2908">
                  <c:v>1.8E-3</c:v>
                </c:pt>
                <c:pt idx="2909">
                  <c:v>1.6000000000000001E-3</c:v>
                </c:pt>
                <c:pt idx="2910">
                  <c:v>1.6000000000000001E-3</c:v>
                </c:pt>
                <c:pt idx="2911">
                  <c:v>1.6999999999999999E-3</c:v>
                </c:pt>
                <c:pt idx="2912">
                  <c:v>1.6000000000000001E-3</c:v>
                </c:pt>
                <c:pt idx="2913">
                  <c:v>1.6000000000000001E-3</c:v>
                </c:pt>
                <c:pt idx="2914">
                  <c:v>1.6999999999999999E-3</c:v>
                </c:pt>
                <c:pt idx="2915">
                  <c:v>1.9E-3</c:v>
                </c:pt>
                <c:pt idx="2916">
                  <c:v>1.8E-3</c:v>
                </c:pt>
                <c:pt idx="2917">
                  <c:v>1.6999999999999999E-3</c:v>
                </c:pt>
                <c:pt idx="2918">
                  <c:v>1.9E-3</c:v>
                </c:pt>
                <c:pt idx="2919">
                  <c:v>1.8E-3</c:v>
                </c:pt>
                <c:pt idx="2920">
                  <c:v>1.6999999999999999E-3</c:v>
                </c:pt>
                <c:pt idx="2921">
                  <c:v>1.6000000000000001E-3</c:v>
                </c:pt>
                <c:pt idx="2922">
                  <c:v>1.6999999999999999E-3</c:v>
                </c:pt>
                <c:pt idx="2923">
                  <c:v>1.6999999999999999E-3</c:v>
                </c:pt>
                <c:pt idx="2924">
                  <c:v>1.6999999999999999E-3</c:v>
                </c:pt>
                <c:pt idx="2925">
                  <c:v>1.6999999999999999E-3</c:v>
                </c:pt>
                <c:pt idx="2926">
                  <c:v>1.6999999999999999E-3</c:v>
                </c:pt>
                <c:pt idx="2927">
                  <c:v>1.6999999999999999E-3</c:v>
                </c:pt>
                <c:pt idx="2928">
                  <c:v>1.9E-3</c:v>
                </c:pt>
                <c:pt idx="2929">
                  <c:v>1.5E-3</c:v>
                </c:pt>
                <c:pt idx="2930">
                  <c:v>1.8E-3</c:v>
                </c:pt>
                <c:pt idx="2931">
                  <c:v>1.6000000000000001E-3</c:v>
                </c:pt>
                <c:pt idx="2932">
                  <c:v>1.6999999999999999E-3</c:v>
                </c:pt>
                <c:pt idx="2933">
                  <c:v>1.6999999999999999E-3</c:v>
                </c:pt>
                <c:pt idx="2934">
                  <c:v>1.6999999999999999E-3</c:v>
                </c:pt>
                <c:pt idx="2935">
                  <c:v>1.9E-3</c:v>
                </c:pt>
                <c:pt idx="2936">
                  <c:v>1.6999999999999999E-3</c:v>
                </c:pt>
                <c:pt idx="2937">
                  <c:v>1.5E-3</c:v>
                </c:pt>
                <c:pt idx="2938">
                  <c:v>1.6000000000000001E-3</c:v>
                </c:pt>
                <c:pt idx="2939">
                  <c:v>1.6000000000000001E-3</c:v>
                </c:pt>
                <c:pt idx="2940">
                  <c:v>1.8E-3</c:v>
                </c:pt>
                <c:pt idx="2941">
                  <c:v>1.6999999999999999E-3</c:v>
                </c:pt>
                <c:pt idx="2942">
                  <c:v>1.6999999999999999E-3</c:v>
                </c:pt>
                <c:pt idx="2943">
                  <c:v>1.6000000000000001E-3</c:v>
                </c:pt>
                <c:pt idx="2944">
                  <c:v>1.6000000000000001E-3</c:v>
                </c:pt>
                <c:pt idx="2945">
                  <c:v>1.2999999999999999E-3</c:v>
                </c:pt>
                <c:pt idx="2946">
                  <c:v>1.5E-3</c:v>
                </c:pt>
                <c:pt idx="2947">
                  <c:v>1.9E-3</c:v>
                </c:pt>
                <c:pt idx="2948">
                  <c:v>1.6000000000000001E-3</c:v>
                </c:pt>
                <c:pt idx="2949">
                  <c:v>1.6999999999999999E-3</c:v>
                </c:pt>
                <c:pt idx="2950">
                  <c:v>1.6000000000000001E-3</c:v>
                </c:pt>
                <c:pt idx="2951">
                  <c:v>1.2999999999999999E-3</c:v>
                </c:pt>
                <c:pt idx="2952">
                  <c:v>1.9E-3</c:v>
                </c:pt>
                <c:pt idx="2953">
                  <c:v>1.8E-3</c:v>
                </c:pt>
                <c:pt idx="2954">
                  <c:v>1.6999999999999999E-3</c:v>
                </c:pt>
                <c:pt idx="2955">
                  <c:v>1.9E-3</c:v>
                </c:pt>
                <c:pt idx="2956">
                  <c:v>1.6999999999999999E-3</c:v>
                </c:pt>
                <c:pt idx="2957">
                  <c:v>1.6999999999999999E-3</c:v>
                </c:pt>
                <c:pt idx="2958">
                  <c:v>1.8E-3</c:v>
                </c:pt>
                <c:pt idx="2959">
                  <c:v>1.6999999999999999E-3</c:v>
                </c:pt>
                <c:pt idx="2960">
                  <c:v>1.6999999999999999E-3</c:v>
                </c:pt>
                <c:pt idx="2961">
                  <c:v>1.6000000000000001E-3</c:v>
                </c:pt>
                <c:pt idx="2962">
                  <c:v>1.8E-3</c:v>
                </c:pt>
                <c:pt idx="2963">
                  <c:v>1.9E-3</c:v>
                </c:pt>
                <c:pt idx="2964">
                  <c:v>1.8E-3</c:v>
                </c:pt>
                <c:pt idx="2965">
                  <c:v>1.6000000000000001E-3</c:v>
                </c:pt>
                <c:pt idx="2966">
                  <c:v>1.6999999999999999E-3</c:v>
                </c:pt>
                <c:pt idx="2967">
                  <c:v>1.6000000000000001E-3</c:v>
                </c:pt>
                <c:pt idx="2968">
                  <c:v>1.6999999999999999E-3</c:v>
                </c:pt>
                <c:pt idx="2969">
                  <c:v>1.8E-3</c:v>
                </c:pt>
                <c:pt idx="2970">
                  <c:v>2E-3</c:v>
                </c:pt>
                <c:pt idx="2971">
                  <c:v>1.6000000000000001E-3</c:v>
                </c:pt>
                <c:pt idx="2972">
                  <c:v>1.6000000000000001E-3</c:v>
                </c:pt>
                <c:pt idx="2973">
                  <c:v>1.6999999999999999E-3</c:v>
                </c:pt>
                <c:pt idx="2974">
                  <c:v>1.6999999999999999E-3</c:v>
                </c:pt>
                <c:pt idx="2975">
                  <c:v>1.9E-3</c:v>
                </c:pt>
                <c:pt idx="2976">
                  <c:v>1.8E-3</c:v>
                </c:pt>
                <c:pt idx="2977">
                  <c:v>1.6999999999999999E-3</c:v>
                </c:pt>
                <c:pt idx="2978">
                  <c:v>1.8E-3</c:v>
                </c:pt>
                <c:pt idx="2979">
                  <c:v>1.6999999999999999E-3</c:v>
                </c:pt>
                <c:pt idx="2980">
                  <c:v>1.9E-3</c:v>
                </c:pt>
                <c:pt idx="2981">
                  <c:v>1.6000000000000001E-3</c:v>
                </c:pt>
                <c:pt idx="2982">
                  <c:v>1.8E-3</c:v>
                </c:pt>
                <c:pt idx="2983">
                  <c:v>1.8E-3</c:v>
                </c:pt>
                <c:pt idx="2984">
                  <c:v>1.8E-3</c:v>
                </c:pt>
                <c:pt idx="2985">
                  <c:v>1.8E-3</c:v>
                </c:pt>
                <c:pt idx="2986">
                  <c:v>1.5E-3</c:v>
                </c:pt>
                <c:pt idx="2987">
                  <c:v>1.6000000000000001E-3</c:v>
                </c:pt>
                <c:pt idx="2988">
                  <c:v>1.9E-3</c:v>
                </c:pt>
                <c:pt idx="2989">
                  <c:v>1.6000000000000001E-3</c:v>
                </c:pt>
                <c:pt idx="2990">
                  <c:v>1.6000000000000001E-3</c:v>
                </c:pt>
                <c:pt idx="2991">
                  <c:v>1.6999999999999999E-3</c:v>
                </c:pt>
                <c:pt idx="2992">
                  <c:v>1.9E-3</c:v>
                </c:pt>
                <c:pt idx="2993">
                  <c:v>1.8E-3</c:v>
                </c:pt>
                <c:pt idx="2994">
                  <c:v>1.9E-3</c:v>
                </c:pt>
                <c:pt idx="2995">
                  <c:v>1.8E-3</c:v>
                </c:pt>
                <c:pt idx="2996">
                  <c:v>1.9E-3</c:v>
                </c:pt>
                <c:pt idx="2997">
                  <c:v>1.9E-3</c:v>
                </c:pt>
                <c:pt idx="2998">
                  <c:v>1.6999999999999999E-3</c:v>
                </c:pt>
                <c:pt idx="2999">
                  <c:v>1.8E-3</c:v>
                </c:pt>
                <c:pt idx="3000">
                  <c:v>1.6999999999999999E-3</c:v>
                </c:pt>
                <c:pt idx="3001">
                  <c:v>1.9E-3</c:v>
                </c:pt>
                <c:pt idx="3002">
                  <c:v>1.6999999999999999E-3</c:v>
                </c:pt>
                <c:pt idx="3003">
                  <c:v>1.9E-3</c:v>
                </c:pt>
                <c:pt idx="3004">
                  <c:v>1.6999999999999999E-3</c:v>
                </c:pt>
                <c:pt idx="3005">
                  <c:v>1.9E-3</c:v>
                </c:pt>
                <c:pt idx="3006">
                  <c:v>1.6000000000000001E-3</c:v>
                </c:pt>
                <c:pt idx="3007">
                  <c:v>2.0999999999999999E-3</c:v>
                </c:pt>
                <c:pt idx="3008">
                  <c:v>1.5E-3</c:v>
                </c:pt>
                <c:pt idx="3009">
                  <c:v>1.6999999999999999E-3</c:v>
                </c:pt>
                <c:pt idx="3010">
                  <c:v>1.6000000000000001E-3</c:v>
                </c:pt>
                <c:pt idx="3011">
                  <c:v>1.9E-3</c:v>
                </c:pt>
                <c:pt idx="3012">
                  <c:v>1.8E-3</c:v>
                </c:pt>
                <c:pt idx="3013">
                  <c:v>1.6999999999999999E-3</c:v>
                </c:pt>
                <c:pt idx="3014">
                  <c:v>2.0999999999999999E-3</c:v>
                </c:pt>
                <c:pt idx="3015">
                  <c:v>1.6000000000000001E-3</c:v>
                </c:pt>
                <c:pt idx="3016">
                  <c:v>1.9E-3</c:v>
                </c:pt>
                <c:pt idx="3017">
                  <c:v>1.9E-3</c:v>
                </c:pt>
                <c:pt idx="3018">
                  <c:v>1.6999999999999999E-3</c:v>
                </c:pt>
                <c:pt idx="3019">
                  <c:v>1.8E-3</c:v>
                </c:pt>
                <c:pt idx="3020">
                  <c:v>1.6999999999999999E-3</c:v>
                </c:pt>
                <c:pt idx="3021">
                  <c:v>1.8E-3</c:v>
                </c:pt>
                <c:pt idx="3022">
                  <c:v>1.8E-3</c:v>
                </c:pt>
                <c:pt idx="3023">
                  <c:v>1.8E-3</c:v>
                </c:pt>
                <c:pt idx="3024">
                  <c:v>1.6999999999999999E-3</c:v>
                </c:pt>
                <c:pt idx="3025">
                  <c:v>1.8E-3</c:v>
                </c:pt>
                <c:pt idx="3026">
                  <c:v>1.6999999999999999E-3</c:v>
                </c:pt>
                <c:pt idx="3027">
                  <c:v>1.9E-3</c:v>
                </c:pt>
                <c:pt idx="3028">
                  <c:v>1.8E-3</c:v>
                </c:pt>
                <c:pt idx="3029">
                  <c:v>1.6000000000000001E-3</c:v>
                </c:pt>
                <c:pt idx="3030">
                  <c:v>1.8E-3</c:v>
                </c:pt>
                <c:pt idx="3031">
                  <c:v>1.9E-3</c:v>
                </c:pt>
                <c:pt idx="3032">
                  <c:v>1.6999999999999999E-3</c:v>
                </c:pt>
                <c:pt idx="3033">
                  <c:v>1.8E-3</c:v>
                </c:pt>
                <c:pt idx="3034">
                  <c:v>1.6999999999999999E-3</c:v>
                </c:pt>
                <c:pt idx="3035">
                  <c:v>1.8E-3</c:v>
                </c:pt>
                <c:pt idx="3036">
                  <c:v>2E-3</c:v>
                </c:pt>
                <c:pt idx="3037">
                  <c:v>1.9E-3</c:v>
                </c:pt>
                <c:pt idx="3038">
                  <c:v>2.0999999999999999E-3</c:v>
                </c:pt>
                <c:pt idx="3039">
                  <c:v>1.9E-3</c:v>
                </c:pt>
                <c:pt idx="3040">
                  <c:v>1.6999999999999999E-3</c:v>
                </c:pt>
                <c:pt idx="3041">
                  <c:v>1.8E-3</c:v>
                </c:pt>
                <c:pt idx="3042">
                  <c:v>1.6999999999999999E-3</c:v>
                </c:pt>
                <c:pt idx="3043">
                  <c:v>1.6999999999999999E-3</c:v>
                </c:pt>
                <c:pt idx="3044">
                  <c:v>1.6000000000000001E-3</c:v>
                </c:pt>
                <c:pt idx="3045">
                  <c:v>1.8E-3</c:v>
                </c:pt>
                <c:pt idx="3046">
                  <c:v>1.9E-3</c:v>
                </c:pt>
                <c:pt idx="3047">
                  <c:v>1.6999999999999999E-3</c:v>
                </c:pt>
                <c:pt idx="3048">
                  <c:v>1.8E-3</c:v>
                </c:pt>
                <c:pt idx="3049">
                  <c:v>1.9E-3</c:v>
                </c:pt>
                <c:pt idx="3050">
                  <c:v>1.5E-3</c:v>
                </c:pt>
                <c:pt idx="3051">
                  <c:v>1.6000000000000001E-3</c:v>
                </c:pt>
                <c:pt idx="3052">
                  <c:v>1.9E-3</c:v>
                </c:pt>
                <c:pt idx="3053">
                  <c:v>1.6999999999999999E-3</c:v>
                </c:pt>
                <c:pt idx="3054">
                  <c:v>1.6000000000000001E-3</c:v>
                </c:pt>
                <c:pt idx="3055">
                  <c:v>1.8E-3</c:v>
                </c:pt>
                <c:pt idx="3056">
                  <c:v>1.6000000000000001E-3</c:v>
                </c:pt>
                <c:pt idx="3057">
                  <c:v>1.5E-3</c:v>
                </c:pt>
                <c:pt idx="3058">
                  <c:v>1.8E-3</c:v>
                </c:pt>
                <c:pt idx="3059">
                  <c:v>1.6999999999999999E-3</c:v>
                </c:pt>
                <c:pt idx="3060">
                  <c:v>2E-3</c:v>
                </c:pt>
                <c:pt idx="3061">
                  <c:v>1.6999999999999999E-3</c:v>
                </c:pt>
                <c:pt idx="3062">
                  <c:v>1.4E-3</c:v>
                </c:pt>
                <c:pt idx="3063">
                  <c:v>1.6999999999999999E-3</c:v>
                </c:pt>
                <c:pt idx="3064">
                  <c:v>1.5E-3</c:v>
                </c:pt>
                <c:pt idx="3065">
                  <c:v>1.4E-3</c:v>
                </c:pt>
                <c:pt idx="3066">
                  <c:v>1.8E-3</c:v>
                </c:pt>
                <c:pt idx="3067">
                  <c:v>1.6999999999999999E-3</c:v>
                </c:pt>
                <c:pt idx="3068">
                  <c:v>1.9E-3</c:v>
                </c:pt>
                <c:pt idx="3069">
                  <c:v>1.5E-3</c:v>
                </c:pt>
                <c:pt idx="3070">
                  <c:v>1.8E-3</c:v>
                </c:pt>
                <c:pt idx="3071">
                  <c:v>1.9E-3</c:v>
                </c:pt>
                <c:pt idx="3072">
                  <c:v>1.6000000000000001E-3</c:v>
                </c:pt>
                <c:pt idx="3073">
                  <c:v>1.6000000000000001E-3</c:v>
                </c:pt>
                <c:pt idx="3074">
                  <c:v>1.6999999999999999E-3</c:v>
                </c:pt>
                <c:pt idx="3075">
                  <c:v>1.6999999999999999E-3</c:v>
                </c:pt>
                <c:pt idx="3076">
                  <c:v>1.9E-3</c:v>
                </c:pt>
                <c:pt idx="3077">
                  <c:v>1.6999999999999999E-3</c:v>
                </c:pt>
                <c:pt idx="3078">
                  <c:v>1.9E-3</c:v>
                </c:pt>
                <c:pt idx="3079">
                  <c:v>1.8E-3</c:v>
                </c:pt>
                <c:pt idx="3080">
                  <c:v>1.8E-3</c:v>
                </c:pt>
                <c:pt idx="3081">
                  <c:v>1.8E-3</c:v>
                </c:pt>
                <c:pt idx="3082">
                  <c:v>1.9E-3</c:v>
                </c:pt>
                <c:pt idx="3083">
                  <c:v>1.6999999999999999E-3</c:v>
                </c:pt>
                <c:pt idx="3084">
                  <c:v>1.6999999999999999E-3</c:v>
                </c:pt>
                <c:pt idx="3085">
                  <c:v>1.4E-3</c:v>
                </c:pt>
                <c:pt idx="3086">
                  <c:v>1.6999999999999999E-3</c:v>
                </c:pt>
                <c:pt idx="3087">
                  <c:v>1.5E-3</c:v>
                </c:pt>
                <c:pt idx="3088">
                  <c:v>1.5E-3</c:v>
                </c:pt>
                <c:pt idx="3089">
                  <c:v>1.4E-3</c:v>
                </c:pt>
                <c:pt idx="3090">
                  <c:v>1.4E-3</c:v>
                </c:pt>
                <c:pt idx="3091">
                  <c:v>1.6999999999999999E-3</c:v>
                </c:pt>
                <c:pt idx="3092">
                  <c:v>1.4E-3</c:v>
                </c:pt>
                <c:pt idx="3093">
                  <c:v>2.2000000000000001E-3</c:v>
                </c:pt>
                <c:pt idx="3094">
                  <c:v>1.9E-3</c:v>
                </c:pt>
                <c:pt idx="3095">
                  <c:v>2E-3</c:v>
                </c:pt>
                <c:pt idx="3096">
                  <c:v>1.5E-3</c:v>
                </c:pt>
                <c:pt idx="3097">
                  <c:v>1.9E-3</c:v>
                </c:pt>
                <c:pt idx="3098">
                  <c:v>1.6999999999999999E-3</c:v>
                </c:pt>
                <c:pt idx="3099">
                  <c:v>2E-3</c:v>
                </c:pt>
                <c:pt idx="3100">
                  <c:v>1.9E-3</c:v>
                </c:pt>
                <c:pt idx="3101">
                  <c:v>1.5E-3</c:v>
                </c:pt>
                <c:pt idx="3102">
                  <c:v>1.8E-3</c:v>
                </c:pt>
                <c:pt idx="3103">
                  <c:v>1.6999999999999999E-3</c:v>
                </c:pt>
                <c:pt idx="3104">
                  <c:v>1.9E-3</c:v>
                </c:pt>
                <c:pt idx="3105">
                  <c:v>1.2999999999999999E-3</c:v>
                </c:pt>
                <c:pt idx="3106">
                  <c:v>1.6999999999999999E-3</c:v>
                </c:pt>
                <c:pt idx="3107">
                  <c:v>1.6000000000000001E-3</c:v>
                </c:pt>
                <c:pt idx="3108">
                  <c:v>1.6999999999999999E-3</c:v>
                </c:pt>
                <c:pt idx="3109">
                  <c:v>1.9E-3</c:v>
                </c:pt>
                <c:pt idx="3110">
                  <c:v>1.8E-3</c:v>
                </c:pt>
                <c:pt idx="3111">
                  <c:v>1.8E-3</c:v>
                </c:pt>
                <c:pt idx="3112">
                  <c:v>1.6000000000000001E-3</c:v>
                </c:pt>
                <c:pt idx="3113">
                  <c:v>1.6999999999999999E-3</c:v>
                </c:pt>
                <c:pt idx="3114">
                  <c:v>1.6999999999999999E-3</c:v>
                </c:pt>
                <c:pt idx="3115">
                  <c:v>1.5E-3</c:v>
                </c:pt>
                <c:pt idx="3116">
                  <c:v>1.8E-3</c:v>
                </c:pt>
                <c:pt idx="3117">
                  <c:v>1.6999999999999999E-3</c:v>
                </c:pt>
                <c:pt idx="3118">
                  <c:v>1.6999999999999999E-3</c:v>
                </c:pt>
                <c:pt idx="3119">
                  <c:v>1.5E-3</c:v>
                </c:pt>
                <c:pt idx="3120">
                  <c:v>1.6000000000000001E-3</c:v>
                </c:pt>
                <c:pt idx="3121">
                  <c:v>1.6999999999999999E-3</c:v>
                </c:pt>
                <c:pt idx="3122">
                  <c:v>1.6999999999999999E-3</c:v>
                </c:pt>
                <c:pt idx="3123">
                  <c:v>1.6000000000000001E-3</c:v>
                </c:pt>
                <c:pt idx="3124">
                  <c:v>1.6999999999999999E-3</c:v>
                </c:pt>
                <c:pt idx="3125">
                  <c:v>1.6000000000000001E-3</c:v>
                </c:pt>
                <c:pt idx="3126">
                  <c:v>1.6000000000000001E-3</c:v>
                </c:pt>
                <c:pt idx="3127">
                  <c:v>1.9E-3</c:v>
                </c:pt>
                <c:pt idx="3128">
                  <c:v>1.6000000000000001E-3</c:v>
                </c:pt>
                <c:pt idx="3129">
                  <c:v>1.6999999999999999E-3</c:v>
                </c:pt>
                <c:pt idx="3130">
                  <c:v>1.6000000000000001E-3</c:v>
                </c:pt>
                <c:pt idx="3131">
                  <c:v>1.6000000000000001E-3</c:v>
                </c:pt>
                <c:pt idx="3132">
                  <c:v>1.6999999999999999E-3</c:v>
                </c:pt>
                <c:pt idx="3133">
                  <c:v>1.6999999999999999E-3</c:v>
                </c:pt>
                <c:pt idx="3134">
                  <c:v>1.4E-3</c:v>
                </c:pt>
                <c:pt idx="3135">
                  <c:v>1.6999999999999999E-3</c:v>
                </c:pt>
                <c:pt idx="3136">
                  <c:v>1.6999999999999999E-3</c:v>
                </c:pt>
                <c:pt idx="3137">
                  <c:v>1.6000000000000001E-3</c:v>
                </c:pt>
                <c:pt idx="3138">
                  <c:v>1.6999999999999999E-3</c:v>
                </c:pt>
                <c:pt idx="3139">
                  <c:v>1.8E-3</c:v>
                </c:pt>
                <c:pt idx="3140">
                  <c:v>1.8E-3</c:v>
                </c:pt>
                <c:pt idx="3141">
                  <c:v>1.6000000000000001E-3</c:v>
                </c:pt>
                <c:pt idx="3142">
                  <c:v>1.5E-3</c:v>
                </c:pt>
                <c:pt idx="3143">
                  <c:v>1.5E-3</c:v>
                </c:pt>
                <c:pt idx="3144">
                  <c:v>1.2999999999999999E-3</c:v>
                </c:pt>
                <c:pt idx="3145">
                  <c:v>1.4E-3</c:v>
                </c:pt>
                <c:pt idx="3146">
                  <c:v>1.5E-3</c:v>
                </c:pt>
                <c:pt idx="3147">
                  <c:v>1.8E-3</c:v>
                </c:pt>
                <c:pt idx="3148">
                  <c:v>1.6000000000000001E-3</c:v>
                </c:pt>
                <c:pt idx="3149">
                  <c:v>1.8E-3</c:v>
                </c:pt>
                <c:pt idx="3150">
                  <c:v>1.6000000000000001E-3</c:v>
                </c:pt>
                <c:pt idx="3151">
                  <c:v>1.6000000000000001E-3</c:v>
                </c:pt>
                <c:pt idx="3152">
                  <c:v>1.6999999999999999E-3</c:v>
                </c:pt>
                <c:pt idx="3153">
                  <c:v>1.6000000000000001E-3</c:v>
                </c:pt>
                <c:pt idx="3154">
                  <c:v>1.6999999999999999E-3</c:v>
                </c:pt>
                <c:pt idx="3155">
                  <c:v>1.6999999999999999E-3</c:v>
                </c:pt>
                <c:pt idx="3156">
                  <c:v>1.9E-3</c:v>
                </c:pt>
                <c:pt idx="3157">
                  <c:v>1.6000000000000001E-3</c:v>
                </c:pt>
                <c:pt idx="3158">
                  <c:v>1.8E-3</c:v>
                </c:pt>
                <c:pt idx="3159">
                  <c:v>1.4E-3</c:v>
                </c:pt>
                <c:pt idx="3160">
                  <c:v>1.6999999999999999E-3</c:v>
                </c:pt>
                <c:pt idx="3161">
                  <c:v>1.6999999999999999E-3</c:v>
                </c:pt>
                <c:pt idx="3162">
                  <c:v>1.6999999999999999E-3</c:v>
                </c:pt>
                <c:pt idx="3163">
                  <c:v>1.4E-3</c:v>
                </c:pt>
                <c:pt idx="3164">
                  <c:v>1.6999999999999999E-3</c:v>
                </c:pt>
                <c:pt idx="3165">
                  <c:v>1.6000000000000001E-3</c:v>
                </c:pt>
                <c:pt idx="3166">
                  <c:v>1.6000000000000001E-3</c:v>
                </c:pt>
                <c:pt idx="3167">
                  <c:v>1.8E-3</c:v>
                </c:pt>
                <c:pt idx="3168">
                  <c:v>1.8E-3</c:v>
                </c:pt>
                <c:pt idx="3169">
                  <c:v>1.4E-3</c:v>
                </c:pt>
                <c:pt idx="3170">
                  <c:v>1.6000000000000001E-3</c:v>
                </c:pt>
                <c:pt idx="3171">
                  <c:v>1.6999999999999999E-3</c:v>
                </c:pt>
                <c:pt idx="3172">
                  <c:v>1.6999999999999999E-3</c:v>
                </c:pt>
                <c:pt idx="3173">
                  <c:v>1.6999999999999999E-3</c:v>
                </c:pt>
                <c:pt idx="3174">
                  <c:v>1.9E-3</c:v>
                </c:pt>
                <c:pt idx="3175">
                  <c:v>1.6000000000000001E-3</c:v>
                </c:pt>
                <c:pt idx="3176">
                  <c:v>1.4E-3</c:v>
                </c:pt>
                <c:pt idx="3177">
                  <c:v>1.4E-3</c:v>
                </c:pt>
                <c:pt idx="3178">
                  <c:v>1.6999999999999999E-3</c:v>
                </c:pt>
                <c:pt idx="3179">
                  <c:v>1.6999999999999999E-3</c:v>
                </c:pt>
                <c:pt idx="3180">
                  <c:v>1.5E-3</c:v>
                </c:pt>
                <c:pt idx="3181">
                  <c:v>1.2999999999999999E-3</c:v>
                </c:pt>
                <c:pt idx="3182">
                  <c:v>1.4E-3</c:v>
                </c:pt>
                <c:pt idx="3183">
                  <c:v>1.6999999999999999E-3</c:v>
                </c:pt>
                <c:pt idx="3184">
                  <c:v>1.4E-3</c:v>
                </c:pt>
                <c:pt idx="3185">
                  <c:v>1.6999999999999999E-3</c:v>
                </c:pt>
                <c:pt idx="3186">
                  <c:v>1.6000000000000001E-3</c:v>
                </c:pt>
                <c:pt idx="3187">
                  <c:v>1.6000000000000001E-3</c:v>
                </c:pt>
                <c:pt idx="3188">
                  <c:v>1.4E-3</c:v>
                </c:pt>
                <c:pt idx="3189">
                  <c:v>1.8E-3</c:v>
                </c:pt>
                <c:pt idx="3190">
                  <c:v>1.8E-3</c:v>
                </c:pt>
                <c:pt idx="3191">
                  <c:v>2E-3</c:v>
                </c:pt>
                <c:pt idx="3192">
                  <c:v>1.8E-3</c:v>
                </c:pt>
                <c:pt idx="3193">
                  <c:v>1.6000000000000001E-3</c:v>
                </c:pt>
                <c:pt idx="3194">
                  <c:v>1.5E-3</c:v>
                </c:pt>
                <c:pt idx="3195">
                  <c:v>1.4E-3</c:v>
                </c:pt>
                <c:pt idx="3196">
                  <c:v>1.6000000000000001E-3</c:v>
                </c:pt>
                <c:pt idx="3197">
                  <c:v>1.6999999999999999E-3</c:v>
                </c:pt>
                <c:pt idx="3198">
                  <c:v>1.4E-3</c:v>
                </c:pt>
                <c:pt idx="3199">
                  <c:v>1.6999999999999999E-3</c:v>
                </c:pt>
                <c:pt idx="3200">
                  <c:v>1.5E-3</c:v>
                </c:pt>
                <c:pt idx="3201">
                  <c:v>1.4E-3</c:v>
                </c:pt>
                <c:pt idx="3202">
                  <c:v>1.2999999999999999E-3</c:v>
                </c:pt>
                <c:pt idx="3203">
                  <c:v>1.6999999999999999E-3</c:v>
                </c:pt>
                <c:pt idx="3204">
                  <c:v>1.1999999999999999E-3</c:v>
                </c:pt>
                <c:pt idx="3205">
                  <c:v>1.5E-3</c:v>
                </c:pt>
                <c:pt idx="3206">
                  <c:v>1.5E-3</c:v>
                </c:pt>
                <c:pt idx="3207">
                  <c:v>1.6000000000000001E-3</c:v>
                </c:pt>
                <c:pt idx="3208">
                  <c:v>1.6999999999999999E-3</c:v>
                </c:pt>
                <c:pt idx="3209">
                  <c:v>1.6000000000000001E-3</c:v>
                </c:pt>
                <c:pt idx="3210">
                  <c:v>1.6999999999999999E-3</c:v>
                </c:pt>
                <c:pt idx="3211">
                  <c:v>1.6000000000000001E-3</c:v>
                </c:pt>
                <c:pt idx="3212">
                  <c:v>1.6000000000000001E-3</c:v>
                </c:pt>
                <c:pt idx="3213">
                  <c:v>1.6999999999999999E-3</c:v>
                </c:pt>
                <c:pt idx="3214">
                  <c:v>1.2999999999999999E-3</c:v>
                </c:pt>
                <c:pt idx="3215">
                  <c:v>1.5E-3</c:v>
                </c:pt>
                <c:pt idx="3216">
                  <c:v>1.4E-3</c:v>
                </c:pt>
                <c:pt idx="3217">
                  <c:v>1.5E-3</c:v>
                </c:pt>
                <c:pt idx="3218">
                  <c:v>1.2999999999999999E-3</c:v>
                </c:pt>
                <c:pt idx="3219">
                  <c:v>1.5E-3</c:v>
                </c:pt>
                <c:pt idx="3220">
                  <c:v>1.6000000000000001E-3</c:v>
                </c:pt>
                <c:pt idx="3221">
                  <c:v>1.1999999999999999E-3</c:v>
                </c:pt>
                <c:pt idx="3222">
                  <c:v>1.6999999999999999E-3</c:v>
                </c:pt>
                <c:pt idx="3223">
                  <c:v>1.2999999999999999E-3</c:v>
                </c:pt>
                <c:pt idx="3224">
                  <c:v>1.4E-3</c:v>
                </c:pt>
                <c:pt idx="3225">
                  <c:v>2.0999999999999999E-3</c:v>
                </c:pt>
                <c:pt idx="3226">
                  <c:v>2E-3</c:v>
                </c:pt>
                <c:pt idx="3227">
                  <c:v>1.2999999999999999E-3</c:v>
                </c:pt>
                <c:pt idx="3228">
                  <c:v>1.4E-3</c:v>
                </c:pt>
                <c:pt idx="3229">
                  <c:v>1.6999999999999999E-3</c:v>
                </c:pt>
                <c:pt idx="3230">
                  <c:v>1.6999999999999999E-3</c:v>
                </c:pt>
                <c:pt idx="3231">
                  <c:v>1.6999999999999999E-3</c:v>
                </c:pt>
                <c:pt idx="3232">
                  <c:v>1.8E-3</c:v>
                </c:pt>
                <c:pt idx="3233">
                  <c:v>1.8E-3</c:v>
                </c:pt>
                <c:pt idx="3234">
                  <c:v>1.8E-3</c:v>
                </c:pt>
                <c:pt idx="3235">
                  <c:v>1.6999999999999999E-3</c:v>
                </c:pt>
                <c:pt idx="3236">
                  <c:v>1.9E-3</c:v>
                </c:pt>
                <c:pt idx="3237">
                  <c:v>2.2000000000000001E-3</c:v>
                </c:pt>
                <c:pt idx="3238">
                  <c:v>1.5E-3</c:v>
                </c:pt>
                <c:pt idx="3239">
                  <c:v>1.5E-3</c:v>
                </c:pt>
                <c:pt idx="3240">
                  <c:v>2E-3</c:v>
                </c:pt>
                <c:pt idx="3241">
                  <c:v>1.8E-3</c:v>
                </c:pt>
                <c:pt idx="3242">
                  <c:v>1.6999999999999999E-3</c:v>
                </c:pt>
                <c:pt idx="3243">
                  <c:v>1.6999999999999999E-3</c:v>
                </c:pt>
                <c:pt idx="3244">
                  <c:v>1.6000000000000001E-3</c:v>
                </c:pt>
                <c:pt idx="3245">
                  <c:v>1.8E-3</c:v>
                </c:pt>
                <c:pt idx="3246">
                  <c:v>1.6999999999999999E-3</c:v>
                </c:pt>
                <c:pt idx="3247">
                  <c:v>1.6999999999999999E-3</c:v>
                </c:pt>
                <c:pt idx="3248">
                  <c:v>1.6000000000000001E-3</c:v>
                </c:pt>
                <c:pt idx="3249">
                  <c:v>1.6000000000000001E-3</c:v>
                </c:pt>
                <c:pt idx="3250">
                  <c:v>1.5E-3</c:v>
                </c:pt>
                <c:pt idx="3251">
                  <c:v>1.6000000000000001E-3</c:v>
                </c:pt>
                <c:pt idx="3252">
                  <c:v>1.6999999999999999E-3</c:v>
                </c:pt>
                <c:pt idx="3253">
                  <c:v>1.9E-3</c:v>
                </c:pt>
                <c:pt idx="3254">
                  <c:v>1.6000000000000001E-3</c:v>
                </c:pt>
                <c:pt idx="3255">
                  <c:v>1.8E-3</c:v>
                </c:pt>
                <c:pt idx="3256">
                  <c:v>1.6000000000000001E-3</c:v>
                </c:pt>
                <c:pt idx="3257">
                  <c:v>1.5E-3</c:v>
                </c:pt>
                <c:pt idx="3258">
                  <c:v>1.6999999999999999E-3</c:v>
                </c:pt>
                <c:pt idx="3259">
                  <c:v>1.5E-3</c:v>
                </c:pt>
                <c:pt idx="3260">
                  <c:v>1.5E-3</c:v>
                </c:pt>
                <c:pt idx="3261">
                  <c:v>1.5E-3</c:v>
                </c:pt>
                <c:pt idx="3262">
                  <c:v>1.8E-3</c:v>
                </c:pt>
                <c:pt idx="3263">
                  <c:v>1.6999999999999999E-3</c:v>
                </c:pt>
                <c:pt idx="3264">
                  <c:v>1.5E-3</c:v>
                </c:pt>
                <c:pt idx="3265">
                  <c:v>1.9E-3</c:v>
                </c:pt>
                <c:pt idx="3266">
                  <c:v>1.2999999999999999E-3</c:v>
                </c:pt>
                <c:pt idx="3267">
                  <c:v>1.6999999999999999E-3</c:v>
                </c:pt>
                <c:pt idx="3268">
                  <c:v>1.9E-3</c:v>
                </c:pt>
                <c:pt idx="3269">
                  <c:v>1.5E-3</c:v>
                </c:pt>
                <c:pt idx="3270">
                  <c:v>1.9E-3</c:v>
                </c:pt>
                <c:pt idx="3271">
                  <c:v>1.8E-3</c:v>
                </c:pt>
                <c:pt idx="3272">
                  <c:v>1.6999999999999999E-3</c:v>
                </c:pt>
                <c:pt idx="3273">
                  <c:v>1.6000000000000001E-3</c:v>
                </c:pt>
                <c:pt idx="3274">
                  <c:v>1.5E-3</c:v>
                </c:pt>
                <c:pt idx="3275">
                  <c:v>1.6000000000000001E-3</c:v>
                </c:pt>
                <c:pt idx="3276">
                  <c:v>1.4E-3</c:v>
                </c:pt>
                <c:pt idx="3277">
                  <c:v>1.2999999999999999E-3</c:v>
                </c:pt>
                <c:pt idx="3278">
                  <c:v>1.2999999999999999E-3</c:v>
                </c:pt>
                <c:pt idx="3279">
                  <c:v>1.8E-3</c:v>
                </c:pt>
                <c:pt idx="3280">
                  <c:v>1.9E-3</c:v>
                </c:pt>
                <c:pt idx="3281">
                  <c:v>1.8E-3</c:v>
                </c:pt>
                <c:pt idx="3282">
                  <c:v>2E-3</c:v>
                </c:pt>
                <c:pt idx="3283">
                  <c:v>1.6999999999999999E-3</c:v>
                </c:pt>
                <c:pt idx="3284">
                  <c:v>1.6000000000000001E-3</c:v>
                </c:pt>
                <c:pt idx="3285">
                  <c:v>1.5E-3</c:v>
                </c:pt>
                <c:pt idx="3286">
                  <c:v>1.9E-3</c:v>
                </c:pt>
                <c:pt idx="3287">
                  <c:v>1.9E-3</c:v>
                </c:pt>
                <c:pt idx="3288">
                  <c:v>1.9E-3</c:v>
                </c:pt>
                <c:pt idx="3289">
                  <c:v>1.8E-3</c:v>
                </c:pt>
                <c:pt idx="3290">
                  <c:v>1.8E-3</c:v>
                </c:pt>
                <c:pt idx="3291">
                  <c:v>1.6999999999999999E-3</c:v>
                </c:pt>
                <c:pt idx="3292">
                  <c:v>1.6999999999999999E-3</c:v>
                </c:pt>
                <c:pt idx="3293">
                  <c:v>1.8E-3</c:v>
                </c:pt>
                <c:pt idx="3294">
                  <c:v>1.5E-3</c:v>
                </c:pt>
                <c:pt idx="3295">
                  <c:v>1.8E-3</c:v>
                </c:pt>
                <c:pt idx="3296">
                  <c:v>1.5E-3</c:v>
                </c:pt>
                <c:pt idx="3297">
                  <c:v>1.6999999999999999E-3</c:v>
                </c:pt>
                <c:pt idx="3298">
                  <c:v>1.6999999999999999E-3</c:v>
                </c:pt>
                <c:pt idx="3299">
                  <c:v>1.8E-3</c:v>
                </c:pt>
                <c:pt idx="3300">
                  <c:v>1.9E-3</c:v>
                </c:pt>
                <c:pt idx="3301">
                  <c:v>1.6000000000000001E-3</c:v>
                </c:pt>
                <c:pt idx="3302">
                  <c:v>2.0999999999999999E-3</c:v>
                </c:pt>
                <c:pt idx="3303">
                  <c:v>1.9E-3</c:v>
                </c:pt>
                <c:pt idx="3304">
                  <c:v>1.9E-3</c:v>
                </c:pt>
                <c:pt idx="3305">
                  <c:v>1.6999999999999999E-3</c:v>
                </c:pt>
                <c:pt idx="3306">
                  <c:v>1.9E-3</c:v>
                </c:pt>
                <c:pt idx="3307">
                  <c:v>1.9E-3</c:v>
                </c:pt>
                <c:pt idx="3308">
                  <c:v>1.6999999999999999E-3</c:v>
                </c:pt>
                <c:pt idx="3309">
                  <c:v>1.6999999999999999E-3</c:v>
                </c:pt>
                <c:pt idx="3310">
                  <c:v>2E-3</c:v>
                </c:pt>
                <c:pt idx="3311">
                  <c:v>1.6999999999999999E-3</c:v>
                </c:pt>
                <c:pt idx="3312">
                  <c:v>1.6999999999999999E-3</c:v>
                </c:pt>
                <c:pt idx="3313">
                  <c:v>1.6999999999999999E-3</c:v>
                </c:pt>
                <c:pt idx="3314">
                  <c:v>1.8E-3</c:v>
                </c:pt>
                <c:pt idx="3315">
                  <c:v>1.4E-3</c:v>
                </c:pt>
                <c:pt idx="3316">
                  <c:v>1.6999999999999999E-3</c:v>
                </c:pt>
                <c:pt idx="3317">
                  <c:v>1.8E-3</c:v>
                </c:pt>
                <c:pt idx="3318">
                  <c:v>1.6000000000000001E-3</c:v>
                </c:pt>
                <c:pt idx="3319">
                  <c:v>1.6000000000000001E-3</c:v>
                </c:pt>
                <c:pt idx="3320">
                  <c:v>1.8E-3</c:v>
                </c:pt>
                <c:pt idx="3321">
                  <c:v>1.6999999999999999E-3</c:v>
                </c:pt>
                <c:pt idx="3322">
                  <c:v>1.4E-3</c:v>
                </c:pt>
                <c:pt idx="3323">
                  <c:v>1.5E-3</c:v>
                </c:pt>
                <c:pt idx="3324">
                  <c:v>2E-3</c:v>
                </c:pt>
                <c:pt idx="3325">
                  <c:v>1.6999999999999999E-3</c:v>
                </c:pt>
                <c:pt idx="3326">
                  <c:v>1.5E-3</c:v>
                </c:pt>
                <c:pt idx="3327">
                  <c:v>1.6999999999999999E-3</c:v>
                </c:pt>
                <c:pt idx="3328">
                  <c:v>1.6999999999999999E-3</c:v>
                </c:pt>
                <c:pt idx="3329">
                  <c:v>1.6999999999999999E-3</c:v>
                </c:pt>
                <c:pt idx="3330">
                  <c:v>1.6999999999999999E-3</c:v>
                </c:pt>
                <c:pt idx="3331">
                  <c:v>1.6999999999999999E-3</c:v>
                </c:pt>
                <c:pt idx="3332">
                  <c:v>1.9E-3</c:v>
                </c:pt>
                <c:pt idx="3333">
                  <c:v>1.5E-3</c:v>
                </c:pt>
                <c:pt idx="3334">
                  <c:v>1.8E-3</c:v>
                </c:pt>
                <c:pt idx="3335">
                  <c:v>1.6999999999999999E-3</c:v>
                </c:pt>
                <c:pt idx="3336">
                  <c:v>1.8E-3</c:v>
                </c:pt>
                <c:pt idx="3337">
                  <c:v>1.6000000000000001E-3</c:v>
                </c:pt>
                <c:pt idx="3338">
                  <c:v>1.8E-3</c:v>
                </c:pt>
                <c:pt idx="3339">
                  <c:v>1.6999999999999999E-3</c:v>
                </c:pt>
                <c:pt idx="3340">
                  <c:v>1.5E-3</c:v>
                </c:pt>
                <c:pt idx="3341">
                  <c:v>1.8E-3</c:v>
                </c:pt>
                <c:pt idx="3342">
                  <c:v>2.0999999999999999E-3</c:v>
                </c:pt>
                <c:pt idx="3343">
                  <c:v>1.4E-3</c:v>
                </c:pt>
                <c:pt idx="3344">
                  <c:v>1.9E-3</c:v>
                </c:pt>
                <c:pt idx="3345">
                  <c:v>2.0999999999999999E-3</c:v>
                </c:pt>
                <c:pt idx="3346">
                  <c:v>2.2000000000000001E-3</c:v>
                </c:pt>
                <c:pt idx="3347">
                  <c:v>1.5E-3</c:v>
                </c:pt>
                <c:pt idx="3348">
                  <c:v>1.9E-3</c:v>
                </c:pt>
                <c:pt idx="3349">
                  <c:v>1.6999999999999999E-3</c:v>
                </c:pt>
                <c:pt idx="3350">
                  <c:v>1.9E-3</c:v>
                </c:pt>
                <c:pt idx="3351">
                  <c:v>1.9E-3</c:v>
                </c:pt>
                <c:pt idx="3352">
                  <c:v>1.8E-3</c:v>
                </c:pt>
                <c:pt idx="3353">
                  <c:v>1.8E-3</c:v>
                </c:pt>
                <c:pt idx="3354">
                  <c:v>1.8E-3</c:v>
                </c:pt>
                <c:pt idx="3355">
                  <c:v>1.6000000000000001E-3</c:v>
                </c:pt>
                <c:pt idx="3356">
                  <c:v>2.0999999999999999E-3</c:v>
                </c:pt>
                <c:pt idx="3357">
                  <c:v>1.9E-3</c:v>
                </c:pt>
                <c:pt idx="3358">
                  <c:v>1.9E-3</c:v>
                </c:pt>
                <c:pt idx="3359">
                  <c:v>2.0999999999999999E-3</c:v>
                </c:pt>
                <c:pt idx="3360">
                  <c:v>1.5E-3</c:v>
                </c:pt>
                <c:pt idx="3361">
                  <c:v>1.9E-3</c:v>
                </c:pt>
                <c:pt idx="3362">
                  <c:v>1.6000000000000001E-3</c:v>
                </c:pt>
                <c:pt idx="3363">
                  <c:v>1.4E-3</c:v>
                </c:pt>
                <c:pt idx="3364">
                  <c:v>1.9E-3</c:v>
                </c:pt>
                <c:pt idx="3365">
                  <c:v>1.6999999999999999E-3</c:v>
                </c:pt>
                <c:pt idx="3366">
                  <c:v>1.2999999999999999E-3</c:v>
                </c:pt>
                <c:pt idx="3367">
                  <c:v>1.6999999999999999E-3</c:v>
                </c:pt>
                <c:pt idx="3368">
                  <c:v>1.9E-3</c:v>
                </c:pt>
                <c:pt idx="3369">
                  <c:v>1.9E-3</c:v>
                </c:pt>
                <c:pt idx="3370">
                  <c:v>1.9E-3</c:v>
                </c:pt>
                <c:pt idx="3371">
                  <c:v>1.9E-3</c:v>
                </c:pt>
                <c:pt idx="3372">
                  <c:v>1.6999999999999999E-3</c:v>
                </c:pt>
                <c:pt idx="3373">
                  <c:v>1.8E-3</c:v>
                </c:pt>
                <c:pt idx="3374">
                  <c:v>1.5E-3</c:v>
                </c:pt>
                <c:pt idx="3375">
                  <c:v>1.8E-3</c:v>
                </c:pt>
                <c:pt idx="3376">
                  <c:v>1.9E-3</c:v>
                </c:pt>
                <c:pt idx="3377">
                  <c:v>1.8E-3</c:v>
                </c:pt>
                <c:pt idx="3378">
                  <c:v>1.9E-3</c:v>
                </c:pt>
                <c:pt idx="3379">
                  <c:v>1.8E-3</c:v>
                </c:pt>
                <c:pt idx="3380">
                  <c:v>1.6999999999999999E-3</c:v>
                </c:pt>
                <c:pt idx="3381">
                  <c:v>1.9E-3</c:v>
                </c:pt>
                <c:pt idx="3382">
                  <c:v>1.5E-3</c:v>
                </c:pt>
                <c:pt idx="3383">
                  <c:v>1.6999999999999999E-3</c:v>
                </c:pt>
                <c:pt idx="3384">
                  <c:v>1.5E-3</c:v>
                </c:pt>
                <c:pt idx="3385">
                  <c:v>1.6999999999999999E-3</c:v>
                </c:pt>
                <c:pt idx="3386">
                  <c:v>1.5E-3</c:v>
                </c:pt>
                <c:pt idx="3387">
                  <c:v>1.4E-3</c:v>
                </c:pt>
                <c:pt idx="3388">
                  <c:v>1.6000000000000001E-3</c:v>
                </c:pt>
                <c:pt idx="3389">
                  <c:v>1.9E-3</c:v>
                </c:pt>
                <c:pt idx="3390">
                  <c:v>1.6999999999999999E-3</c:v>
                </c:pt>
                <c:pt idx="3391">
                  <c:v>1.6999999999999999E-3</c:v>
                </c:pt>
                <c:pt idx="3392">
                  <c:v>1.6999999999999999E-3</c:v>
                </c:pt>
                <c:pt idx="3393">
                  <c:v>1.6999999999999999E-3</c:v>
                </c:pt>
                <c:pt idx="3394">
                  <c:v>1.8E-3</c:v>
                </c:pt>
                <c:pt idx="3395">
                  <c:v>1.6999999999999999E-3</c:v>
                </c:pt>
                <c:pt idx="3396">
                  <c:v>1.8E-3</c:v>
                </c:pt>
                <c:pt idx="3397">
                  <c:v>1.6999999999999999E-3</c:v>
                </c:pt>
                <c:pt idx="3398">
                  <c:v>1.6000000000000001E-3</c:v>
                </c:pt>
                <c:pt idx="3399">
                  <c:v>1.6999999999999999E-3</c:v>
                </c:pt>
                <c:pt idx="3400">
                  <c:v>1.1999999999999999E-3</c:v>
                </c:pt>
                <c:pt idx="3401">
                  <c:v>1.8E-3</c:v>
                </c:pt>
                <c:pt idx="3402">
                  <c:v>1.5E-3</c:v>
                </c:pt>
                <c:pt idx="3403">
                  <c:v>1.6000000000000001E-3</c:v>
                </c:pt>
                <c:pt idx="3404">
                  <c:v>1.5E-3</c:v>
                </c:pt>
                <c:pt idx="3405">
                  <c:v>1.5E-3</c:v>
                </c:pt>
                <c:pt idx="3406">
                  <c:v>1.5E-3</c:v>
                </c:pt>
                <c:pt idx="3407">
                  <c:v>1.8E-3</c:v>
                </c:pt>
                <c:pt idx="3408">
                  <c:v>2E-3</c:v>
                </c:pt>
                <c:pt idx="3409">
                  <c:v>1.4E-3</c:v>
                </c:pt>
                <c:pt idx="3410">
                  <c:v>2E-3</c:v>
                </c:pt>
                <c:pt idx="3411">
                  <c:v>1.8E-3</c:v>
                </c:pt>
                <c:pt idx="3412">
                  <c:v>1.4E-3</c:v>
                </c:pt>
                <c:pt idx="3413">
                  <c:v>1.1999999999999999E-3</c:v>
                </c:pt>
                <c:pt idx="3414">
                  <c:v>2.2000000000000001E-3</c:v>
                </c:pt>
                <c:pt idx="3415">
                  <c:v>1.4E-3</c:v>
                </c:pt>
                <c:pt idx="3416">
                  <c:v>1.6000000000000001E-3</c:v>
                </c:pt>
                <c:pt idx="3417">
                  <c:v>1.5E-3</c:v>
                </c:pt>
                <c:pt idx="3418">
                  <c:v>1.8E-3</c:v>
                </c:pt>
                <c:pt idx="3419">
                  <c:v>1.4E-3</c:v>
                </c:pt>
                <c:pt idx="3420">
                  <c:v>1.2999999999999999E-3</c:v>
                </c:pt>
                <c:pt idx="3421">
                  <c:v>1.8E-3</c:v>
                </c:pt>
                <c:pt idx="3422">
                  <c:v>1.6000000000000001E-3</c:v>
                </c:pt>
                <c:pt idx="3423">
                  <c:v>1.6000000000000001E-3</c:v>
                </c:pt>
                <c:pt idx="3424">
                  <c:v>1.5E-3</c:v>
                </c:pt>
                <c:pt idx="3425">
                  <c:v>1.6999999999999999E-3</c:v>
                </c:pt>
                <c:pt idx="3426">
                  <c:v>1.5E-3</c:v>
                </c:pt>
                <c:pt idx="3427">
                  <c:v>1.1999999999999999E-3</c:v>
                </c:pt>
                <c:pt idx="3428">
                  <c:v>1.4E-3</c:v>
                </c:pt>
                <c:pt idx="3429">
                  <c:v>1.6999999999999999E-3</c:v>
                </c:pt>
                <c:pt idx="3430">
                  <c:v>2E-3</c:v>
                </c:pt>
                <c:pt idx="3431">
                  <c:v>1.1999999999999999E-3</c:v>
                </c:pt>
                <c:pt idx="3432">
                  <c:v>1.8E-3</c:v>
                </c:pt>
                <c:pt idx="3433">
                  <c:v>1.5E-3</c:v>
                </c:pt>
                <c:pt idx="3434">
                  <c:v>1.8E-3</c:v>
                </c:pt>
                <c:pt idx="3435">
                  <c:v>2.2000000000000001E-3</c:v>
                </c:pt>
                <c:pt idx="3436">
                  <c:v>1.6999999999999999E-3</c:v>
                </c:pt>
                <c:pt idx="3437">
                  <c:v>1.6000000000000001E-3</c:v>
                </c:pt>
                <c:pt idx="3438">
                  <c:v>2.3E-3</c:v>
                </c:pt>
                <c:pt idx="3439">
                  <c:v>1.1000000000000001E-3</c:v>
                </c:pt>
                <c:pt idx="3440">
                  <c:v>1.5E-3</c:v>
                </c:pt>
                <c:pt idx="3441">
                  <c:v>1.1999999999999999E-3</c:v>
                </c:pt>
                <c:pt idx="3442">
                  <c:v>1.6999999999999999E-3</c:v>
                </c:pt>
                <c:pt idx="3443">
                  <c:v>1.9E-3</c:v>
                </c:pt>
                <c:pt idx="3444">
                  <c:v>1.5E-3</c:v>
                </c:pt>
                <c:pt idx="3445">
                  <c:v>1.6999999999999999E-3</c:v>
                </c:pt>
                <c:pt idx="3446">
                  <c:v>1.9E-3</c:v>
                </c:pt>
                <c:pt idx="3447">
                  <c:v>1.1999999999999999E-3</c:v>
                </c:pt>
                <c:pt idx="3448">
                  <c:v>1.6999999999999999E-3</c:v>
                </c:pt>
                <c:pt idx="3449">
                  <c:v>1.6000000000000001E-3</c:v>
                </c:pt>
                <c:pt idx="3450">
                  <c:v>1.8E-3</c:v>
                </c:pt>
                <c:pt idx="3451">
                  <c:v>2E-3</c:v>
                </c:pt>
                <c:pt idx="3452">
                  <c:v>1.6999999999999999E-3</c:v>
                </c:pt>
                <c:pt idx="3453">
                  <c:v>1.6999999999999999E-3</c:v>
                </c:pt>
                <c:pt idx="3454">
                  <c:v>2E-3</c:v>
                </c:pt>
                <c:pt idx="3455">
                  <c:v>1.6999999999999999E-3</c:v>
                </c:pt>
                <c:pt idx="3456">
                  <c:v>1.6999999999999999E-3</c:v>
                </c:pt>
                <c:pt idx="3457">
                  <c:v>2.0999999999999999E-3</c:v>
                </c:pt>
                <c:pt idx="3458">
                  <c:v>1.6999999999999999E-3</c:v>
                </c:pt>
                <c:pt idx="3459">
                  <c:v>1.8E-3</c:v>
                </c:pt>
                <c:pt idx="3460">
                  <c:v>1.6999999999999999E-3</c:v>
                </c:pt>
                <c:pt idx="3461">
                  <c:v>1.6000000000000001E-3</c:v>
                </c:pt>
                <c:pt idx="3462">
                  <c:v>1.6000000000000001E-3</c:v>
                </c:pt>
                <c:pt idx="3463">
                  <c:v>2E-3</c:v>
                </c:pt>
                <c:pt idx="3464">
                  <c:v>1.4E-3</c:v>
                </c:pt>
                <c:pt idx="3465">
                  <c:v>1.6999999999999999E-3</c:v>
                </c:pt>
                <c:pt idx="3466">
                  <c:v>1.8E-3</c:v>
                </c:pt>
                <c:pt idx="3467">
                  <c:v>1.8E-3</c:v>
                </c:pt>
                <c:pt idx="3468">
                  <c:v>1.4E-3</c:v>
                </c:pt>
                <c:pt idx="3469">
                  <c:v>1.8E-3</c:v>
                </c:pt>
                <c:pt idx="3470">
                  <c:v>1.1000000000000001E-3</c:v>
                </c:pt>
                <c:pt idx="3471">
                  <c:v>1.6000000000000001E-3</c:v>
                </c:pt>
                <c:pt idx="3472">
                  <c:v>1.8E-3</c:v>
                </c:pt>
                <c:pt idx="3473">
                  <c:v>1.6999999999999999E-3</c:v>
                </c:pt>
                <c:pt idx="3474">
                  <c:v>1.9E-3</c:v>
                </c:pt>
                <c:pt idx="3475">
                  <c:v>2E-3</c:v>
                </c:pt>
                <c:pt idx="3476">
                  <c:v>1.5E-3</c:v>
                </c:pt>
                <c:pt idx="3477">
                  <c:v>1.5E-3</c:v>
                </c:pt>
                <c:pt idx="3478">
                  <c:v>1.6999999999999999E-3</c:v>
                </c:pt>
                <c:pt idx="3479">
                  <c:v>1.6000000000000001E-3</c:v>
                </c:pt>
                <c:pt idx="3480">
                  <c:v>1.8E-3</c:v>
                </c:pt>
                <c:pt idx="3481">
                  <c:v>1.9E-3</c:v>
                </c:pt>
                <c:pt idx="3482">
                  <c:v>1.2999999999999999E-3</c:v>
                </c:pt>
                <c:pt idx="3483">
                  <c:v>1.6999999999999999E-3</c:v>
                </c:pt>
                <c:pt idx="3484">
                  <c:v>2.0999999999999999E-3</c:v>
                </c:pt>
                <c:pt idx="3485">
                  <c:v>1.8E-3</c:v>
                </c:pt>
                <c:pt idx="3486">
                  <c:v>1.4E-3</c:v>
                </c:pt>
                <c:pt idx="3487">
                  <c:v>1.2999999999999999E-3</c:v>
                </c:pt>
                <c:pt idx="3488">
                  <c:v>1.4E-3</c:v>
                </c:pt>
                <c:pt idx="3489">
                  <c:v>1.6000000000000001E-3</c:v>
                </c:pt>
                <c:pt idx="3490">
                  <c:v>1.1000000000000001E-3</c:v>
                </c:pt>
                <c:pt idx="3491">
                  <c:v>2.0999999999999999E-3</c:v>
                </c:pt>
                <c:pt idx="3492">
                  <c:v>1.5E-3</c:v>
                </c:pt>
                <c:pt idx="3493">
                  <c:v>1.5E-3</c:v>
                </c:pt>
                <c:pt idx="3494">
                  <c:v>1.4E-3</c:v>
                </c:pt>
                <c:pt idx="3495">
                  <c:v>1.1000000000000001E-3</c:v>
                </c:pt>
                <c:pt idx="3496">
                  <c:v>1.6999999999999999E-3</c:v>
                </c:pt>
                <c:pt idx="3497">
                  <c:v>1.4E-3</c:v>
                </c:pt>
                <c:pt idx="3498">
                  <c:v>1.6000000000000001E-3</c:v>
                </c:pt>
                <c:pt idx="3499">
                  <c:v>1.5E-3</c:v>
                </c:pt>
                <c:pt idx="3500">
                  <c:v>1.6999999999999999E-3</c:v>
                </c:pt>
              </c:numCache>
            </c:numRef>
          </c:yVal>
          <c:smooth val="0"/>
          <c:extLst>
            <c:ext xmlns:c16="http://schemas.microsoft.com/office/drawing/2014/chart" uri="{C3380CC4-5D6E-409C-BE32-E72D297353CC}">
              <c16:uniqueId val="{00000000-282A-41C2-9DD9-E1924A316433}"/>
            </c:ext>
          </c:extLst>
        </c:ser>
        <c:ser>
          <c:idx val="1"/>
          <c:order val="1"/>
          <c:spPr>
            <a:ln w="9525" cap="rnd">
              <a:solidFill>
                <a:srgbClr val="FFCC00"/>
              </a:solidFill>
              <a:round/>
            </a:ln>
            <a:effectLst>
              <a:outerShdw blurRad="40000" dist="23000" dir="5400000" rotWithShape="0">
                <a:srgbClr val="000000">
                  <a:alpha val="35000"/>
                </a:srgbClr>
              </a:outerShdw>
            </a:effectLst>
          </c:spPr>
          <c:marker>
            <c:symbol val="circle"/>
            <c:size val="5"/>
            <c:spPr>
              <a:gradFill rotWithShape="1">
                <a:gsLst>
                  <a:gs pos="0">
                    <a:schemeClr val="accent1">
                      <a:tint val="77000"/>
                      <a:shade val="51000"/>
                      <a:satMod val="130000"/>
                    </a:schemeClr>
                  </a:gs>
                  <a:gs pos="80000">
                    <a:schemeClr val="accent1">
                      <a:tint val="77000"/>
                      <a:shade val="93000"/>
                      <a:satMod val="130000"/>
                    </a:schemeClr>
                  </a:gs>
                  <a:gs pos="100000">
                    <a:schemeClr val="accent1">
                      <a:tint val="77000"/>
                      <a:shade val="94000"/>
                      <a:satMod val="135000"/>
                    </a:schemeClr>
                  </a:gs>
                </a:gsLst>
                <a:lin ang="16200000" scaled="0"/>
              </a:gradFill>
              <a:ln w="9525">
                <a:solidFill>
                  <a:schemeClr val="accent1">
                    <a:tint val="77000"/>
                  </a:schemeClr>
                </a:solidFill>
                <a:round/>
              </a:ln>
              <a:effectLst>
                <a:outerShdw blurRad="40000" dist="23000" dir="5400000" rotWithShape="0">
                  <a:srgbClr val="000000">
                    <a:alpha val="35000"/>
                  </a:srgbClr>
                </a:outerShdw>
              </a:effectLst>
            </c:spPr>
          </c:marker>
          <c:dPt>
            <c:idx val="1832"/>
            <c:marker>
              <c:symbol val="circle"/>
              <c:size val="5"/>
              <c:spPr>
                <a:solidFill>
                  <a:srgbClr val="FF33CC"/>
                </a:solidFill>
                <a:ln w="9525">
                  <a:solidFill>
                    <a:schemeClr val="accent1">
                      <a:tint val="77000"/>
                    </a:schemeClr>
                  </a:solidFill>
                  <a:round/>
                </a:ln>
                <a:effectLst>
                  <a:outerShdw blurRad="40000" dist="23000" dir="5400000" rotWithShape="0">
                    <a:srgbClr val="000000">
                      <a:alpha val="35000"/>
                    </a:srgbClr>
                  </a:outerShdw>
                </a:effectLst>
              </c:spPr>
            </c:marker>
            <c:bubble3D val="0"/>
            <c:extLst>
              <c:ext xmlns:c16="http://schemas.microsoft.com/office/drawing/2014/chart" uri="{C3380CC4-5D6E-409C-BE32-E72D297353CC}">
                <c16:uniqueId val="{00000002-282A-41C2-9DD9-E1924A316433}"/>
              </c:ext>
            </c:extLst>
          </c:dPt>
          <c:xVal>
            <c:numRef>
              <c:f>'CY74526'!$A$27:$A$3527</c:f>
              <c:numCache>
                <c:formatCode>General</c:formatCode>
                <c:ptCount val="3501"/>
                <c:pt idx="0">
                  <c:v>200</c:v>
                </c:pt>
                <c:pt idx="1">
                  <c:v>200.2</c:v>
                </c:pt>
                <c:pt idx="2">
                  <c:v>200.4</c:v>
                </c:pt>
                <c:pt idx="3">
                  <c:v>200.6</c:v>
                </c:pt>
                <c:pt idx="4">
                  <c:v>200.8</c:v>
                </c:pt>
                <c:pt idx="5">
                  <c:v>201</c:v>
                </c:pt>
                <c:pt idx="6">
                  <c:v>201.2</c:v>
                </c:pt>
                <c:pt idx="7">
                  <c:v>201.4</c:v>
                </c:pt>
                <c:pt idx="8">
                  <c:v>201.6</c:v>
                </c:pt>
                <c:pt idx="9">
                  <c:v>201.8</c:v>
                </c:pt>
                <c:pt idx="10">
                  <c:v>202</c:v>
                </c:pt>
                <c:pt idx="11">
                  <c:v>202.2</c:v>
                </c:pt>
                <c:pt idx="12">
                  <c:v>202.4</c:v>
                </c:pt>
                <c:pt idx="13">
                  <c:v>202.6</c:v>
                </c:pt>
                <c:pt idx="14">
                  <c:v>202.8</c:v>
                </c:pt>
                <c:pt idx="15">
                  <c:v>203</c:v>
                </c:pt>
                <c:pt idx="16">
                  <c:v>203.2</c:v>
                </c:pt>
                <c:pt idx="17">
                  <c:v>203.4</c:v>
                </c:pt>
                <c:pt idx="18">
                  <c:v>203.6</c:v>
                </c:pt>
                <c:pt idx="19">
                  <c:v>203.8</c:v>
                </c:pt>
                <c:pt idx="20">
                  <c:v>204</c:v>
                </c:pt>
                <c:pt idx="21">
                  <c:v>204.2</c:v>
                </c:pt>
                <c:pt idx="22">
                  <c:v>204.4</c:v>
                </c:pt>
                <c:pt idx="23">
                  <c:v>204.6</c:v>
                </c:pt>
                <c:pt idx="24">
                  <c:v>204.8</c:v>
                </c:pt>
                <c:pt idx="25">
                  <c:v>205</c:v>
                </c:pt>
                <c:pt idx="26">
                  <c:v>205.2</c:v>
                </c:pt>
                <c:pt idx="27">
                  <c:v>205.4</c:v>
                </c:pt>
                <c:pt idx="28">
                  <c:v>205.6</c:v>
                </c:pt>
                <c:pt idx="29">
                  <c:v>205.8</c:v>
                </c:pt>
                <c:pt idx="30">
                  <c:v>206</c:v>
                </c:pt>
                <c:pt idx="31">
                  <c:v>206.2</c:v>
                </c:pt>
                <c:pt idx="32">
                  <c:v>206.4</c:v>
                </c:pt>
                <c:pt idx="33">
                  <c:v>206.6</c:v>
                </c:pt>
                <c:pt idx="34">
                  <c:v>206.8</c:v>
                </c:pt>
                <c:pt idx="35">
                  <c:v>207</c:v>
                </c:pt>
                <c:pt idx="36">
                  <c:v>207.2</c:v>
                </c:pt>
                <c:pt idx="37">
                  <c:v>207.4</c:v>
                </c:pt>
                <c:pt idx="38">
                  <c:v>207.6</c:v>
                </c:pt>
                <c:pt idx="39">
                  <c:v>207.8</c:v>
                </c:pt>
                <c:pt idx="40">
                  <c:v>208</c:v>
                </c:pt>
                <c:pt idx="41">
                  <c:v>208.2</c:v>
                </c:pt>
                <c:pt idx="42">
                  <c:v>208.4</c:v>
                </c:pt>
                <c:pt idx="43">
                  <c:v>208.6</c:v>
                </c:pt>
                <c:pt idx="44">
                  <c:v>208.8</c:v>
                </c:pt>
                <c:pt idx="45">
                  <c:v>209</c:v>
                </c:pt>
                <c:pt idx="46">
                  <c:v>209.2</c:v>
                </c:pt>
                <c:pt idx="47">
                  <c:v>209.4</c:v>
                </c:pt>
                <c:pt idx="48">
                  <c:v>209.6</c:v>
                </c:pt>
                <c:pt idx="49">
                  <c:v>209.8</c:v>
                </c:pt>
                <c:pt idx="50">
                  <c:v>210</c:v>
                </c:pt>
                <c:pt idx="51">
                  <c:v>210.2</c:v>
                </c:pt>
                <c:pt idx="52">
                  <c:v>210.4</c:v>
                </c:pt>
                <c:pt idx="53">
                  <c:v>210.6</c:v>
                </c:pt>
                <c:pt idx="54">
                  <c:v>210.8</c:v>
                </c:pt>
                <c:pt idx="55">
                  <c:v>211</c:v>
                </c:pt>
                <c:pt idx="56">
                  <c:v>211.2</c:v>
                </c:pt>
                <c:pt idx="57">
                  <c:v>211.4</c:v>
                </c:pt>
                <c:pt idx="58">
                  <c:v>211.6</c:v>
                </c:pt>
                <c:pt idx="59">
                  <c:v>211.8</c:v>
                </c:pt>
                <c:pt idx="60">
                  <c:v>212</c:v>
                </c:pt>
                <c:pt idx="61">
                  <c:v>212.2</c:v>
                </c:pt>
                <c:pt idx="62">
                  <c:v>212.4</c:v>
                </c:pt>
                <c:pt idx="63">
                  <c:v>212.6</c:v>
                </c:pt>
                <c:pt idx="64">
                  <c:v>212.8</c:v>
                </c:pt>
                <c:pt idx="65">
                  <c:v>213</c:v>
                </c:pt>
                <c:pt idx="66">
                  <c:v>213.2</c:v>
                </c:pt>
                <c:pt idx="67">
                  <c:v>213.4</c:v>
                </c:pt>
                <c:pt idx="68">
                  <c:v>213.6</c:v>
                </c:pt>
                <c:pt idx="69">
                  <c:v>213.8</c:v>
                </c:pt>
                <c:pt idx="70">
                  <c:v>214</c:v>
                </c:pt>
                <c:pt idx="71">
                  <c:v>214.2</c:v>
                </c:pt>
                <c:pt idx="72">
                  <c:v>214.4</c:v>
                </c:pt>
                <c:pt idx="73">
                  <c:v>214.6</c:v>
                </c:pt>
                <c:pt idx="74">
                  <c:v>214.8</c:v>
                </c:pt>
                <c:pt idx="75">
                  <c:v>215</c:v>
                </c:pt>
                <c:pt idx="76">
                  <c:v>215.2</c:v>
                </c:pt>
                <c:pt idx="77">
                  <c:v>215.4</c:v>
                </c:pt>
                <c:pt idx="78">
                  <c:v>215.6</c:v>
                </c:pt>
                <c:pt idx="79">
                  <c:v>215.8</c:v>
                </c:pt>
                <c:pt idx="80">
                  <c:v>216</c:v>
                </c:pt>
                <c:pt idx="81">
                  <c:v>216.2</c:v>
                </c:pt>
                <c:pt idx="82">
                  <c:v>216.4</c:v>
                </c:pt>
                <c:pt idx="83">
                  <c:v>216.6</c:v>
                </c:pt>
                <c:pt idx="84">
                  <c:v>216.8</c:v>
                </c:pt>
                <c:pt idx="85">
                  <c:v>217</c:v>
                </c:pt>
                <c:pt idx="86">
                  <c:v>217.2</c:v>
                </c:pt>
                <c:pt idx="87">
                  <c:v>217.4</c:v>
                </c:pt>
                <c:pt idx="88">
                  <c:v>217.6</c:v>
                </c:pt>
                <c:pt idx="89">
                  <c:v>217.8</c:v>
                </c:pt>
                <c:pt idx="90">
                  <c:v>218</c:v>
                </c:pt>
                <c:pt idx="91">
                  <c:v>218.2</c:v>
                </c:pt>
                <c:pt idx="92">
                  <c:v>218.4</c:v>
                </c:pt>
                <c:pt idx="93">
                  <c:v>218.6</c:v>
                </c:pt>
                <c:pt idx="94">
                  <c:v>218.8</c:v>
                </c:pt>
                <c:pt idx="95">
                  <c:v>219</c:v>
                </c:pt>
                <c:pt idx="96">
                  <c:v>219.2</c:v>
                </c:pt>
                <c:pt idx="97">
                  <c:v>219.4</c:v>
                </c:pt>
                <c:pt idx="98">
                  <c:v>219.6</c:v>
                </c:pt>
                <c:pt idx="99">
                  <c:v>219.8</c:v>
                </c:pt>
                <c:pt idx="100">
                  <c:v>220</c:v>
                </c:pt>
                <c:pt idx="101">
                  <c:v>220.2</c:v>
                </c:pt>
                <c:pt idx="102">
                  <c:v>220.4</c:v>
                </c:pt>
                <c:pt idx="103">
                  <c:v>220.6</c:v>
                </c:pt>
                <c:pt idx="104">
                  <c:v>220.8</c:v>
                </c:pt>
                <c:pt idx="105">
                  <c:v>221</c:v>
                </c:pt>
                <c:pt idx="106">
                  <c:v>221.2</c:v>
                </c:pt>
                <c:pt idx="107">
                  <c:v>221.4</c:v>
                </c:pt>
                <c:pt idx="108">
                  <c:v>221.6</c:v>
                </c:pt>
                <c:pt idx="109">
                  <c:v>221.8</c:v>
                </c:pt>
                <c:pt idx="110">
                  <c:v>222</c:v>
                </c:pt>
                <c:pt idx="111">
                  <c:v>222.2</c:v>
                </c:pt>
                <c:pt idx="112">
                  <c:v>222.4</c:v>
                </c:pt>
                <c:pt idx="113">
                  <c:v>222.6</c:v>
                </c:pt>
                <c:pt idx="114">
                  <c:v>222.8</c:v>
                </c:pt>
                <c:pt idx="115">
                  <c:v>223</c:v>
                </c:pt>
                <c:pt idx="116">
                  <c:v>223.2</c:v>
                </c:pt>
                <c:pt idx="117">
                  <c:v>223.4</c:v>
                </c:pt>
                <c:pt idx="118">
                  <c:v>223.6</c:v>
                </c:pt>
                <c:pt idx="119">
                  <c:v>223.8</c:v>
                </c:pt>
                <c:pt idx="120">
                  <c:v>224</c:v>
                </c:pt>
                <c:pt idx="121">
                  <c:v>224.2</c:v>
                </c:pt>
                <c:pt idx="122">
                  <c:v>224.4</c:v>
                </c:pt>
                <c:pt idx="123">
                  <c:v>224.6</c:v>
                </c:pt>
                <c:pt idx="124">
                  <c:v>224.8</c:v>
                </c:pt>
                <c:pt idx="125">
                  <c:v>225</c:v>
                </c:pt>
                <c:pt idx="126">
                  <c:v>225.2</c:v>
                </c:pt>
                <c:pt idx="127">
                  <c:v>225.4</c:v>
                </c:pt>
                <c:pt idx="128">
                  <c:v>225.6</c:v>
                </c:pt>
                <c:pt idx="129">
                  <c:v>225.8</c:v>
                </c:pt>
                <c:pt idx="130">
                  <c:v>226</c:v>
                </c:pt>
                <c:pt idx="131">
                  <c:v>226.2</c:v>
                </c:pt>
                <c:pt idx="132">
                  <c:v>226.4</c:v>
                </c:pt>
                <c:pt idx="133">
                  <c:v>226.6</c:v>
                </c:pt>
                <c:pt idx="134">
                  <c:v>226.8</c:v>
                </c:pt>
                <c:pt idx="135">
                  <c:v>227</c:v>
                </c:pt>
                <c:pt idx="136">
                  <c:v>227.2</c:v>
                </c:pt>
                <c:pt idx="137">
                  <c:v>227.4</c:v>
                </c:pt>
                <c:pt idx="138">
                  <c:v>227.6</c:v>
                </c:pt>
                <c:pt idx="139">
                  <c:v>227.8</c:v>
                </c:pt>
                <c:pt idx="140">
                  <c:v>228</c:v>
                </c:pt>
                <c:pt idx="141">
                  <c:v>228.2</c:v>
                </c:pt>
                <c:pt idx="142">
                  <c:v>228.4</c:v>
                </c:pt>
                <c:pt idx="143">
                  <c:v>228.6</c:v>
                </c:pt>
                <c:pt idx="144">
                  <c:v>228.8</c:v>
                </c:pt>
                <c:pt idx="145">
                  <c:v>229</c:v>
                </c:pt>
                <c:pt idx="146">
                  <c:v>229.2</c:v>
                </c:pt>
                <c:pt idx="147">
                  <c:v>229.4</c:v>
                </c:pt>
                <c:pt idx="148">
                  <c:v>229.6</c:v>
                </c:pt>
                <c:pt idx="149">
                  <c:v>229.8</c:v>
                </c:pt>
                <c:pt idx="150">
                  <c:v>230</c:v>
                </c:pt>
                <c:pt idx="151">
                  <c:v>230.2</c:v>
                </c:pt>
                <c:pt idx="152">
                  <c:v>230.4</c:v>
                </c:pt>
                <c:pt idx="153">
                  <c:v>230.6</c:v>
                </c:pt>
                <c:pt idx="154">
                  <c:v>230.8</c:v>
                </c:pt>
                <c:pt idx="155">
                  <c:v>231</c:v>
                </c:pt>
                <c:pt idx="156">
                  <c:v>231.2</c:v>
                </c:pt>
                <c:pt idx="157">
                  <c:v>231.4</c:v>
                </c:pt>
                <c:pt idx="158">
                  <c:v>231.6</c:v>
                </c:pt>
                <c:pt idx="159">
                  <c:v>231.8</c:v>
                </c:pt>
                <c:pt idx="160">
                  <c:v>232</c:v>
                </c:pt>
                <c:pt idx="161">
                  <c:v>232.2</c:v>
                </c:pt>
                <c:pt idx="162">
                  <c:v>232.4</c:v>
                </c:pt>
                <c:pt idx="163">
                  <c:v>232.6</c:v>
                </c:pt>
                <c:pt idx="164">
                  <c:v>232.8</c:v>
                </c:pt>
                <c:pt idx="165">
                  <c:v>233</c:v>
                </c:pt>
                <c:pt idx="166">
                  <c:v>233.2</c:v>
                </c:pt>
                <c:pt idx="167">
                  <c:v>233.4</c:v>
                </c:pt>
                <c:pt idx="168">
                  <c:v>233.6</c:v>
                </c:pt>
                <c:pt idx="169">
                  <c:v>233.8</c:v>
                </c:pt>
                <c:pt idx="170">
                  <c:v>234</c:v>
                </c:pt>
                <c:pt idx="171">
                  <c:v>234.2</c:v>
                </c:pt>
                <c:pt idx="172">
                  <c:v>234.4</c:v>
                </c:pt>
                <c:pt idx="173">
                  <c:v>234.6</c:v>
                </c:pt>
                <c:pt idx="174">
                  <c:v>234.8</c:v>
                </c:pt>
                <c:pt idx="175">
                  <c:v>235</c:v>
                </c:pt>
                <c:pt idx="176">
                  <c:v>235.2</c:v>
                </c:pt>
                <c:pt idx="177">
                  <c:v>235.4</c:v>
                </c:pt>
                <c:pt idx="178">
                  <c:v>235.6</c:v>
                </c:pt>
                <c:pt idx="179">
                  <c:v>235.8</c:v>
                </c:pt>
                <c:pt idx="180">
                  <c:v>236</c:v>
                </c:pt>
                <c:pt idx="181">
                  <c:v>236.2</c:v>
                </c:pt>
                <c:pt idx="182">
                  <c:v>236.4</c:v>
                </c:pt>
                <c:pt idx="183">
                  <c:v>236.6</c:v>
                </c:pt>
                <c:pt idx="184">
                  <c:v>236.8</c:v>
                </c:pt>
                <c:pt idx="185">
                  <c:v>237</c:v>
                </c:pt>
                <c:pt idx="186">
                  <c:v>237.2</c:v>
                </c:pt>
                <c:pt idx="187">
                  <c:v>237.4</c:v>
                </c:pt>
                <c:pt idx="188">
                  <c:v>237.6</c:v>
                </c:pt>
                <c:pt idx="189">
                  <c:v>237.8</c:v>
                </c:pt>
                <c:pt idx="190">
                  <c:v>238</c:v>
                </c:pt>
                <c:pt idx="191">
                  <c:v>238.2</c:v>
                </c:pt>
                <c:pt idx="192">
                  <c:v>238.4</c:v>
                </c:pt>
                <c:pt idx="193">
                  <c:v>238.6</c:v>
                </c:pt>
                <c:pt idx="194">
                  <c:v>238.8</c:v>
                </c:pt>
                <c:pt idx="195">
                  <c:v>239</c:v>
                </c:pt>
                <c:pt idx="196">
                  <c:v>239.2</c:v>
                </c:pt>
                <c:pt idx="197">
                  <c:v>239.4</c:v>
                </c:pt>
                <c:pt idx="198">
                  <c:v>239.6</c:v>
                </c:pt>
                <c:pt idx="199">
                  <c:v>239.8</c:v>
                </c:pt>
                <c:pt idx="200">
                  <c:v>240</c:v>
                </c:pt>
                <c:pt idx="201">
                  <c:v>240.2</c:v>
                </c:pt>
                <c:pt idx="202">
                  <c:v>240.4</c:v>
                </c:pt>
                <c:pt idx="203">
                  <c:v>240.6</c:v>
                </c:pt>
                <c:pt idx="204">
                  <c:v>240.8</c:v>
                </c:pt>
                <c:pt idx="205">
                  <c:v>241</c:v>
                </c:pt>
                <c:pt idx="206">
                  <c:v>241.2</c:v>
                </c:pt>
                <c:pt idx="207">
                  <c:v>241.4</c:v>
                </c:pt>
                <c:pt idx="208">
                  <c:v>241.6</c:v>
                </c:pt>
                <c:pt idx="209">
                  <c:v>241.8</c:v>
                </c:pt>
                <c:pt idx="210">
                  <c:v>242</c:v>
                </c:pt>
                <c:pt idx="211">
                  <c:v>242.2</c:v>
                </c:pt>
                <c:pt idx="212">
                  <c:v>242.4</c:v>
                </c:pt>
                <c:pt idx="213">
                  <c:v>242.6</c:v>
                </c:pt>
                <c:pt idx="214">
                  <c:v>242.8</c:v>
                </c:pt>
                <c:pt idx="215">
                  <c:v>243</c:v>
                </c:pt>
                <c:pt idx="216">
                  <c:v>243.2</c:v>
                </c:pt>
                <c:pt idx="217">
                  <c:v>243.4</c:v>
                </c:pt>
                <c:pt idx="218">
                  <c:v>243.6</c:v>
                </c:pt>
                <c:pt idx="219">
                  <c:v>243.8</c:v>
                </c:pt>
                <c:pt idx="220">
                  <c:v>244</c:v>
                </c:pt>
                <c:pt idx="221">
                  <c:v>244.2</c:v>
                </c:pt>
                <c:pt idx="222">
                  <c:v>244.4</c:v>
                </c:pt>
                <c:pt idx="223">
                  <c:v>244.6</c:v>
                </c:pt>
                <c:pt idx="224">
                  <c:v>244.8</c:v>
                </c:pt>
                <c:pt idx="225">
                  <c:v>245</c:v>
                </c:pt>
                <c:pt idx="226">
                  <c:v>245.2</c:v>
                </c:pt>
                <c:pt idx="227">
                  <c:v>245.4</c:v>
                </c:pt>
                <c:pt idx="228">
                  <c:v>245.6</c:v>
                </c:pt>
                <c:pt idx="229">
                  <c:v>245.8</c:v>
                </c:pt>
                <c:pt idx="230">
                  <c:v>246</c:v>
                </c:pt>
                <c:pt idx="231">
                  <c:v>246.2</c:v>
                </c:pt>
                <c:pt idx="232">
                  <c:v>246.4</c:v>
                </c:pt>
                <c:pt idx="233">
                  <c:v>246.6</c:v>
                </c:pt>
                <c:pt idx="234">
                  <c:v>246.8</c:v>
                </c:pt>
                <c:pt idx="235">
                  <c:v>247</c:v>
                </c:pt>
                <c:pt idx="236">
                  <c:v>247.2</c:v>
                </c:pt>
                <c:pt idx="237">
                  <c:v>247.4</c:v>
                </c:pt>
                <c:pt idx="238">
                  <c:v>247.6</c:v>
                </c:pt>
                <c:pt idx="239">
                  <c:v>247.8</c:v>
                </c:pt>
                <c:pt idx="240">
                  <c:v>248</c:v>
                </c:pt>
                <c:pt idx="241">
                  <c:v>248.2</c:v>
                </c:pt>
                <c:pt idx="242">
                  <c:v>248.4</c:v>
                </c:pt>
                <c:pt idx="243">
                  <c:v>248.6</c:v>
                </c:pt>
                <c:pt idx="244">
                  <c:v>248.8</c:v>
                </c:pt>
                <c:pt idx="245">
                  <c:v>249</c:v>
                </c:pt>
                <c:pt idx="246">
                  <c:v>249.2</c:v>
                </c:pt>
                <c:pt idx="247">
                  <c:v>249.4</c:v>
                </c:pt>
                <c:pt idx="248">
                  <c:v>249.6</c:v>
                </c:pt>
                <c:pt idx="249">
                  <c:v>249.8</c:v>
                </c:pt>
                <c:pt idx="250">
                  <c:v>250</c:v>
                </c:pt>
                <c:pt idx="251">
                  <c:v>250.2</c:v>
                </c:pt>
                <c:pt idx="252">
                  <c:v>250.4</c:v>
                </c:pt>
                <c:pt idx="253">
                  <c:v>250.6</c:v>
                </c:pt>
                <c:pt idx="254">
                  <c:v>250.8</c:v>
                </c:pt>
                <c:pt idx="255">
                  <c:v>251</c:v>
                </c:pt>
                <c:pt idx="256">
                  <c:v>251.2</c:v>
                </c:pt>
                <c:pt idx="257">
                  <c:v>251.4</c:v>
                </c:pt>
                <c:pt idx="258">
                  <c:v>251.6</c:v>
                </c:pt>
                <c:pt idx="259">
                  <c:v>251.8</c:v>
                </c:pt>
                <c:pt idx="260">
                  <c:v>252</c:v>
                </c:pt>
                <c:pt idx="261">
                  <c:v>252.2</c:v>
                </c:pt>
                <c:pt idx="262">
                  <c:v>252.4</c:v>
                </c:pt>
                <c:pt idx="263">
                  <c:v>252.6</c:v>
                </c:pt>
                <c:pt idx="264">
                  <c:v>252.8</c:v>
                </c:pt>
                <c:pt idx="265">
                  <c:v>253</c:v>
                </c:pt>
                <c:pt idx="266">
                  <c:v>253.2</c:v>
                </c:pt>
                <c:pt idx="267">
                  <c:v>253.4</c:v>
                </c:pt>
                <c:pt idx="268">
                  <c:v>253.6</c:v>
                </c:pt>
                <c:pt idx="269">
                  <c:v>253.8</c:v>
                </c:pt>
                <c:pt idx="270">
                  <c:v>254</c:v>
                </c:pt>
                <c:pt idx="271">
                  <c:v>254.2</c:v>
                </c:pt>
                <c:pt idx="272">
                  <c:v>254.4</c:v>
                </c:pt>
                <c:pt idx="273">
                  <c:v>254.6</c:v>
                </c:pt>
                <c:pt idx="274">
                  <c:v>254.8</c:v>
                </c:pt>
                <c:pt idx="275">
                  <c:v>255</c:v>
                </c:pt>
                <c:pt idx="276">
                  <c:v>255.2</c:v>
                </c:pt>
                <c:pt idx="277">
                  <c:v>255.4</c:v>
                </c:pt>
                <c:pt idx="278">
                  <c:v>255.6</c:v>
                </c:pt>
                <c:pt idx="279">
                  <c:v>255.8</c:v>
                </c:pt>
                <c:pt idx="280">
                  <c:v>256</c:v>
                </c:pt>
                <c:pt idx="281">
                  <c:v>256.2</c:v>
                </c:pt>
                <c:pt idx="282">
                  <c:v>256.39999999999998</c:v>
                </c:pt>
                <c:pt idx="283">
                  <c:v>256.60000000000002</c:v>
                </c:pt>
                <c:pt idx="284">
                  <c:v>256.8</c:v>
                </c:pt>
                <c:pt idx="285">
                  <c:v>257</c:v>
                </c:pt>
                <c:pt idx="286">
                  <c:v>257.2</c:v>
                </c:pt>
                <c:pt idx="287">
                  <c:v>257.39999999999998</c:v>
                </c:pt>
                <c:pt idx="288">
                  <c:v>257.60000000000002</c:v>
                </c:pt>
                <c:pt idx="289">
                  <c:v>257.8</c:v>
                </c:pt>
                <c:pt idx="290">
                  <c:v>258</c:v>
                </c:pt>
                <c:pt idx="291">
                  <c:v>258.2</c:v>
                </c:pt>
                <c:pt idx="292">
                  <c:v>258.39999999999998</c:v>
                </c:pt>
                <c:pt idx="293">
                  <c:v>258.60000000000002</c:v>
                </c:pt>
                <c:pt idx="294">
                  <c:v>258.8</c:v>
                </c:pt>
                <c:pt idx="295">
                  <c:v>259</c:v>
                </c:pt>
                <c:pt idx="296">
                  <c:v>259.2</c:v>
                </c:pt>
                <c:pt idx="297">
                  <c:v>259.39999999999998</c:v>
                </c:pt>
                <c:pt idx="298">
                  <c:v>259.60000000000002</c:v>
                </c:pt>
                <c:pt idx="299">
                  <c:v>259.8</c:v>
                </c:pt>
                <c:pt idx="300">
                  <c:v>260</c:v>
                </c:pt>
                <c:pt idx="301">
                  <c:v>260.2</c:v>
                </c:pt>
                <c:pt idx="302">
                  <c:v>260.39999999999998</c:v>
                </c:pt>
                <c:pt idx="303">
                  <c:v>260.60000000000002</c:v>
                </c:pt>
                <c:pt idx="304">
                  <c:v>260.8</c:v>
                </c:pt>
                <c:pt idx="305">
                  <c:v>261</c:v>
                </c:pt>
                <c:pt idx="306">
                  <c:v>261.2</c:v>
                </c:pt>
                <c:pt idx="307">
                  <c:v>261.39999999999998</c:v>
                </c:pt>
                <c:pt idx="308">
                  <c:v>261.60000000000002</c:v>
                </c:pt>
                <c:pt idx="309">
                  <c:v>261.8</c:v>
                </c:pt>
                <c:pt idx="310">
                  <c:v>262</c:v>
                </c:pt>
                <c:pt idx="311">
                  <c:v>262.2</c:v>
                </c:pt>
                <c:pt idx="312">
                  <c:v>262.39999999999998</c:v>
                </c:pt>
                <c:pt idx="313">
                  <c:v>262.60000000000002</c:v>
                </c:pt>
                <c:pt idx="314">
                  <c:v>262.8</c:v>
                </c:pt>
                <c:pt idx="315">
                  <c:v>263</c:v>
                </c:pt>
                <c:pt idx="316">
                  <c:v>263.2</c:v>
                </c:pt>
                <c:pt idx="317">
                  <c:v>263.39999999999998</c:v>
                </c:pt>
                <c:pt idx="318">
                  <c:v>263.60000000000002</c:v>
                </c:pt>
                <c:pt idx="319">
                  <c:v>263.8</c:v>
                </c:pt>
                <c:pt idx="320">
                  <c:v>264</c:v>
                </c:pt>
                <c:pt idx="321">
                  <c:v>264.2</c:v>
                </c:pt>
                <c:pt idx="322">
                  <c:v>264.39999999999998</c:v>
                </c:pt>
                <c:pt idx="323">
                  <c:v>264.60000000000002</c:v>
                </c:pt>
                <c:pt idx="324">
                  <c:v>264.8</c:v>
                </c:pt>
                <c:pt idx="325">
                  <c:v>265</c:v>
                </c:pt>
                <c:pt idx="326">
                  <c:v>265.2</c:v>
                </c:pt>
                <c:pt idx="327">
                  <c:v>265.39999999999998</c:v>
                </c:pt>
                <c:pt idx="328">
                  <c:v>265.60000000000002</c:v>
                </c:pt>
                <c:pt idx="329">
                  <c:v>265.8</c:v>
                </c:pt>
                <c:pt idx="330">
                  <c:v>266</c:v>
                </c:pt>
                <c:pt idx="331">
                  <c:v>266.2</c:v>
                </c:pt>
                <c:pt idx="332">
                  <c:v>266.39999999999998</c:v>
                </c:pt>
                <c:pt idx="333">
                  <c:v>266.60000000000002</c:v>
                </c:pt>
                <c:pt idx="334">
                  <c:v>266.8</c:v>
                </c:pt>
                <c:pt idx="335">
                  <c:v>267</c:v>
                </c:pt>
                <c:pt idx="336">
                  <c:v>267.2</c:v>
                </c:pt>
                <c:pt idx="337">
                  <c:v>267.39999999999998</c:v>
                </c:pt>
                <c:pt idx="338">
                  <c:v>267.60000000000002</c:v>
                </c:pt>
                <c:pt idx="339">
                  <c:v>267.8</c:v>
                </c:pt>
                <c:pt idx="340">
                  <c:v>268</c:v>
                </c:pt>
                <c:pt idx="341">
                  <c:v>268.2</c:v>
                </c:pt>
                <c:pt idx="342">
                  <c:v>268.39999999999998</c:v>
                </c:pt>
                <c:pt idx="343">
                  <c:v>268.60000000000002</c:v>
                </c:pt>
                <c:pt idx="344">
                  <c:v>268.8</c:v>
                </c:pt>
                <c:pt idx="345">
                  <c:v>269</c:v>
                </c:pt>
                <c:pt idx="346">
                  <c:v>269.2</c:v>
                </c:pt>
                <c:pt idx="347">
                  <c:v>269.39999999999998</c:v>
                </c:pt>
                <c:pt idx="348">
                  <c:v>269.60000000000002</c:v>
                </c:pt>
                <c:pt idx="349">
                  <c:v>269.8</c:v>
                </c:pt>
                <c:pt idx="350">
                  <c:v>270</c:v>
                </c:pt>
                <c:pt idx="351">
                  <c:v>270.2</c:v>
                </c:pt>
                <c:pt idx="352">
                  <c:v>270.39999999999998</c:v>
                </c:pt>
                <c:pt idx="353">
                  <c:v>270.60000000000002</c:v>
                </c:pt>
                <c:pt idx="354">
                  <c:v>270.8</c:v>
                </c:pt>
                <c:pt idx="355">
                  <c:v>271</c:v>
                </c:pt>
                <c:pt idx="356">
                  <c:v>271.2</c:v>
                </c:pt>
                <c:pt idx="357">
                  <c:v>271.39999999999998</c:v>
                </c:pt>
                <c:pt idx="358">
                  <c:v>271.60000000000002</c:v>
                </c:pt>
                <c:pt idx="359">
                  <c:v>271.8</c:v>
                </c:pt>
                <c:pt idx="360">
                  <c:v>272</c:v>
                </c:pt>
                <c:pt idx="361">
                  <c:v>272.2</c:v>
                </c:pt>
                <c:pt idx="362">
                  <c:v>272.39999999999998</c:v>
                </c:pt>
                <c:pt idx="363">
                  <c:v>272.60000000000002</c:v>
                </c:pt>
                <c:pt idx="364">
                  <c:v>272.8</c:v>
                </c:pt>
                <c:pt idx="365">
                  <c:v>273</c:v>
                </c:pt>
                <c:pt idx="366">
                  <c:v>273.2</c:v>
                </c:pt>
                <c:pt idx="367">
                  <c:v>273.39999999999998</c:v>
                </c:pt>
                <c:pt idx="368">
                  <c:v>273.60000000000002</c:v>
                </c:pt>
                <c:pt idx="369">
                  <c:v>273.8</c:v>
                </c:pt>
                <c:pt idx="370">
                  <c:v>274</c:v>
                </c:pt>
                <c:pt idx="371">
                  <c:v>274.2</c:v>
                </c:pt>
                <c:pt idx="372">
                  <c:v>274.39999999999998</c:v>
                </c:pt>
                <c:pt idx="373">
                  <c:v>274.60000000000002</c:v>
                </c:pt>
                <c:pt idx="374">
                  <c:v>274.8</c:v>
                </c:pt>
                <c:pt idx="375">
                  <c:v>275</c:v>
                </c:pt>
                <c:pt idx="376">
                  <c:v>275.2</c:v>
                </c:pt>
                <c:pt idx="377">
                  <c:v>275.39999999999998</c:v>
                </c:pt>
                <c:pt idx="378">
                  <c:v>275.60000000000002</c:v>
                </c:pt>
                <c:pt idx="379">
                  <c:v>275.8</c:v>
                </c:pt>
                <c:pt idx="380">
                  <c:v>276</c:v>
                </c:pt>
                <c:pt idx="381">
                  <c:v>276.2</c:v>
                </c:pt>
                <c:pt idx="382">
                  <c:v>276.39999999999998</c:v>
                </c:pt>
                <c:pt idx="383">
                  <c:v>276.60000000000002</c:v>
                </c:pt>
                <c:pt idx="384">
                  <c:v>276.8</c:v>
                </c:pt>
                <c:pt idx="385">
                  <c:v>277</c:v>
                </c:pt>
                <c:pt idx="386">
                  <c:v>277.2</c:v>
                </c:pt>
                <c:pt idx="387">
                  <c:v>277.39999999999998</c:v>
                </c:pt>
                <c:pt idx="388">
                  <c:v>277.60000000000002</c:v>
                </c:pt>
                <c:pt idx="389">
                  <c:v>277.8</c:v>
                </c:pt>
                <c:pt idx="390">
                  <c:v>278</c:v>
                </c:pt>
                <c:pt idx="391">
                  <c:v>278.2</c:v>
                </c:pt>
                <c:pt idx="392">
                  <c:v>278.39999999999998</c:v>
                </c:pt>
                <c:pt idx="393">
                  <c:v>278.60000000000002</c:v>
                </c:pt>
                <c:pt idx="394">
                  <c:v>278.8</c:v>
                </c:pt>
                <c:pt idx="395">
                  <c:v>279</c:v>
                </c:pt>
                <c:pt idx="396">
                  <c:v>279.2</c:v>
                </c:pt>
                <c:pt idx="397">
                  <c:v>279.39999999999998</c:v>
                </c:pt>
                <c:pt idx="398">
                  <c:v>279.60000000000002</c:v>
                </c:pt>
                <c:pt idx="399">
                  <c:v>279.8</c:v>
                </c:pt>
                <c:pt idx="400">
                  <c:v>280</c:v>
                </c:pt>
                <c:pt idx="401">
                  <c:v>280.2</c:v>
                </c:pt>
                <c:pt idx="402">
                  <c:v>280.39999999999998</c:v>
                </c:pt>
                <c:pt idx="403">
                  <c:v>280.60000000000002</c:v>
                </c:pt>
                <c:pt idx="404">
                  <c:v>280.8</c:v>
                </c:pt>
                <c:pt idx="405">
                  <c:v>281</c:v>
                </c:pt>
                <c:pt idx="406">
                  <c:v>281.2</c:v>
                </c:pt>
                <c:pt idx="407">
                  <c:v>281.39999999999998</c:v>
                </c:pt>
                <c:pt idx="408">
                  <c:v>281.60000000000002</c:v>
                </c:pt>
                <c:pt idx="409">
                  <c:v>281.8</c:v>
                </c:pt>
                <c:pt idx="410">
                  <c:v>282</c:v>
                </c:pt>
                <c:pt idx="411">
                  <c:v>282.2</c:v>
                </c:pt>
                <c:pt idx="412">
                  <c:v>282.39999999999998</c:v>
                </c:pt>
                <c:pt idx="413">
                  <c:v>282.60000000000002</c:v>
                </c:pt>
                <c:pt idx="414">
                  <c:v>282.8</c:v>
                </c:pt>
                <c:pt idx="415">
                  <c:v>283</c:v>
                </c:pt>
                <c:pt idx="416">
                  <c:v>283.2</c:v>
                </c:pt>
                <c:pt idx="417">
                  <c:v>283.39999999999998</c:v>
                </c:pt>
                <c:pt idx="418">
                  <c:v>283.60000000000002</c:v>
                </c:pt>
                <c:pt idx="419">
                  <c:v>283.8</c:v>
                </c:pt>
                <c:pt idx="420">
                  <c:v>284</c:v>
                </c:pt>
                <c:pt idx="421">
                  <c:v>284.2</c:v>
                </c:pt>
                <c:pt idx="422">
                  <c:v>284.39999999999998</c:v>
                </c:pt>
                <c:pt idx="423">
                  <c:v>284.60000000000002</c:v>
                </c:pt>
                <c:pt idx="424">
                  <c:v>284.8</c:v>
                </c:pt>
                <c:pt idx="425">
                  <c:v>285</c:v>
                </c:pt>
                <c:pt idx="426">
                  <c:v>285.2</c:v>
                </c:pt>
                <c:pt idx="427">
                  <c:v>285.39999999999998</c:v>
                </c:pt>
                <c:pt idx="428">
                  <c:v>285.60000000000002</c:v>
                </c:pt>
                <c:pt idx="429">
                  <c:v>285.8</c:v>
                </c:pt>
                <c:pt idx="430">
                  <c:v>286</c:v>
                </c:pt>
                <c:pt idx="431">
                  <c:v>286.2</c:v>
                </c:pt>
                <c:pt idx="432">
                  <c:v>286.39999999999998</c:v>
                </c:pt>
                <c:pt idx="433">
                  <c:v>286.60000000000002</c:v>
                </c:pt>
                <c:pt idx="434">
                  <c:v>286.8</c:v>
                </c:pt>
                <c:pt idx="435">
                  <c:v>287</c:v>
                </c:pt>
                <c:pt idx="436">
                  <c:v>287.2</c:v>
                </c:pt>
                <c:pt idx="437">
                  <c:v>287.39999999999998</c:v>
                </c:pt>
                <c:pt idx="438">
                  <c:v>287.60000000000002</c:v>
                </c:pt>
                <c:pt idx="439">
                  <c:v>287.8</c:v>
                </c:pt>
                <c:pt idx="440">
                  <c:v>288</c:v>
                </c:pt>
                <c:pt idx="441">
                  <c:v>288.2</c:v>
                </c:pt>
                <c:pt idx="442">
                  <c:v>288.39999999999998</c:v>
                </c:pt>
                <c:pt idx="443">
                  <c:v>288.60000000000002</c:v>
                </c:pt>
                <c:pt idx="444">
                  <c:v>288.8</c:v>
                </c:pt>
                <c:pt idx="445">
                  <c:v>289</c:v>
                </c:pt>
                <c:pt idx="446">
                  <c:v>289.2</c:v>
                </c:pt>
                <c:pt idx="447">
                  <c:v>289.39999999999998</c:v>
                </c:pt>
                <c:pt idx="448">
                  <c:v>289.60000000000002</c:v>
                </c:pt>
                <c:pt idx="449">
                  <c:v>289.8</c:v>
                </c:pt>
                <c:pt idx="450">
                  <c:v>290</c:v>
                </c:pt>
                <c:pt idx="451">
                  <c:v>290.2</c:v>
                </c:pt>
                <c:pt idx="452">
                  <c:v>290.39999999999998</c:v>
                </c:pt>
                <c:pt idx="453">
                  <c:v>290.60000000000002</c:v>
                </c:pt>
                <c:pt idx="454">
                  <c:v>290.8</c:v>
                </c:pt>
                <c:pt idx="455">
                  <c:v>291</c:v>
                </c:pt>
                <c:pt idx="456">
                  <c:v>291.2</c:v>
                </c:pt>
                <c:pt idx="457">
                  <c:v>291.39999999999998</c:v>
                </c:pt>
                <c:pt idx="458">
                  <c:v>291.60000000000002</c:v>
                </c:pt>
                <c:pt idx="459">
                  <c:v>291.8</c:v>
                </c:pt>
                <c:pt idx="460">
                  <c:v>292</c:v>
                </c:pt>
                <c:pt idx="461">
                  <c:v>292.2</c:v>
                </c:pt>
                <c:pt idx="462">
                  <c:v>292.39999999999998</c:v>
                </c:pt>
                <c:pt idx="463">
                  <c:v>292.60000000000002</c:v>
                </c:pt>
                <c:pt idx="464">
                  <c:v>292.8</c:v>
                </c:pt>
                <c:pt idx="465">
                  <c:v>293</c:v>
                </c:pt>
                <c:pt idx="466">
                  <c:v>293.2</c:v>
                </c:pt>
                <c:pt idx="467">
                  <c:v>293.39999999999998</c:v>
                </c:pt>
                <c:pt idx="468">
                  <c:v>293.60000000000002</c:v>
                </c:pt>
                <c:pt idx="469">
                  <c:v>293.8</c:v>
                </c:pt>
                <c:pt idx="470">
                  <c:v>294</c:v>
                </c:pt>
                <c:pt idx="471">
                  <c:v>294.2</c:v>
                </c:pt>
                <c:pt idx="472">
                  <c:v>294.39999999999998</c:v>
                </c:pt>
                <c:pt idx="473">
                  <c:v>294.60000000000002</c:v>
                </c:pt>
                <c:pt idx="474">
                  <c:v>294.8</c:v>
                </c:pt>
                <c:pt idx="475">
                  <c:v>295</c:v>
                </c:pt>
                <c:pt idx="476">
                  <c:v>295.2</c:v>
                </c:pt>
                <c:pt idx="477">
                  <c:v>295.39999999999998</c:v>
                </c:pt>
                <c:pt idx="478">
                  <c:v>295.60000000000002</c:v>
                </c:pt>
                <c:pt idx="479">
                  <c:v>295.8</c:v>
                </c:pt>
                <c:pt idx="480">
                  <c:v>296</c:v>
                </c:pt>
                <c:pt idx="481">
                  <c:v>296.2</c:v>
                </c:pt>
                <c:pt idx="482">
                  <c:v>296.39999999999998</c:v>
                </c:pt>
                <c:pt idx="483">
                  <c:v>296.60000000000002</c:v>
                </c:pt>
                <c:pt idx="484">
                  <c:v>296.8</c:v>
                </c:pt>
                <c:pt idx="485">
                  <c:v>297</c:v>
                </c:pt>
                <c:pt idx="486">
                  <c:v>297.2</c:v>
                </c:pt>
                <c:pt idx="487">
                  <c:v>297.39999999999998</c:v>
                </c:pt>
                <c:pt idx="488">
                  <c:v>297.60000000000002</c:v>
                </c:pt>
                <c:pt idx="489">
                  <c:v>297.8</c:v>
                </c:pt>
                <c:pt idx="490">
                  <c:v>298</c:v>
                </c:pt>
                <c:pt idx="491">
                  <c:v>298.2</c:v>
                </c:pt>
                <c:pt idx="492">
                  <c:v>298.39999999999998</c:v>
                </c:pt>
                <c:pt idx="493">
                  <c:v>298.60000000000002</c:v>
                </c:pt>
                <c:pt idx="494">
                  <c:v>298.8</c:v>
                </c:pt>
                <c:pt idx="495">
                  <c:v>299</c:v>
                </c:pt>
                <c:pt idx="496">
                  <c:v>299.2</c:v>
                </c:pt>
                <c:pt idx="497">
                  <c:v>299.39999999999998</c:v>
                </c:pt>
                <c:pt idx="498">
                  <c:v>299.60000000000002</c:v>
                </c:pt>
                <c:pt idx="499">
                  <c:v>299.8</c:v>
                </c:pt>
                <c:pt idx="500">
                  <c:v>300</c:v>
                </c:pt>
                <c:pt idx="501">
                  <c:v>300.2</c:v>
                </c:pt>
                <c:pt idx="502">
                  <c:v>300.39999999999998</c:v>
                </c:pt>
                <c:pt idx="503">
                  <c:v>300.60000000000002</c:v>
                </c:pt>
                <c:pt idx="504">
                  <c:v>300.8</c:v>
                </c:pt>
                <c:pt idx="505">
                  <c:v>301</c:v>
                </c:pt>
                <c:pt idx="506">
                  <c:v>301.2</c:v>
                </c:pt>
                <c:pt idx="507">
                  <c:v>301.39999999999998</c:v>
                </c:pt>
                <c:pt idx="508">
                  <c:v>301.60000000000002</c:v>
                </c:pt>
                <c:pt idx="509">
                  <c:v>301.8</c:v>
                </c:pt>
                <c:pt idx="510">
                  <c:v>302</c:v>
                </c:pt>
                <c:pt idx="511">
                  <c:v>302.2</c:v>
                </c:pt>
                <c:pt idx="512">
                  <c:v>302.39999999999998</c:v>
                </c:pt>
                <c:pt idx="513">
                  <c:v>302.60000000000002</c:v>
                </c:pt>
                <c:pt idx="514">
                  <c:v>302.8</c:v>
                </c:pt>
                <c:pt idx="515">
                  <c:v>303</c:v>
                </c:pt>
                <c:pt idx="516">
                  <c:v>303.2</c:v>
                </c:pt>
                <c:pt idx="517">
                  <c:v>303.39999999999998</c:v>
                </c:pt>
                <c:pt idx="518">
                  <c:v>303.60000000000002</c:v>
                </c:pt>
                <c:pt idx="519">
                  <c:v>303.8</c:v>
                </c:pt>
                <c:pt idx="520">
                  <c:v>304</c:v>
                </c:pt>
                <c:pt idx="521">
                  <c:v>304.2</c:v>
                </c:pt>
                <c:pt idx="522">
                  <c:v>304.39999999999998</c:v>
                </c:pt>
                <c:pt idx="523">
                  <c:v>304.60000000000002</c:v>
                </c:pt>
                <c:pt idx="524">
                  <c:v>304.8</c:v>
                </c:pt>
                <c:pt idx="525">
                  <c:v>305</c:v>
                </c:pt>
                <c:pt idx="526">
                  <c:v>305.2</c:v>
                </c:pt>
                <c:pt idx="527">
                  <c:v>305.39999999999998</c:v>
                </c:pt>
                <c:pt idx="528">
                  <c:v>305.60000000000002</c:v>
                </c:pt>
                <c:pt idx="529">
                  <c:v>305.8</c:v>
                </c:pt>
                <c:pt idx="530">
                  <c:v>306</c:v>
                </c:pt>
                <c:pt idx="531">
                  <c:v>306.2</c:v>
                </c:pt>
                <c:pt idx="532">
                  <c:v>306.39999999999998</c:v>
                </c:pt>
                <c:pt idx="533">
                  <c:v>306.60000000000002</c:v>
                </c:pt>
                <c:pt idx="534">
                  <c:v>306.8</c:v>
                </c:pt>
                <c:pt idx="535">
                  <c:v>307</c:v>
                </c:pt>
                <c:pt idx="536">
                  <c:v>307.2</c:v>
                </c:pt>
                <c:pt idx="537">
                  <c:v>307.39999999999998</c:v>
                </c:pt>
                <c:pt idx="538">
                  <c:v>307.60000000000002</c:v>
                </c:pt>
                <c:pt idx="539">
                  <c:v>307.8</c:v>
                </c:pt>
                <c:pt idx="540">
                  <c:v>308</c:v>
                </c:pt>
                <c:pt idx="541">
                  <c:v>308.2</c:v>
                </c:pt>
                <c:pt idx="542">
                  <c:v>308.39999999999998</c:v>
                </c:pt>
                <c:pt idx="543">
                  <c:v>308.60000000000002</c:v>
                </c:pt>
                <c:pt idx="544">
                  <c:v>308.8</c:v>
                </c:pt>
                <c:pt idx="545">
                  <c:v>309</c:v>
                </c:pt>
                <c:pt idx="546">
                  <c:v>309.2</c:v>
                </c:pt>
                <c:pt idx="547">
                  <c:v>309.39999999999998</c:v>
                </c:pt>
                <c:pt idx="548">
                  <c:v>309.60000000000002</c:v>
                </c:pt>
                <c:pt idx="549">
                  <c:v>309.8</c:v>
                </c:pt>
                <c:pt idx="550">
                  <c:v>310</c:v>
                </c:pt>
                <c:pt idx="551">
                  <c:v>310.2</c:v>
                </c:pt>
                <c:pt idx="552">
                  <c:v>310.39999999999998</c:v>
                </c:pt>
                <c:pt idx="553">
                  <c:v>310.60000000000002</c:v>
                </c:pt>
                <c:pt idx="554">
                  <c:v>310.8</c:v>
                </c:pt>
                <c:pt idx="555">
                  <c:v>311</c:v>
                </c:pt>
                <c:pt idx="556">
                  <c:v>311.2</c:v>
                </c:pt>
                <c:pt idx="557">
                  <c:v>311.39999999999998</c:v>
                </c:pt>
                <c:pt idx="558">
                  <c:v>311.60000000000002</c:v>
                </c:pt>
                <c:pt idx="559">
                  <c:v>311.8</c:v>
                </c:pt>
                <c:pt idx="560">
                  <c:v>312</c:v>
                </c:pt>
                <c:pt idx="561">
                  <c:v>312.2</c:v>
                </c:pt>
                <c:pt idx="562">
                  <c:v>312.39999999999998</c:v>
                </c:pt>
                <c:pt idx="563">
                  <c:v>312.60000000000002</c:v>
                </c:pt>
                <c:pt idx="564">
                  <c:v>312.8</c:v>
                </c:pt>
                <c:pt idx="565">
                  <c:v>313</c:v>
                </c:pt>
                <c:pt idx="566">
                  <c:v>313.2</c:v>
                </c:pt>
                <c:pt idx="567">
                  <c:v>313.39999999999998</c:v>
                </c:pt>
                <c:pt idx="568">
                  <c:v>313.60000000000002</c:v>
                </c:pt>
                <c:pt idx="569">
                  <c:v>313.8</c:v>
                </c:pt>
                <c:pt idx="570">
                  <c:v>314</c:v>
                </c:pt>
                <c:pt idx="571">
                  <c:v>314.2</c:v>
                </c:pt>
                <c:pt idx="572">
                  <c:v>314.39999999999998</c:v>
                </c:pt>
                <c:pt idx="573">
                  <c:v>314.60000000000002</c:v>
                </c:pt>
                <c:pt idx="574">
                  <c:v>314.8</c:v>
                </c:pt>
                <c:pt idx="575">
                  <c:v>315</c:v>
                </c:pt>
                <c:pt idx="576">
                  <c:v>315.2</c:v>
                </c:pt>
                <c:pt idx="577">
                  <c:v>315.39999999999998</c:v>
                </c:pt>
                <c:pt idx="578">
                  <c:v>315.60000000000002</c:v>
                </c:pt>
                <c:pt idx="579">
                  <c:v>315.8</c:v>
                </c:pt>
                <c:pt idx="580">
                  <c:v>316</c:v>
                </c:pt>
                <c:pt idx="581">
                  <c:v>316.2</c:v>
                </c:pt>
                <c:pt idx="582">
                  <c:v>316.39999999999998</c:v>
                </c:pt>
                <c:pt idx="583">
                  <c:v>316.60000000000002</c:v>
                </c:pt>
                <c:pt idx="584">
                  <c:v>316.8</c:v>
                </c:pt>
                <c:pt idx="585">
                  <c:v>317</c:v>
                </c:pt>
                <c:pt idx="586">
                  <c:v>317.2</c:v>
                </c:pt>
                <c:pt idx="587">
                  <c:v>317.39999999999998</c:v>
                </c:pt>
                <c:pt idx="588">
                  <c:v>317.60000000000002</c:v>
                </c:pt>
                <c:pt idx="589">
                  <c:v>317.8</c:v>
                </c:pt>
                <c:pt idx="590">
                  <c:v>318</c:v>
                </c:pt>
                <c:pt idx="591">
                  <c:v>318.2</c:v>
                </c:pt>
                <c:pt idx="592">
                  <c:v>318.39999999999998</c:v>
                </c:pt>
                <c:pt idx="593">
                  <c:v>318.60000000000002</c:v>
                </c:pt>
                <c:pt idx="594">
                  <c:v>318.8</c:v>
                </c:pt>
                <c:pt idx="595">
                  <c:v>319</c:v>
                </c:pt>
                <c:pt idx="596">
                  <c:v>319.2</c:v>
                </c:pt>
                <c:pt idx="597">
                  <c:v>319.39999999999998</c:v>
                </c:pt>
                <c:pt idx="598">
                  <c:v>319.60000000000002</c:v>
                </c:pt>
                <c:pt idx="599">
                  <c:v>319.8</c:v>
                </c:pt>
                <c:pt idx="600">
                  <c:v>320</c:v>
                </c:pt>
                <c:pt idx="601">
                  <c:v>320.2</c:v>
                </c:pt>
                <c:pt idx="602">
                  <c:v>320.39999999999998</c:v>
                </c:pt>
                <c:pt idx="603">
                  <c:v>320.60000000000002</c:v>
                </c:pt>
                <c:pt idx="604">
                  <c:v>320.8</c:v>
                </c:pt>
                <c:pt idx="605">
                  <c:v>321</c:v>
                </c:pt>
                <c:pt idx="606">
                  <c:v>321.2</c:v>
                </c:pt>
                <c:pt idx="607">
                  <c:v>321.39999999999998</c:v>
                </c:pt>
                <c:pt idx="608">
                  <c:v>321.60000000000002</c:v>
                </c:pt>
                <c:pt idx="609">
                  <c:v>321.8</c:v>
                </c:pt>
                <c:pt idx="610">
                  <c:v>322</c:v>
                </c:pt>
                <c:pt idx="611">
                  <c:v>322.2</c:v>
                </c:pt>
                <c:pt idx="612">
                  <c:v>322.39999999999998</c:v>
                </c:pt>
                <c:pt idx="613">
                  <c:v>322.60000000000002</c:v>
                </c:pt>
                <c:pt idx="614">
                  <c:v>322.8</c:v>
                </c:pt>
                <c:pt idx="615">
                  <c:v>323</c:v>
                </c:pt>
                <c:pt idx="616">
                  <c:v>323.2</c:v>
                </c:pt>
                <c:pt idx="617">
                  <c:v>323.39999999999998</c:v>
                </c:pt>
                <c:pt idx="618">
                  <c:v>323.60000000000002</c:v>
                </c:pt>
                <c:pt idx="619">
                  <c:v>323.8</c:v>
                </c:pt>
                <c:pt idx="620">
                  <c:v>324</c:v>
                </c:pt>
                <c:pt idx="621">
                  <c:v>324.2</c:v>
                </c:pt>
                <c:pt idx="622">
                  <c:v>324.39999999999998</c:v>
                </c:pt>
                <c:pt idx="623">
                  <c:v>324.60000000000002</c:v>
                </c:pt>
                <c:pt idx="624">
                  <c:v>324.8</c:v>
                </c:pt>
                <c:pt idx="625">
                  <c:v>325</c:v>
                </c:pt>
                <c:pt idx="626">
                  <c:v>325.2</c:v>
                </c:pt>
                <c:pt idx="627">
                  <c:v>325.39999999999998</c:v>
                </c:pt>
                <c:pt idx="628">
                  <c:v>325.60000000000002</c:v>
                </c:pt>
                <c:pt idx="629">
                  <c:v>325.8</c:v>
                </c:pt>
                <c:pt idx="630">
                  <c:v>326</c:v>
                </c:pt>
                <c:pt idx="631">
                  <c:v>326.2</c:v>
                </c:pt>
                <c:pt idx="632">
                  <c:v>326.39999999999998</c:v>
                </c:pt>
                <c:pt idx="633">
                  <c:v>326.60000000000002</c:v>
                </c:pt>
                <c:pt idx="634">
                  <c:v>326.8</c:v>
                </c:pt>
                <c:pt idx="635">
                  <c:v>327</c:v>
                </c:pt>
                <c:pt idx="636">
                  <c:v>327.2</c:v>
                </c:pt>
                <c:pt idx="637">
                  <c:v>327.39999999999998</c:v>
                </c:pt>
                <c:pt idx="638">
                  <c:v>327.60000000000002</c:v>
                </c:pt>
                <c:pt idx="639">
                  <c:v>327.8</c:v>
                </c:pt>
                <c:pt idx="640">
                  <c:v>328</c:v>
                </c:pt>
                <c:pt idx="641">
                  <c:v>328.2</c:v>
                </c:pt>
                <c:pt idx="642">
                  <c:v>328.4</c:v>
                </c:pt>
                <c:pt idx="643">
                  <c:v>328.6</c:v>
                </c:pt>
                <c:pt idx="644">
                  <c:v>328.8</c:v>
                </c:pt>
                <c:pt idx="645">
                  <c:v>329</c:v>
                </c:pt>
                <c:pt idx="646">
                  <c:v>329.2</c:v>
                </c:pt>
                <c:pt idx="647">
                  <c:v>329.4</c:v>
                </c:pt>
                <c:pt idx="648">
                  <c:v>329.6</c:v>
                </c:pt>
                <c:pt idx="649">
                  <c:v>329.8</c:v>
                </c:pt>
                <c:pt idx="650">
                  <c:v>330</c:v>
                </c:pt>
                <c:pt idx="651">
                  <c:v>330.2</c:v>
                </c:pt>
                <c:pt idx="652">
                  <c:v>330.4</c:v>
                </c:pt>
                <c:pt idx="653">
                  <c:v>330.6</c:v>
                </c:pt>
                <c:pt idx="654">
                  <c:v>330.8</c:v>
                </c:pt>
                <c:pt idx="655">
                  <c:v>331</c:v>
                </c:pt>
                <c:pt idx="656">
                  <c:v>331.2</c:v>
                </c:pt>
                <c:pt idx="657">
                  <c:v>331.4</c:v>
                </c:pt>
                <c:pt idx="658">
                  <c:v>331.6</c:v>
                </c:pt>
                <c:pt idx="659">
                  <c:v>331.8</c:v>
                </c:pt>
                <c:pt idx="660">
                  <c:v>332</c:v>
                </c:pt>
                <c:pt idx="661">
                  <c:v>332.2</c:v>
                </c:pt>
                <c:pt idx="662">
                  <c:v>332.4</c:v>
                </c:pt>
                <c:pt idx="663">
                  <c:v>332.6</c:v>
                </c:pt>
                <c:pt idx="664">
                  <c:v>332.8</c:v>
                </c:pt>
                <c:pt idx="665">
                  <c:v>333</c:v>
                </c:pt>
                <c:pt idx="666">
                  <c:v>333.2</c:v>
                </c:pt>
                <c:pt idx="667">
                  <c:v>333.4</c:v>
                </c:pt>
                <c:pt idx="668">
                  <c:v>333.6</c:v>
                </c:pt>
                <c:pt idx="669">
                  <c:v>333.8</c:v>
                </c:pt>
                <c:pt idx="670">
                  <c:v>334</c:v>
                </c:pt>
                <c:pt idx="671">
                  <c:v>334.2</c:v>
                </c:pt>
                <c:pt idx="672">
                  <c:v>334.4</c:v>
                </c:pt>
                <c:pt idx="673">
                  <c:v>334.6</c:v>
                </c:pt>
                <c:pt idx="674">
                  <c:v>334.8</c:v>
                </c:pt>
                <c:pt idx="675">
                  <c:v>335</c:v>
                </c:pt>
                <c:pt idx="676">
                  <c:v>335.2</c:v>
                </c:pt>
                <c:pt idx="677">
                  <c:v>335.4</c:v>
                </c:pt>
                <c:pt idx="678">
                  <c:v>335.6</c:v>
                </c:pt>
                <c:pt idx="679">
                  <c:v>335.8</c:v>
                </c:pt>
                <c:pt idx="680">
                  <c:v>336</c:v>
                </c:pt>
                <c:pt idx="681">
                  <c:v>336.2</c:v>
                </c:pt>
                <c:pt idx="682">
                  <c:v>336.4</c:v>
                </c:pt>
                <c:pt idx="683">
                  <c:v>336.6</c:v>
                </c:pt>
                <c:pt idx="684">
                  <c:v>336.8</c:v>
                </c:pt>
                <c:pt idx="685">
                  <c:v>337</c:v>
                </c:pt>
                <c:pt idx="686">
                  <c:v>337.2</c:v>
                </c:pt>
                <c:pt idx="687">
                  <c:v>337.4</c:v>
                </c:pt>
                <c:pt idx="688">
                  <c:v>337.6</c:v>
                </c:pt>
                <c:pt idx="689">
                  <c:v>337.8</c:v>
                </c:pt>
                <c:pt idx="690">
                  <c:v>338</c:v>
                </c:pt>
                <c:pt idx="691">
                  <c:v>338.2</c:v>
                </c:pt>
                <c:pt idx="692">
                  <c:v>338.4</c:v>
                </c:pt>
                <c:pt idx="693">
                  <c:v>338.6</c:v>
                </c:pt>
                <c:pt idx="694">
                  <c:v>338.8</c:v>
                </c:pt>
                <c:pt idx="695">
                  <c:v>339</c:v>
                </c:pt>
                <c:pt idx="696">
                  <c:v>339.2</c:v>
                </c:pt>
                <c:pt idx="697">
                  <c:v>339.4</c:v>
                </c:pt>
                <c:pt idx="698">
                  <c:v>339.6</c:v>
                </c:pt>
                <c:pt idx="699">
                  <c:v>339.8</c:v>
                </c:pt>
                <c:pt idx="700">
                  <c:v>340</c:v>
                </c:pt>
                <c:pt idx="701">
                  <c:v>340.2</c:v>
                </c:pt>
                <c:pt idx="702">
                  <c:v>340.4</c:v>
                </c:pt>
                <c:pt idx="703">
                  <c:v>340.6</c:v>
                </c:pt>
                <c:pt idx="704">
                  <c:v>340.8</c:v>
                </c:pt>
                <c:pt idx="705">
                  <c:v>341</c:v>
                </c:pt>
                <c:pt idx="706">
                  <c:v>341.2</c:v>
                </c:pt>
                <c:pt idx="707">
                  <c:v>341.4</c:v>
                </c:pt>
                <c:pt idx="708">
                  <c:v>341.6</c:v>
                </c:pt>
                <c:pt idx="709">
                  <c:v>341.8</c:v>
                </c:pt>
                <c:pt idx="710">
                  <c:v>342</c:v>
                </c:pt>
                <c:pt idx="711">
                  <c:v>342.2</c:v>
                </c:pt>
                <c:pt idx="712">
                  <c:v>342.4</c:v>
                </c:pt>
                <c:pt idx="713">
                  <c:v>342.6</c:v>
                </c:pt>
                <c:pt idx="714">
                  <c:v>342.8</c:v>
                </c:pt>
                <c:pt idx="715">
                  <c:v>343</c:v>
                </c:pt>
                <c:pt idx="716">
                  <c:v>343.2</c:v>
                </c:pt>
                <c:pt idx="717">
                  <c:v>343.4</c:v>
                </c:pt>
                <c:pt idx="718">
                  <c:v>343.6</c:v>
                </c:pt>
                <c:pt idx="719">
                  <c:v>343.8</c:v>
                </c:pt>
                <c:pt idx="720">
                  <c:v>344</c:v>
                </c:pt>
                <c:pt idx="721">
                  <c:v>344.2</c:v>
                </c:pt>
                <c:pt idx="722">
                  <c:v>344.4</c:v>
                </c:pt>
                <c:pt idx="723">
                  <c:v>344.6</c:v>
                </c:pt>
                <c:pt idx="724">
                  <c:v>344.8</c:v>
                </c:pt>
                <c:pt idx="725">
                  <c:v>345</c:v>
                </c:pt>
                <c:pt idx="726">
                  <c:v>345.2</c:v>
                </c:pt>
                <c:pt idx="727">
                  <c:v>345.4</c:v>
                </c:pt>
                <c:pt idx="728">
                  <c:v>345.6</c:v>
                </c:pt>
                <c:pt idx="729">
                  <c:v>345.8</c:v>
                </c:pt>
                <c:pt idx="730">
                  <c:v>346</c:v>
                </c:pt>
                <c:pt idx="731">
                  <c:v>346.2</c:v>
                </c:pt>
                <c:pt idx="732">
                  <c:v>346.4</c:v>
                </c:pt>
                <c:pt idx="733">
                  <c:v>346.6</c:v>
                </c:pt>
                <c:pt idx="734">
                  <c:v>346.8</c:v>
                </c:pt>
                <c:pt idx="735">
                  <c:v>347</c:v>
                </c:pt>
                <c:pt idx="736">
                  <c:v>347.2</c:v>
                </c:pt>
                <c:pt idx="737">
                  <c:v>347.4</c:v>
                </c:pt>
                <c:pt idx="738">
                  <c:v>347.6</c:v>
                </c:pt>
                <c:pt idx="739">
                  <c:v>347.8</c:v>
                </c:pt>
                <c:pt idx="740">
                  <c:v>348</c:v>
                </c:pt>
                <c:pt idx="741">
                  <c:v>348.2</c:v>
                </c:pt>
                <c:pt idx="742">
                  <c:v>348.4</c:v>
                </c:pt>
                <c:pt idx="743">
                  <c:v>348.6</c:v>
                </c:pt>
                <c:pt idx="744">
                  <c:v>348.8</c:v>
                </c:pt>
                <c:pt idx="745">
                  <c:v>349</c:v>
                </c:pt>
                <c:pt idx="746">
                  <c:v>349.2</c:v>
                </c:pt>
                <c:pt idx="747">
                  <c:v>349.4</c:v>
                </c:pt>
                <c:pt idx="748">
                  <c:v>349.6</c:v>
                </c:pt>
                <c:pt idx="749">
                  <c:v>349.8</c:v>
                </c:pt>
                <c:pt idx="750">
                  <c:v>350</c:v>
                </c:pt>
                <c:pt idx="751">
                  <c:v>350.2</c:v>
                </c:pt>
                <c:pt idx="752">
                  <c:v>350.4</c:v>
                </c:pt>
                <c:pt idx="753">
                  <c:v>350.6</c:v>
                </c:pt>
                <c:pt idx="754">
                  <c:v>350.8</c:v>
                </c:pt>
                <c:pt idx="755">
                  <c:v>351</c:v>
                </c:pt>
                <c:pt idx="756">
                  <c:v>351.2</c:v>
                </c:pt>
                <c:pt idx="757">
                  <c:v>351.4</c:v>
                </c:pt>
                <c:pt idx="758">
                  <c:v>351.6</c:v>
                </c:pt>
                <c:pt idx="759">
                  <c:v>351.8</c:v>
                </c:pt>
                <c:pt idx="760">
                  <c:v>352</c:v>
                </c:pt>
                <c:pt idx="761">
                  <c:v>352.2</c:v>
                </c:pt>
                <c:pt idx="762">
                  <c:v>352.4</c:v>
                </c:pt>
                <c:pt idx="763">
                  <c:v>352.6</c:v>
                </c:pt>
                <c:pt idx="764">
                  <c:v>352.8</c:v>
                </c:pt>
                <c:pt idx="765">
                  <c:v>353</c:v>
                </c:pt>
                <c:pt idx="766">
                  <c:v>353.2</c:v>
                </c:pt>
                <c:pt idx="767">
                  <c:v>353.4</c:v>
                </c:pt>
                <c:pt idx="768">
                  <c:v>353.6</c:v>
                </c:pt>
                <c:pt idx="769">
                  <c:v>353.8</c:v>
                </c:pt>
                <c:pt idx="770">
                  <c:v>354</c:v>
                </c:pt>
                <c:pt idx="771">
                  <c:v>354.2</c:v>
                </c:pt>
                <c:pt idx="772">
                  <c:v>354.4</c:v>
                </c:pt>
                <c:pt idx="773">
                  <c:v>354.6</c:v>
                </c:pt>
                <c:pt idx="774">
                  <c:v>354.8</c:v>
                </c:pt>
                <c:pt idx="775">
                  <c:v>355</c:v>
                </c:pt>
                <c:pt idx="776">
                  <c:v>355.2</c:v>
                </c:pt>
                <c:pt idx="777">
                  <c:v>355.4</c:v>
                </c:pt>
                <c:pt idx="778">
                  <c:v>355.6</c:v>
                </c:pt>
                <c:pt idx="779">
                  <c:v>355.8</c:v>
                </c:pt>
                <c:pt idx="780">
                  <c:v>356</c:v>
                </c:pt>
                <c:pt idx="781">
                  <c:v>356.2</c:v>
                </c:pt>
                <c:pt idx="782">
                  <c:v>356.4</c:v>
                </c:pt>
                <c:pt idx="783">
                  <c:v>356.6</c:v>
                </c:pt>
                <c:pt idx="784">
                  <c:v>356.8</c:v>
                </c:pt>
                <c:pt idx="785">
                  <c:v>357</c:v>
                </c:pt>
                <c:pt idx="786">
                  <c:v>357.2</c:v>
                </c:pt>
                <c:pt idx="787">
                  <c:v>357.4</c:v>
                </c:pt>
                <c:pt idx="788">
                  <c:v>357.6</c:v>
                </c:pt>
                <c:pt idx="789">
                  <c:v>357.8</c:v>
                </c:pt>
                <c:pt idx="790">
                  <c:v>358</c:v>
                </c:pt>
                <c:pt idx="791">
                  <c:v>358.2</c:v>
                </c:pt>
                <c:pt idx="792">
                  <c:v>358.4</c:v>
                </c:pt>
                <c:pt idx="793">
                  <c:v>358.6</c:v>
                </c:pt>
                <c:pt idx="794">
                  <c:v>358.8</c:v>
                </c:pt>
                <c:pt idx="795">
                  <c:v>359</c:v>
                </c:pt>
                <c:pt idx="796">
                  <c:v>359.2</c:v>
                </c:pt>
                <c:pt idx="797">
                  <c:v>359.4</c:v>
                </c:pt>
                <c:pt idx="798">
                  <c:v>359.6</c:v>
                </c:pt>
                <c:pt idx="799">
                  <c:v>359.8</c:v>
                </c:pt>
                <c:pt idx="800">
                  <c:v>360</c:v>
                </c:pt>
                <c:pt idx="801">
                  <c:v>360.2</c:v>
                </c:pt>
                <c:pt idx="802">
                  <c:v>360.4</c:v>
                </c:pt>
                <c:pt idx="803">
                  <c:v>360.6</c:v>
                </c:pt>
                <c:pt idx="804">
                  <c:v>360.8</c:v>
                </c:pt>
                <c:pt idx="805">
                  <c:v>361</c:v>
                </c:pt>
                <c:pt idx="806">
                  <c:v>361.2</c:v>
                </c:pt>
                <c:pt idx="807">
                  <c:v>361.4</c:v>
                </c:pt>
                <c:pt idx="808">
                  <c:v>361.6</c:v>
                </c:pt>
                <c:pt idx="809">
                  <c:v>361.8</c:v>
                </c:pt>
                <c:pt idx="810">
                  <c:v>362</c:v>
                </c:pt>
                <c:pt idx="811">
                  <c:v>362.2</c:v>
                </c:pt>
                <c:pt idx="812">
                  <c:v>362.4</c:v>
                </c:pt>
                <c:pt idx="813">
                  <c:v>362.6</c:v>
                </c:pt>
                <c:pt idx="814">
                  <c:v>362.8</c:v>
                </c:pt>
                <c:pt idx="815">
                  <c:v>363</c:v>
                </c:pt>
                <c:pt idx="816">
                  <c:v>363.2</c:v>
                </c:pt>
                <c:pt idx="817">
                  <c:v>363.4</c:v>
                </c:pt>
                <c:pt idx="818">
                  <c:v>363.6</c:v>
                </c:pt>
                <c:pt idx="819">
                  <c:v>363.8</c:v>
                </c:pt>
                <c:pt idx="820">
                  <c:v>364</c:v>
                </c:pt>
                <c:pt idx="821">
                  <c:v>364.2</c:v>
                </c:pt>
                <c:pt idx="822">
                  <c:v>364.4</c:v>
                </c:pt>
                <c:pt idx="823">
                  <c:v>364.6</c:v>
                </c:pt>
                <c:pt idx="824">
                  <c:v>364.8</c:v>
                </c:pt>
                <c:pt idx="825">
                  <c:v>365</c:v>
                </c:pt>
                <c:pt idx="826">
                  <c:v>365.2</c:v>
                </c:pt>
                <c:pt idx="827">
                  <c:v>365.4</c:v>
                </c:pt>
                <c:pt idx="828">
                  <c:v>365.6</c:v>
                </c:pt>
                <c:pt idx="829">
                  <c:v>365.8</c:v>
                </c:pt>
                <c:pt idx="830">
                  <c:v>366</c:v>
                </c:pt>
                <c:pt idx="831">
                  <c:v>366.2</c:v>
                </c:pt>
                <c:pt idx="832">
                  <c:v>366.4</c:v>
                </c:pt>
                <c:pt idx="833">
                  <c:v>366.6</c:v>
                </c:pt>
                <c:pt idx="834">
                  <c:v>366.8</c:v>
                </c:pt>
                <c:pt idx="835">
                  <c:v>367</c:v>
                </c:pt>
                <c:pt idx="836">
                  <c:v>367.2</c:v>
                </c:pt>
                <c:pt idx="837">
                  <c:v>367.4</c:v>
                </c:pt>
                <c:pt idx="838">
                  <c:v>367.6</c:v>
                </c:pt>
                <c:pt idx="839">
                  <c:v>367.8</c:v>
                </c:pt>
                <c:pt idx="840">
                  <c:v>368</c:v>
                </c:pt>
                <c:pt idx="841">
                  <c:v>368.2</c:v>
                </c:pt>
                <c:pt idx="842">
                  <c:v>368.4</c:v>
                </c:pt>
                <c:pt idx="843">
                  <c:v>368.6</c:v>
                </c:pt>
                <c:pt idx="844">
                  <c:v>368.8</c:v>
                </c:pt>
                <c:pt idx="845">
                  <c:v>369</c:v>
                </c:pt>
                <c:pt idx="846">
                  <c:v>369.2</c:v>
                </c:pt>
                <c:pt idx="847">
                  <c:v>369.4</c:v>
                </c:pt>
                <c:pt idx="848">
                  <c:v>369.6</c:v>
                </c:pt>
                <c:pt idx="849">
                  <c:v>369.8</c:v>
                </c:pt>
                <c:pt idx="850">
                  <c:v>370</c:v>
                </c:pt>
                <c:pt idx="851">
                  <c:v>370.2</c:v>
                </c:pt>
                <c:pt idx="852">
                  <c:v>370.4</c:v>
                </c:pt>
                <c:pt idx="853">
                  <c:v>370.6</c:v>
                </c:pt>
                <c:pt idx="854">
                  <c:v>370.8</c:v>
                </c:pt>
                <c:pt idx="855">
                  <c:v>371</c:v>
                </c:pt>
                <c:pt idx="856">
                  <c:v>371.2</c:v>
                </c:pt>
                <c:pt idx="857">
                  <c:v>371.4</c:v>
                </c:pt>
                <c:pt idx="858">
                  <c:v>371.6</c:v>
                </c:pt>
                <c:pt idx="859">
                  <c:v>371.8</c:v>
                </c:pt>
                <c:pt idx="860">
                  <c:v>372</c:v>
                </c:pt>
                <c:pt idx="861">
                  <c:v>372.2</c:v>
                </c:pt>
                <c:pt idx="862">
                  <c:v>372.4</c:v>
                </c:pt>
                <c:pt idx="863">
                  <c:v>372.6</c:v>
                </c:pt>
                <c:pt idx="864">
                  <c:v>372.8</c:v>
                </c:pt>
                <c:pt idx="865">
                  <c:v>373</c:v>
                </c:pt>
                <c:pt idx="866">
                  <c:v>373.2</c:v>
                </c:pt>
                <c:pt idx="867">
                  <c:v>373.4</c:v>
                </c:pt>
                <c:pt idx="868">
                  <c:v>373.6</c:v>
                </c:pt>
                <c:pt idx="869">
                  <c:v>373.8</c:v>
                </c:pt>
                <c:pt idx="870">
                  <c:v>374</c:v>
                </c:pt>
                <c:pt idx="871">
                  <c:v>374.2</c:v>
                </c:pt>
                <c:pt idx="872">
                  <c:v>374.4</c:v>
                </c:pt>
                <c:pt idx="873">
                  <c:v>374.6</c:v>
                </c:pt>
                <c:pt idx="874">
                  <c:v>374.8</c:v>
                </c:pt>
                <c:pt idx="875">
                  <c:v>375</c:v>
                </c:pt>
                <c:pt idx="876">
                  <c:v>375.2</c:v>
                </c:pt>
                <c:pt idx="877">
                  <c:v>375.4</c:v>
                </c:pt>
                <c:pt idx="878">
                  <c:v>375.6</c:v>
                </c:pt>
                <c:pt idx="879">
                  <c:v>375.8</c:v>
                </c:pt>
                <c:pt idx="880">
                  <c:v>376</c:v>
                </c:pt>
                <c:pt idx="881">
                  <c:v>376.2</c:v>
                </c:pt>
                <c:pt idx="882">
                  <c:v>376.4</c:v>
                </c:pt>
                <c:pt idx="883">
                  <c:v>376.6</c:v>
                </c:pt>
                <c:pt idx="884">
                  <c:v>376.8</c:v>
                </c:pt>
                <c:pt idx="885">
                  <c:v>377</c:v>
                </c:pt>
                <c:pt idx="886">
                  <c:v>377.2</c:v>
                </c:pt>
                <c:pt idx="887">
                  <c:v>377.4</c:v>
                </c:pt>
                <c:pt idx="888">
                  <c:v>377.6</c:v>
                </c:pt>
                <c:pt idx="889">
                  <c:v>377.8</c:v>
                </c:pt>
                <c:pt idx="890">
                  <c:v>378</c:v>
                </c:pt>
                <c:pt idx="891">
                  <c:v>378.2</c:v>
                </c:pt>
                <c:pt idx="892">
                  <c:v>378.4</c:v>
                </c:pt>
                <c:pt idx="893">
                  <c:v>378.6</c:v>
                </c:pt>
                <c:pt idx="894">
                  <c:v>378.8</c:v>
                </c:pt>
                <c:pt idx="895">
                  <c:v>379</c:v>
                </c:pt>
                <c:pt idx="896">
                  <c:v>379.2</c:v>
                </c:pt>
                <c:pt idx="897">
                  <c:v>379.4</c:v>
                </c:pt>
                <c:pt idx="898">
                  <c:v>379.6</c:v>
                </c:pt>
                <c:pt idx="899">
                  <c:v>379.8</c:v>
                </c:pt>
                <c:pt idx="900">
                  <c:v>380</c:v>
                </c:pt>
                <c:pt idx="901">
                  <c:v>380.2</c:v>
                </c:pt>
                <c:pt idx="902">
                  <c:v>380.4</c:v>
                </c:pt>
                <c:pt idx="903">
                  <c:v>380.6</c:v>
                </c:pt>
                <c:pt idx="904">
                  <c:v>380.8</c:v>
                </c:pt>
                <c:pt idx="905">
                  <c:v>381</c:v>
                </c:pt>
                <c:pt idx="906">
                  <c:v>381.2</c:v>
                </c:pt>
                <c:pt idx="907">
                  <c:v>381.4</c:v>
                </c:pt>
                <c:pt idx="908">
                  <c:v>381.6</c:v>
                </c:pt>
                <c:pt idx="909">
                  <c:v>381.8</c:v>
                </c:pt>
                <c:pt idx="910">
                  <c:v>382</c:v>
                </c:pt>
                <c:pt idx="911">
                  <c:v>382.2</c:v>
                </c:pt>
                <c:pt idx="912">
                  <c:v>382.4</c:v>
                </c:pt>
                <c:pt idx="913">
                  <c:v>382.6</c:v>
                </c:pt>
                <c:pt idx="914">
                  <c:v>382.8</c:v>
                </c:pt>
                <c:pt idx="915">
                  <c:v>383</c:v>
                </c:pt>
                <c:pt idx="916">
                  <c:v>383.2</c:v>
                </c:pt>
                <c:pt idx="917">
                  <c:v>383.4</c:v>
                </c:pt>
                <c:pt idx="918">
                  <c:v>383.6</c:v>
                </c:pt>
                <c:pt idx="919">
                  <c:v>383.8</c:v>
                </c:pt>
                <c:pt idx="920">
                  <c:v>384</c:v>
                </c:pt>
                <c:pt idx="921">
                  <c:v>384.2</c:v>
                </c:pt>
                <c:pt idx="922">
                  <c:v>384.4</c:v>
                </c:pt>
                <c:pt idx="923">
                  <c:v>384.6</c:v>
                </c:pt>
                <c:pt idx="924">
                  <c:v>384.8</c:v>
                </c:pt>
                <c:pt idx="925">
                  <c:v>385</c:v>
                </c:pt>
                <c:pt idx="926">
                  <c:v>385.2</c:v>
                </c:pt>
                <c:pt idx="927">
                  <c:v>385.4</c:v>
                </c:pt>
                <c:pt idx="928">
                  <c:v>385.6</c:v>
                </c:pt>
                <c:pt idx="929">
                  <c:v>385.8</c:v>
                </c:pt>
                <c:pt idx="930">
                  <c:v>386</c:v>
                </c:pt>
                <c:pt idx="931">
                  <c:v>386.2</c:v>
                </c:pt>
                <c:pt idx="932">
                  <c:v>386.4</c:v>
                </c:pt>
                <c:pt idx="933">
                  <c:v>386.6</c:v>
                </c:pt>
                <c:pt idx="934">
                  <c:v>386.8</c:v>
                </c:pt>
                <c:pt idx="935">
                  <c:v>387</c:v>
                </c:pt>
                <c:pt idx="936">
                  <c:v>387.2</c:v>
                </c:pt>
                <c:pt idx="937">
                  <c:v>387.4</c:v>
                </c:pt>
                <c:pt idx="938">
                  <c:v>387.6</c:v>
                </c:pt>
                <c:pt idx="939">
                  <c:v>387.8</c:v>
                </c:pt>
                <c:pt idx="940">
                  <c:v>388</c:v>
                </c:pt>
                <c:pt idx="941">
                  <c:v>388.2</c:v>
                </c:pt>
                <c:pt idx="942">
                  <c:v>388.4</c:v>
                </c:pt>
                <c:pt idx="943">
                  <c:v>388.6</c:v>
                </c:pt>
                <c:pt idx="944">
                  <c:v>388.8</c:v>
                </c:pt>
                <c:pt idx="945">
                  <c:v>389</c:v>
                </c:pt>
                <c:pt idx="946">
                  <c:v>389.2</c:v>
                </c:pt>
                <c:pt idx="947">
                  <c:v>389.4</c:v>
                </c:pt>
                <c:pt idx="948">
                  <c:v>389.6</c:v>
                </c:pt>
                <c:pt idx="949">
                  <c:v>389.8</c:v>
                </c:pt>
                <c:pt idx="950">
                  <c:v>390</c:v>
                </c:pt>
                <c:pt idx="951">
                  <c:v>390.2</c:v>
                </c:pt>
                <c:pt idx="952">
                  <c:v>390.4</c:v>
                </c:pt>
                <c:pt idx="953">
                  <c:v>390.6</c:v>
                </c:pt>
                <c:pt idx="954">
                  <c:v>390.8</c:v>
                </c:pt>
                <c:pt idx="955">
                  <c:v>391</c:v>
                </c:pt>
                <c:pt idx="956">
                  <c:v>391.2</c:v>
                </c:pt>
                <c:pt idx="957">
                  <c:v>391.4</c:v>
                </c:pt>
                <c:pt idx="958">
                  <c:v>391.6</c:v>
                </c:pt>
                <c:pt idx="959">
                  <c:v>391.8</c:v>
                </c:pt>
                <c:pt idx="960">
                  <c:v>392</c:v>
                </c:pt>
                <c:pt idx="961">
                  <c:v>392.2</c:v>
                </c:pt>
                <c:pt idx="962">
                  <c:v>392.4</c:v>
                </c:pt>
                <c:pt idx="963">
                  <c:v>392.6</c:v>
                </c:pt>
                <c:pt idx="964">
                  <c:v>392.8</c:v>
                </c:pt>
                <c:pt idx="965">
                  <c:v>393</c:v>
                </c:pt>
                <c:pt idx="966">
                  <c:v>393.2</c:v>
                </c:pt>
                <c:pt idx="967">
                  <c:v>393.4</c:v>
                </c:pt>
                <c:pt idx="968">
                  <c:v>393.6</c:v>
                </c:pt>
                <c:pt idx="969">
                  <c:v>393.8</c:v>
                </c:pt>
                <c:pt idx="970">
                  <c:v>394</c:v>
                </c:pt>
                <c:pt idx="971">
                  <c:v>394.2</c:v>
                </c:pt>
                <c:pt idx="972">
                  <c:v>394.4</c:v>
                </c:pt>
                <c:pt idx="973">
                  <c:v>394.6</c:v>
                </c:pt>
                <c:pt idx="974">
                  <c:v>394.8</c:v>
                </c:pt>
                <c:pt idx="975">
                  <c:v>395</c:v>
                </c:pt>
                <c:pt idx="976">
                  <c:v>395.2</c:v>
                </c:pt>
                <c:pt idx="977">
                  <c:v>395.4</c:v>
                </c:pt>
                <c:pt idx="978">
                  <c:v>395.6</c:v>
                </c:pt>
                <c:pt idx="979">
                  <c:v>395.8</c:v>
                </c:pt>
                <c:pt idx="980">
                  <c:v>396</c:v>
                </c:pt>
                <c:pt idx="981">
                  <c:v>396.2</c:v>
                </c:pt>
                <c:pt idx="982">
                  <c:v>396.4</c:v>
                </c:pt>
                <c:pt idx="983">
                  <c:v>396.6</c:v>
                </c:pt>
                <c:pt idx="984">
                  <c:v>396.8</c:v>
                </c:pt>
                <c:pt idx="985">
                  <c:v>397</c:v>
                </c:pt>
                <c:pt idx="986">
                  <c:v>397.2</c:v>
                </c:pt>
                <c:pt idx="987">
                  <c:v>397.4</c:v>
                </c:pt>
                <c:pt idx="988">
                  <c:v>397.6</c:v>
                </c:pt>
                <c:pt idx="989">
                  <c:v>397.8</c:v>
                </c:pt>
                <c:pt idx="990">
                  <c:v>398</c:v>
                </c:pt>
                <c:pt idx="991">
                  <c:v>398.2</c:v>
                </c:pt>
                <c:pt idx="992">
                  <c:v>398.4</c:v>
                </c:pt>
                <c:pt idx="993">
                  <c:v>398.6</c:v>
                </c:pt>
                <c:pt idx="994">
                  <c:v>398.8</c:v>
                </c:pt>
                <c:pt idx="995">
                  <c:v>399</c:v>
                </c:pt>
                <c:pt idx="996">
                  <c:v>399.2</c:v>
                </c:pt>
                <c:pt idx="997">
                  <c:v>399.4</c:v>
                </c:pt>
                <c:pt idx="998">
                  <c:v>399.6</c:v>
                </c:pt>
                <c:pt idx="999">
                  <c:v>399.8</c:v>
                </c:pt>
                <c:pt idx="1000">
                  <c:v>400</c:v>
                </c:pt>
                <c:pt idx="1001">
                  <c:v>400.2</c:v>
                </c:pt>
                <c:pt idx="1002">
                  <c:v>400.4</c:v>
                </c:pt>
                <c:pt idx="1003">
                  <c:v>400.6</c:v>
                </c:pt>
                <c:pt idx="1004">
                  <c:v>400.8</c:v>
                </c:pt>
                <c:pt idx="1005">
                  <c:v>401</c:v>
                </c:pt>
                <c:pt idx="1006">
                  <c:v>401.2</c:v>
                </c:pt>
                <c:pt idx="1007">
                  <c:v>401.4</c:v>
                </c:pt>
                <c:pt idx="1008">
                  <c:v>401.6</c:v>
                </c:pt>
                <c:pt idx="1009">
                  <c:v>401.8</c:v>
                </c:pt>
                <c:pt idx="1010">
                  <c:v>402</c:v>
                </c:pt>
                <c:pt idx="1011">
                  <c:v>402.2</c:v>
                </c:pt>
                <c:pt idx="1012">
                  <c:v>402.4</c:v>
                </c:pt>
                <c:pt idx="1013">
                  <c:v>402.6</c:v>
                </c:pt>
                <c:pt idx="1014">
                  <c:v>402.8</c:v>
                </c:pt>
                <c:pt idx="1015">
                  <c:v>403</c:v>
                </c:pt>
                <c:pt idx="1016">
                  <c:v>403.2</c:v>
                </c:pt>
                <c:pt idx="1017">
                  <c:v>403.4</c:v>
                </c:pt>
                <c:pt idx="1018">
                  <c:v>403.6</c:v>
                </c:pt>
                <c:pt idx="1019">
                  <c:v>403.8</c:v>
                </c:pt>
                <c:pt idx="1020">
                  <c:v>404</c:v>
                </c:pt>
                <c:pt idx="1021">
                  <c:v>404.2</c:v>
                </c:pt>
                <c:pt idx="1022">
                  <c:v>404.4</c:v>
                </c:pt>
                <c:pt idx="1023">
                  <c:v>404.6</c:v>
                </c:pt>
                <c:pt idx="1024">
                  <c:v>404.8</c:v>
                </c:pt>
                <c:pt idx="1025">
                  <c:v>405</c:v>
                </c:pt>
                <c:pt idx="1026">
                  <c:v>405.2</c:v>
                </c:pt>
                <c:pt idx="1027">
                  <c:v>405.4</c:v>
                </c:pt>
                <c:pt idx="1028">
                  <c:v>405.6</c:v>
                </c:pt>
                <c:pt idx="1029">
                  <c:v>405.8</c:v>
                </c:pt>
                <c:pt idx="1030">
                  <c:v>406</c:v>
                </c:pt>
                <c:pt idx="1031">
                  <c:v>406.2</c:v>
                </c:pt>
                <c:pt idx="1032">
                  <c:v>406.4</c:v>
                </c:pt>
                <c:pt idx="1033">
                  <c:v>406.6</c:v>
                </c:pt>
                <c:pt idx="1034">
                  <c:v>406.8</c:v>
                </c:pt>
                <c:pt idx="1035">
                  <c:v>407</c:v>
                </c:pt>
                <c:pt idx="1036">
                  <c:v>407.2</c:v>
                </c:pt>
                <c:pt idx="1037">
                  <c:v>407.4</c:v>
                </c:pt>
                <c:pt idx="1038">
                  <c:v>407.6</c:v>
                </c:pt>
                <c:pt idx="1039">
                  <c:v>407.8</c:v>
                </c:pt>
                <c:pt idx="1040">
                  <c:v>408</c:v>
                </c:pt>
                <c:pt idx="1041">
                  <c:v>408.2</c:v>
                </c:pt>
                <c:pt idx="1042">
                  <c:v>408.4</c:v>
                </c:pt>
                <c:pt idx="1043">
                  <c:v>408.6</c:v>
                </c:pt>
                <c:pt idx="1044">
                  <c:v>408.8</c:v>
                </c:pt>
                <c:pt idx="1045">
                  <c:v>409</c:v>
                </c:pt>
                <c:pt idx="1046">
                  <c:v>409.2</c:v>
                </c:pt>
                <c:pt idx="1047">
                  <c:v>409.4</c:v>
                </c:pt>
                <c:pt idx="1048">
                  <c:v>409.6</c:v>
                </c:pt>
                <c:pt idx="1049">
                  <c:v>409.8</c:v>
                </c:pt>
                <c:pt idx="1050">
                  <c:v>410</c:v>
                </c:pt>
                <c:pt idx="1051">
                  <c:v>410.2</c:v>
                </c:pt>
                <c:pt idx="1052">
                  <c:v>410.4</c:v>
                </c:pt>
                <c:pt idx="1053">
                  <c:v>410.6</c:v>
                </c:pt>
                <c:pt idx="1054">
                  <c:v>410.8</c:v>
                </c:pt>
                <c:pt idx="1055">
                  <c:v>411</c:v>
                </c:pt>
                <c:pt idx="1056">
                  <c:v>411.2</c:v>
                </c:pt>
                <c:pt idx="1057">
                  <c:v>411.4</c:v>
                </c:pt>
                <c:pt idx="1058">
                  <c:v>411.6</c:v>
                </c:pt>
                <c:pt idx="1059">
                  <c:v>411.8</c:v>
                </c:pt>
                <c:pt idx="1060">
                  <c:v>412</c:v>
                </c:pt>
                <c:pt idx="1061">
                  <c:v>412.2</c:v>
                </c:pt>
                <c:pt idx="1062">
                  <c:v>412.4</c:v>
                </c:pt>
                <c:pt idx="1063">
                  <c:v>412.6</c:v>
                </c:pt>
                <c:pt idx="1064">
                  <c:v>412.8</c:v>
                </c:pt>
                <c:pt idx="1065">
                  <c:v>413</c:v>
                </c:pt>
                <c:pt idx="1066">
                  <c:v>413.2</c:v>
                </c:pt>
                <c:pt idx="1067">
                  <c:v>413.4</c:v>
                </c:pt>
                <c:pt idx="1068">
                  <c:v>413.6</c:v>
                </c:pt>
                <c:pt idx="1069">
                  <c:v>413.8</c:v>
                </c:pt>
                <c:pt idx="1070">
                  <c:v>414</c:v>
                </c:pt>
                <c:pt idx="1071">
                  <c:v>414.2</c:v>
                </c:pt>
                <c:pt idx="1072">
                  <c:v>414.4</c:v>
                </c:pt>
                <c:pt idx="1073">
                  <c:v>414.6</c:v>
                </c:pt>
                <c:pt idx="1074">
                  <c:v>414.8</c:v>
                </c:pt>
                <c:pt idx="1075">
                  <c:v>415</c:v>
                </c:pt>
                <c:pt idx="1076">
                  <c:v>415.2</c:v>
                </c:pt>
                <c:pt idx="1077">
                  <c:v>415.4</c:v>
                </c:pt>
                <c:pt idx="1078">
                  <c:v>415.6</c:v>
                </c:pt>
                <c:pt idx="1079">
                  <c:v>415.8</c:v>
                </c:pt>
                <c:pt idx="1080">
                  <c:v>416</c:v>
                </c:pt>
                <c:pt idx="1081">
                  <c:v>416.2</c:v>
                </c:pt>
                <c:pt idx="1082">
                  <c:v>416.4</c:v>
                </c:pt>
                <c:pt idx="1083">
                  <c:v>416.6</c:v>
                </c:pt>
                <c:pt idx="1084">
                  <c:v>416.8</c:v>
                </c:pt>
                <c:pt idx="1085">
                  <c:v>417</c:v>
                </c:pt>
                <c:pt idx="1086">
                  <c:v>417.2</c:v>
                </c:pt>
                <c:pt idx="1087">
                  <c:v>417.4</c:v>
                </c:pt>
                <c:pt idx="1088">
                  <c:v>417.6</c:v>
                </c:pt>
                <c:pt idx="1089">
                  <c:v>417.8</c:v>
                </c:pt>
                <c:pt idx="1090">
                  <c:v>418</c:v>
                </c:pt>
                <c:pt idx="1091">
                  <c:v>418.2</c:v>
                </c:pt>
                <c:pt idx="1092">
                  <c:v>418.4</c:v>
                </c:pt>
                <c:pt idx="1093">
                  <c:v>418.6</c:v>
                </c:pt>
                <c:pt idx="1094">
                  <c:v>418.8</c:v>
                </c:pt>
                <c:pt idx="1095">
                  <c:v>419</c:v>
                </c:pt>
                <c:pt idx="1096">
                  <c:v>419.2</c:v>
                </c:pt>
                <c:pt idx="1097">
                  <c:v>419.4</c:v>
                </c:pt>
                <c:pt idx="1098">
                  <c:v>419.6</c:v>
                </c:pt>
                <c:pt idx="1099">
                  <c:v>419.8</c:v>
                </c:pt>
                <c:pt idx="1100">
                  <c:v>420</c:v>
                </c:pt>
                <c:pt idx="1101">
                  <c:v>420.2</c:v>
                </c:pt>
                <c:pt idx="1102">
                  <c:v>420.4</c:v>
                </c:pt>
                <c:pt idx="1103">
                  <c:v>420.6</c:v>
                </c:pt>
                <c:pt idx="1104">
                  <c:v>420.8</c:v>
                </c:pt>
                <c:pt idx="1105">
                  <c:v>421</c:v>
                </c:pt>
                <c:pt idx="1106">
                  <c:v>421.2</c:v>
                </c:pt>
                <c:pt idx="1107">
                  <c:v>421.4</c:v>
                </c:pt>
                <c:pt idx="1108">
                  <c:v>421.6</c:v>
                </c:pt>
                <c:pt idx="1109">
                  <c:v>421.8</c:v>
                </c:pt>
                <c:pt idx="1110">
                  <c:v>422</c:v>
                </c:pt>
                <c:pt idx="1111">
                  <c:v>422.2</c:v>
                </c:pt>
                <c:pt idx="1112">
                  <c:v>422.4</c:v>
                </c:pt>
                <c:pt idx="1113">
                  <c:v>422.6</c:v>
                </c:pt>
                <c:pt idx="1114">
                  <c:v>422.8</c:v>
                </c:pt>
                <c:pt idx="1115">
                  <c:v>423</c:v>
                </c:pt>
                <c:pt idx="1116">
                  <c:v>423.2</c:v>
                </c:pt>
                <c:pt idx="1117">
                  <c:v>423.4</c:v>
                </c:pt>
                <c:pt idx="1118">
                  <c:v>423.6</c:v>
                </c:pt>
                <c:pt idx="1119">
                  <c:v>423.8</c:v>
                </c:pt>
                <c:pt idx="1120">
                  <c:v>424</c:v>
                </c:pt>
                <c:pt idx="1121">
                  <c:v>424.2</c:v>
                </c:pt>
                <c:pt idx="1122">
                  <c:v>424.4</c:v>
                </c:pt>
                <c:pt idx="1123">
                  <c:v>424.6</c:v>
                </c:pt>
                <c:pt idx="1124">
                  <c:v>424.8</c:v>
                </c:pt>
                <c:pt idx="1125">
                  <c:v>425</c:v>
                </c:pt>
                <c:pt idx="1126">
                  <c:v>425.2</c:v>
                </c:pt>
                <c:pt idx="1127">
                  <c:v>425.4</c:v>
                </c:pt>
                <c:pt idx="1128">
                  <c:v>425.6</c:v>
                </c:pt>
                <c:pt idx="1129">
                  <c:v>425.8</c:v>
                </c:pt>
                <c:pt idx="1130">
                  <c:v>426</c:v>
                </c:pt>
                <c:pt idx="1131">
                  <c:v>426.2</c:v>
                </c:pt>
                <c:pt idx="1132">
                  <c:v>426.4</c:v>
                </c:pt>
                <c:pt idx="1133">
                  <c:v>426.6</c:v>
                </c:pt>
                <c:pt idx="1134">
                  <c:v>426.8</c:v>
                </c:pt>
                <c:pt idx="1135">
                  <c:v>427</c:v>
                </c:pt>
                <c:pt idx="1136">
                  <c:v>427.2</c:v>
                </c:pt>
                <c:pt idx="1137">
                  <c:v>427.4</c:v>
                </c:pt>
                <c:pt idx="1138">
                  <c:v>427.6</c:v>
                </c:pt>
                <c:pt idx="1139">
                  <c:v>427.8</c:v>
                </c:pt>
                <c:pt idx="1140">
                  <c:v>428</c:v>
                </c:pt>
                <c:pt idx="1141">
                  <c:v>428.2</c:v>
                </c:pt>
                <c:pt idx="1142">
                  <c:v>428.4</c:v>
                </c:pt>
                <c:pt idx="1143">
                  <c:v>428.6</c:v>
                </c:pt>
                <c:pt idx="1144">
                  <c:v>428.8</c:v>
                </c:pt>
                <c:pt idx="1145">
                  <c:v>429</c:v>
                </c:pt>
                <c:pt idx="1146">
                  <c:v>429.2</c:v>
                </c:pt>
                <c:pt idx="1147">
                  <c:v>429.4</c:v>
                </c:pt>
                <c:pt idx="1148">
                  <c:v>429.6</c:v>
                </c:pt>
                <c:pt idx="1149">
                  <c:v>429.8</c:v>
                </c:pt>
                <c:pt idx="1150">
                  <c:v>430</c:v>
                </c:pt>
                <c:pt idx="1151">
                  <c:v>430.2</c:v>
                </c:pt>
                <c:pt idx="1152">
                  <c:v>430.4</c:v>
                </c:pt>
                <c:pt idx="1153">
                  <c:v>430.6</c:v>
                </c:pt>
                <c:pt idx="1154">
                  <c:v>430.8</c:v>
                </c:pt>
                <c:pt idx="1155">
                  <c:v>431</c:v>
                </c:pt>
                <c:pt idx="1156">
                  <c:v>431.2</c:v>
                </c:pt>
                <c:pt idx="1157">
                  <c:v>431.4</c:v>
                </c:pt>
                <c:pt idx="1158">
                  <c:v>431.6</c:v>
                </c:pt>
                <c:pt idx="1159">
                  <c:v>431.8</c:v>
                </c:pt>
                <c:pt idx="1160">
                  <c:v>432</c:v>
                </c:pt>
                <c:pt idx="1161">
                  <c:v>432.2</c:v>
                </c:pt>
                <c:pt idx="1162">
                  <c:v>432.4</c:v>
                </c:pt>
                <c:pt idx="1163">
                  <c:v>432.6</c:v>
                </c:pt>
                <c:pt idx="1164">
                  <c:v>432.8</c:v>
                </c:pt>
                <c:pt idx="1165">
                  <c:v>433</c:v>
                </c:pt>
                <c:pt idx="1166">
                  <c:v>433.2</c:v>
                </c:pt>
                <c:pt idx="1167">
                  <c:v>433.4</c:v>
                </c:pt>
                <c:pt idx="1168">
                  <c:v>433.6</c:v>
                </c:pt>
                <c:pt idx="1169">
                  <c:v>433.8</c:v>
                </c:pt>
                <c:pt idx="1170">
                  <c:v>434</c:v>
                </c:pt>
                <c:pt idx="1171">
                  <c:v>434.2</c:v>
                </c:pt>
                <c:pt idx="1172">
                  <c:v>434.4</c:v>
                </c:pt>
                <c:pt idx="1173">
                  <c:v>434.6</c:v>
                </c:pt>
                <c:pt idx="1174">
                  <c:v>434.8</c:v>
                </c:pt>
                <c:pt idx="1175">
                  <c:v>435</c:v>
                </c:pt>
                <c:pt idx="1176">
                  <c:v>435.2</c:v>
                </c:pt>
                <c:pt idx="1177">
                  <c:v>435.4</c:v>
                </c:pt>
                <c:pt idx="1178">
                  <c:v>435.6</c:v>
                </c:pt>
                <c:pt idx="1179">
                  <c:v>435.8</c:v>
                </c:pt>
                <c:pt idx="1180">
                  <c:v>436</c:v>
                </c:pt>
                <c:pt idx="1181">
                  <c:v>436.2</c:v>
                </c:pt>
                <c:pt idx="1182">
                  <c:v>436.4</c:v>
                </c:pt>
                <c:pt idx="1183">
                  <c:v>436.6</c:v>
                </c:pt>
                <c:pt idx="1184">
                  <c:v>436.8</c:v>
                </c:pt>
                <c:pt idx="1185">
                  <c:v>437</c:v>
                </c:pt>
                <c:pt idx="1186">
                  <c:v>437.2</c:v>
                </c:pt>
                <c:pt idx="1187">
                  <c:v>437.4</c:v>
                </c:pt>
                <c:pt idx="1188">
                  <c:v>437.6</c:v>
                </c:pt>
                <c:pt idx="1189">
                  <c:v>437.8</c:v>
                </c:pt>
                <c:pt idx="1190">
                  <c:v>438</c:v>
                </c:pt>
                <c:pt idx="1191">
                  <c:v>438.2</c:v>
                </c:pt>
                <c:pt idx="1192">
                  <c:v>438.4</c:v>
                </c:pt>
                <c:pt idx="1193">
                  <c:v>438.6</c:v>
                </c:pt>
                <c:pt idx="1194">
                  <c:v>438.8</c:v>
                </c:pt>
                <c:pt idx="1195">
                  <c:v>439</c:v>
                </c:pt>
                <c:pt idx="1196">
                  <c:v>439.2</c:v>
                </c:pt>
                <c:pt idx="1197">
                  <c:v>439.4</c:v>
                </c:pt>
                <c:pt idx="1198">
                  <c:v>439.6</c:v>
                </c:pt>
                <c:pt idx="1199">
                  <c:v>439.8</c:v>
                </c:pt>
                <c:pt idx="1200">
                  <c:v>440</c:v>
                </c:pt>
                <c:pt idx="1201">
                  <c:v>440.2</c:v>
                </c:pt>
                <c:pt idx="1202">
                  <c:v>440.4</c:v>
                </c:pt>
                <c:pt idx="1203">
                  <c:v>440.6</c:v>
                </c:pt>
                <c:pt idx="1204">
                  <c:v>440.8</c:v>
                </c:pt>
                <c:pt idx="1205">
                  <c:v>441</c:v>
                </c:pt>
                <c:pt idx="1206">
                  <c:v>441.2</c:v>
                </c:pt>
                <c:pt idx="1207">
                  <c:v>441.4</c:v>
                </c:pt>
                <c:pt idx="1208">
                  <c:v>441.6</c:v>
                </c:pt>
                <c:pt idx="1209">
                  <c:v>441.8</c:v>
                </c:pt>
                <c:pt idx="1210">
                  <c:v>442</c:v>
                </c:pt>
                <c:pt idx="1211">
                  <c:v>442.2</c:v>
                </c:pt>
                <c:pt idx="1212">
                  <c:v>442.4</c:v>
                </c:pt>
                <c:pt idx="1213">
                  <c:v>442.6</c:v>
                </c:pt>
                <c:pt idx="1214">
                  <c:v>442.8</c:v>
                </c:pt>
                <c:pt idx="1215">
                  <c:v>443</c:v>
                </c:pt>
                <c:pt idx="1216">
                  <c:v>443.2</c:v>
                </c:pt>
                <c:pt idx="1217">
                  <c:v>443.4</c:v>
                </c:pt>
                <c:pt idx="1218">
                  <c:v>443.6</c:v>
                </c:pt>
                <c:pt idx="1219">
                  <c:v>443.8</c:v>
                </c:pt>
                <c:pt idx="1220">
                  <c:v>444</c:v>
                </c:pt>
                <c:pt idx="1221">
                  <c:v>444.2</c:v>
                </c:pt>
                <c:pt idx="1222">
                  <c:v>444.4</c:v>
                </c:pt>
                <c:pt idx="1223">
                  <c:v>444.6</c:v>
                </c:pt>
                <c:pt idx="1224">
                  <c:v>444.8</c:v>
                </c:pt>
                <c:pt idx="1225">
                  <c:v>445</c:v>
                </c:pt>
                <c:pt idx="1226">
                  <c:v>445.2</c:v>
                </c:pt>
                <c:pt idx="1227">
                  <c:v>445.4</c:v>
                </c:pt>
                <c:pt idx="1228">
                  <c:v>445.6</c:v>
                </c:pt>
                <c:pt idx="1229">
                  <c:v>445.8</c:v>
                </c:pt>
                <c:pt idx="1230">
                  <c:v>446</c:v>
                </c:pt>
                <c:pt idx="1231">
                  <c:v>446.2</c:v>
                </c:pt>
                <c:pt idx="1232">
                  <c:v>446.4</c:v>
                </c:pt>
                <c:pt idx="1233">
                  <c:v>446.6</c:v>
                </c:pt>
                <c:pt idx="1234">
                  <c:v>446.8</c:v>
                </c:pt>
                <c:pt idx="1235">
                  <c:v>447</c:v>
                </c:pt>
                <c:pt idx="1236">
                  <c:v>447.2</c:v>
                </c:pt>
                <c:pt idx="1237">
                  <c:v>447.4</c:v>
                </c:pt>
                <c:pt idx="1238">
                  <c:v>447.6</c:v>
                </c:pt>
                <c:pt idx="1239">
                  <c:v>447.8</c:v>
                </c:pt>
                <c:pt idx="1240">
                  <c:v>448</c:v>
                </c:pt>
                <c:pt idx="1241">
                  <c:v>448.2</c:v>
                </c:pt>
                <c:pt idx="1242">
                  <c:v>448.4</c:v>
                </c:pt>
                <c:pt idx="1243">
                  <c:v>448.6</c:v>
                </c:pt>
                <c:pt idx="1244">
                  <c:v>448.8</c:v>
                </c:pt>
                <c:pt idx="1245">
                  <c:v>449</c:v>
                </c:pt>
                <c:pt idx="1246">
                  <c:v>449.2</c:v>
                </c:pt>
                <c:pt idx="1247">
                  <c:v>449.4</c:v>
                </c:pt>
                <c:pt idx="1248">
                  <c:v>449.6</c:v>
                </c:pt>
                <c:pt idx="1249">
                  <c:v>449.8</c:v>
                </c:pt>
                <c:pt idx="1250">
                  <c:v>450</c:v>
                </c:pt>
                <c:pt idx="1251">
                  <c:v>450.2</c:v>
                </c:pt>
                <c:pt idx="1252">
                  <c:v>450.4</c:v>
                </c:pt>
                <c:pt idx="1253">
                  <c:v>450.6</c:v>
                </c:pt>
                <c:pt idx="1254">
                  <c:v>450.8</c:v>
                </c:pt>
                <c:pt idx="1255">
                  <c:v>451</c:v>
                </c:pt>
                <c:pt idx="1256">
                  <c:v>451.2</c:v>
                </c:pt>
                <c:pt idx="1257">
                  <c:v>451.4</c:v>
                </c:pt>
                <c:pt idx="1258">
                  <c:v>451.6</c:v>
                </c:pt>
                <c:pt idx="1259">
                  <c:v>451.8</c:v>
                </c:pt>
                <c:pt idx="1260">
                  <c:v>452</c:v>
                </c:pt>
                <c:pt idx="1261">
                  <c:v>452.2</c:v>
                </c:pt>
                <c:pt idx="1262">
                  <c:v>452.4</c:v>
                </c:pt>
                <c:pt idx="1263">
                  <c:v>452.6</c:v>
                </c:pt>
                <c:pt idx="1264">
                  <c:v>452.8</c:v>
                </c:pt>
                <c:pt idx="1265">
                  <c:v>453</c:v>
                </c:pt>
                <c:pt idx="1266">
                  <c:v>453.2</c:v>
                </c:pt>
                <c:pt idx="1267">
                  <c:v>453.4</c:v>
                </c:pt>
                <c:pt idx="1268">
                  <c:v>453.6</c:v>
                </c:pt>
                <c:pt idx="1269">
                  <c:v>453.8</c:v>
                </c:pt>
                <c:pt idx="1270">
                  <c:v>454</c:v>
                </c:pt>
                <c:pt idx="1271">
                  <c:v>454.2</c:v>
                </c:pt>
                <c:pt idx="1272">
                  <c:v>454.4</c:v>
                </c:pt>
                <c:pt idx="1273">
                  <c:v>454.6</c:v>
                </c:pt>
                <c:pt idx="1274">
                  <c:v>454.8</c:v>
                </c:pt>
                <c:pt idx="1275">
                  <c:v>455</c:v>
                </c:pt>
                <c:pt idx="1276">
                  <c:v>455.2</c:v>
                </c:pt>
                <c:pt idx="1277">
                  <c:v>455.4</c:v>
                </c:pt>
                <c:pt idx="1278">
                  <c:v>455.6</c:v>
                </c:pt>
                <c:pt idx="1279">
                  <c:v>455.8</c:v>
                </c:pt>
                <c:pt idx="1280">
                  <c:v>456</c:v>
                </c:pt>
                <c:pt idx="1281">
                  <c:v>456.2</c:v>
                </c:pt>
                <c:pt idx="1282">
                  <c:v>456.4</c:v>
                </c:pt>
                <c:pt idx="1283">
                  <c:v>456.6</c:v>
                </c:pt>
                <c:pt idx="1284">
                  <c:v>456.8</c:v>
                </c:pt>
                <c:pt idx="1285">
                  <c:v>457</c:v>
                </c:pt>
                <c:pt idx="1286">
                  <c:v>457.2</c:v>
                </c:pt>
                <c:pt idx="1287">
                  <c:v>457.4</c:v>
                </c:pt>
                <c:pt idx="1288">
                  <c:v>457.6</c:v>
                </c:pt>
                <c:pt idx="1289">
                  <c:v>457.8</c:v>
                </c:pt>
                <c:pt idx="1290">
                  <c:v>458</c:v>
                </c:pt>
                <c:pt idx="1291">
                  <c:v>458.2</c:v>
                </c:pt>
                <c:pt idx="1292">
                  <c:v>458.4</c:v>
                </c:pt>
                <c:pt idx="1293">
                  <c:v>458.6</c:v>
                </c:pt>
                <c:pt idx="1294">
                  <c:v>458.8</c:v>
                </c:pt>
                <c:pt idx="1295">
                  <c:v>459</c:v>
                </c:pt>
                <c:pt idx="1296">
                  <c:v>459.2</c:v>
                </c:pt>
                <c:pt idx="1297">
                  <c:v>459.4</c:v>
                </c:pt>
                <c:pt idx="1298">
                  <c:v>459.6</c:v>
                </c:pt>
                <c:pt idx="1299">
                  <c:v>459.8</c:v>
                </c:pt>
                <c:pt idx="1300">
                  <c:v>460</c:v>
                </c:pt>
                <c:pt idx="1301">
                  <c:v>460.2</c:v>
                </c:pt>
                <c:pt idx="1302">
                  <c:v>460.4</c:v>
                </c:pt>
                <c:pt idx="1303">
                  <c:v>460.6</c:v>
                </c:pt>
                <c:pt idx="1304">
                  <c:v>460.8</c:v>
                </c:pt>
                <c:pt idx="1305">
                  <c:v>461</c:v>
                </c:pt>
                <c:pt idx="1306">
                  <c:v>461.2</c:v>
                </c:pt>
                <c:pt idx="1307">
                  <c:v>461.4</c:v>
                </c:pt>
                <c:pt idx="1308">
                  <c:v>461.6</c:v>
                </c:pt>
                <c:pt idx="1309">
                  <c:v>461.8</c:v>
                </c:pt>
                <c:pt idx="1310">
                  <c:v>462</c:v>
                </c:pt>
                <c:pt idx="1311">
                  <c:v>462.2</c:v>
                </c:pt>
                <c:pt idx="1312">
                  <c:v>462.4</c:v>
                </c:pt>
                <c:pt idx="1313">
                  <c:v>462.6</c:v>
                </c:pt>
                <c:pt idx="1314">
                  <c:v>462.8</c:v>
                </c:pt>
                <c:pt idx="1315">
                  <c:v>463</c:v>
                </c:pt>
                <c:pt idx="1316">
                  <c:v>463.2</c:v>
                </c:pt>
                <c:pt idx="1317">
                  <c:v>463.4</c:v>
                </c:pt>
                <c:pt idx="1318">
                  <c:v>463.6</c:v>
                </c:pt>
                <c:pt idx="1319">
                  <c:v>463.8</c:v>
                </c:pt>
                <c:pt idx="1320">
                  <c:v>464</c:v>
                </c:pt>
                <c:pt idx="1321">
                  <c:v>464.2</c:v>
                </c:pt>
                <c:pt idx="1322">
                  <c:v>464.4</c:v>
                </c:pt>
                <c:pt idx="1323">
                  <c:v>464.6</c:v>
                </c:pt>
                <c:pt idx="1324">
                  <c:v>464.8</c:v>
                </c:pt>
                <c:pt idx="1325">
                  <c:v>465</c:v>
                </c:pt>
                <c:pt idx="1326">
                  <c:v>465.2</c:v>
                </c:pt>
                <c:pt idx="1327">
                  <c:v>465.4</c:v>
                </c:pt>
                <c:pt idx="1328">
                  <c:v>465.6</c:v>
                </c:pt>
                <c:pt idx="1329">
                  <c:v>465.8</c:v>
                </c:pt>
                <c:pt idx="1330">
                  <c:v>466</c:v>
                </c:pt>
                <c:pt idx="1331">
                  <c:v>466.2</c:v>
                </c:pt>
                <c:pt idx="1332">
                  <c:v>466.4</c:v>
                </c:pt>
                <c:pt idx="1333">
                  <c:v>466.6</c:v>
                </c:pt>
                <c:pt idx="1334">
                  <c:v>466.8</c:v>
                </c:pt>
                <c:pt idx="1335">
                  <c:v>467</c:v>
                </c:pt>
                <c:pt idx="1336">
                  <c:v>467.2</c:v>
                </c:pt>
                <c:pt idx="1337">
                  <c:v>467.4</c:v>
                </c:pt>
                <c:pt idx="1338">
                  <c:v>467.6</c:v>
                </c:pt>
                <c:pt idx="1339">
                  <c:v>467.8</c:v>
                </c:pt>
                <c:pt idx="1340">
                  <c:v>468</c:v>
                </c:pt>
                <c:pt idx="1341">
                  <c:v>468.2</c:v>
                </c:pt>
                <c:pt idx="1342">
                  <c:v>468.4</c:v>
                </c:pt>
                <c:pt idx="1343">
                  <c:v>468.6</c:v>
                </c:pt>
                <c:pt idx="1344">
                  <c:v>468.8</c:v>
                </c:pt>
                <c:pt idx="1345">
                  <c:v>469</c:v>
                </c:pt>
                <c:pt idx="1346">
                  <c:v>469.2</c:v>
                </c:pt>
                <c:pt idx="1347">
                  <c:v>469.4</c:v>
                </c:pt>
                <c:pt idx="1348">
                  <c:v>469.6</c:v>
                </c:pt>
                <c:pt idx="1349">
                  <c:v>469.8</c:v>
                </c:pt>
                <c:pt idx="1350">
                  <c:v>470</c:v>
                </c:pt>
                <c:pt idx="1351">
                  <c:v>470.2</c:v>
                </c:pt>
                <c:pt idx="1352">
                  <c:v>470.4</c:v>
                </c:pt>
                <c:pt idx="1353">
                  <c:v>470.6</c:v>
                </c:pt>
                <c:pt idx="1354">
                  <c:v>470.8</c:v>
                </c:pt>
                <c:pt idx="1355">
                  <c:v>471</c:v>
                </c:pt>
                <c:pt idx="1356">
                  <c:v>471.2</c:v>
                </c:pt>
                <c:pt idx="1357">
                  <c:v>471.4</c:v>
                </c:pt>
                <c:pt idx="1358">
                  <c:v>471.6</c:v>
                </c:pt>
                <c:pt idx="1359">
                  <c:v>471.8</c:v>
                </c:pt>
                <c:pt idx="1360">
                  <c:v>472</c:v>
                </c:pt>
                <c:pt idx="1361">
                  <c:v>472.2</c:v>
                </c:pt>
                <c:pt idx="1362">
                  <c:v>472.4</c:v>
                </c:pt>
                <c:pt idx="1363">
                  <c:v>472.6</c:v>
                </c:pt>
                <c:pt idx="1364">
                  <c:v>472.8</c:v>
                </c:pt>
                <c:pt idx="1365">
                  <c:v>473</c:v>
                </c:pt>
                <c:pt idx="1366">
                  <c:v>473.2</c:v>
                </c:pt>
                <c:pt idx="1367">
                  <c:v>473.4</c:v>
                </c:pt>
                <c:pt idx="1368">
                  <c:v>473.6</c:v>
                </c:pt>
                <c:pt idx="1369">
                  <c:v>473.8</c:v>
                </c:pt>
                <c:pt idx="1370">
                  <c:v>474</c:v>
                </c:pt>
                <c:pt idx="1371">
                  <c:v>474.2</c:v>
                </c:pt>
                <c:pt idx="1372">
                  <c:v>474.4</c:v>
                </c:pt>
                <c:pt idx="1373">
                  <c:v>474.6</c:v>
                </c:pt>
                <c:pt idx="1374">
                  <c:v>474.8</c:v>
                </c:pt>
                <c:pt idx="1375">
                  <c:v>475</c:v>
                </c:pt>
                <c:pt idx="1376">
                  <c:v>475.2</c:v>
                </c:pt>
                <c:pt idx="1377">
                  <c:v>475.4</c:v>
                </c:pt>
                <c:pt idx="1378">
                  <c:v>475.6</c:v>
                </c:pt>
                <c:pt idx="1379">
                  <c:v>475.8</c:v>
                </c:pt>
                <c:pt idx="1380">
                  <c:v>476</c:v>
                </c:pt>
                <c:pt idx="1381">
                  <c:v>476.2</c:v>
                </c:pt>
                <c:pt idx="1382">
                  <c:v>476.4</c:v>
                </c:pt>
                <c:pt idx="1383">
                  <c:v>476.6</c:v>
                </c:pt>
                <c:pt idx="1384">
                  <c:v>476.8</c:v>
                </c:pt>
                <c:pt idx="1385">
                  <c:v>477</c:v>
                </c:pt>
                <c:pt idx="1386">
                  <c:v>477.2</c:v>
                </c:pt>
                <c:pt idx="1387">
                  <c:v>477.4</c:v>
                </c:pt>
                <c:pt idx="1388">
                  <c:v>477.6</c:v>
                </c:pt>
                <c:pt idx="1389">
                  <c:v>477.8</c:v>
                </c:pt>
                <c:pt idx="1390">
                  <c:v>478</c:v>
                </c:pt>
                <c:pt idx="1391">
                  <c:v>478.2</c:v>
                </c:pt>
                <c:pt idx="1392">
                  <c:v>478.4</c:v>
                </c:pt>
                <c:pt idx="1393">
                  <c:v>478.6</c:v>
                </c:pt>
                <c:pt idx="1394">
                  <c:v>478.8</c:v>
                </c:pt>
                <c:pt idx="1395">
                  <c:v>479</c:v>
                </c:pt>
                <c:pt idx="1396">
                  <c:v>479.2</c:v>
                </c:pt>
                <c:pt idx="1397">
                  <c:v>479.4</c:v>
                </c:pt>
                <c:pt idx="1398">
                  <c:v>479.6</c:v>
                </c:pt>
                <c:pt idx="1399">
                  <c:v>479.8</c:v>
                </c:pt>
                <c:pt idx="1400">
                  <c:v>480</c:v>
                </c:pt>
                <c:pt idx="1401">
                  <c:v>480.2</c:v>
                </c:pt>
                <c:pt idx="1402">
                  <c:v>480.4</c:v>
                </c:pt>
                <c:pt idx="1403">
                  <c:v>480.6</c:v>
                </c:pt>
                <c:pt idx="1404">
                  <c:v>480.8</c:v>
                </c:pt>
                <c:pt idx="1405">
                  <c:v>481</c:v>
                </c:pt>
                <c:pt idx="1406">
                  <c:v>481.2</c:v>
                </c:pt>
                <c:pt idx="1407">
                  <c:v>481.4</c:v>
                </c:pt>
                <c:pt idx="1408">
                  <c:v>481.6</c:v>
                </c:pt>
                <c:pt idx="1409">
                  <c:v>481.8</c:v>
                </c:pt>
                <c:pt idx="1410">
                  <c:v>482</c:v>
                </c:pt>
                <c:pt idx="1411">
                  <c:v>482.2</c:v>
                </c:pt>
                <c:pt idx="1412">
                  <c:v>482.4</c:v>
                </c:pt>
                <c:pt idx="1413">
                  <c:v>482.6</c:v>
                </c:pt>
                <c:pt idx="1414">
                  <c:v>482.8</c:v>
                </c:pt>
                <c:pt idx="1415">
                  <c:v>483</c:v>
                </c:pt>
                <c:pt idx="1416">
                  <c:v>483.2</c:v>
                </c:pt>
                <c:pt idx="1417">
                  <c:v>483.4</c:v>
                </c:pt>
                <c:pt idx="1418">
                  <c:v>483.6</c:v>
                </c:pt>
                <c:pt idx="1419">
                  <c:v>483.8</c:v>
                </c:pt>
                <c:pt idx="1420">
                  <c:v>484</c:v>
                </c:pt>
                <c:pt idx="1421">
                  <c:v>484.2</c:v>
                </c:pt>
                <c:pt idx="1422">
                  <c:v>484.4</c:v>
                </c:pt>
                <c:pt idx="1423">
                  <c:v>484.6</c:v>
                </c:pt>
                <c:pt idx="1424">
                  <c:v>484.8</c:v>
                </c:pt>
                <c:pt idx="1425">
                  <c:v>485</c:v>
                </c:pt>
                <c:pt idx="1426">
                  <c:v>485.2</c:v>
                </c:pt>
                <c:pt idx="1427">
                  <c:v>485.4</c:v>
                </c:pt>
                <c:pt idx="1428">
                  <c:v>485.6</c:v>
                </c:pt>
                <c:pt idx="1429">
                  <c:v>485.8</c:v>
                </c:pt>
                <c:pt idx="1430">
                  <c:v>486</c:v>
                </c:pt>
                <c:pt idx="1431">
                  <c:v>486.2</c:v>
                </c:pt>
                <c:pt idx="1432">
                  <c:v>486.4</c:v>
                </c:pt>
                <c:pt idx="1433">
                  <c:v>486.6</c:v>
                </c:pt>
                <c:pt idx="1434">
                  <c:v>486.8</c:v>
                </c:pt>
                <c:pt idx="1435">
                  <c:v>487</c:v>
                </c:pt>
                <c:pt idx="1436">
                  <c:v>487.2</c:v>
                </c:pt>
                <c:pt idx="1437">
                  <c:v>487.4</c:v>
                </c:pt>
                <c:pt idx="1438">
                  <c:v>487.6</c:v>
                </c:pt>
                <c:pt idx="1439">
                  <c:v>487.8</c:v>
                </c:pt>
                <c:pt idx="1440">
                  <c:v>488</c:v>
                </c:pt>
                <c:pt idx="1441">
                  <c:v>488.2</c:v>
                </c:pt>
                <c:pt idx="1442">
                  <c:v>488.4</c:v>
                </c:pt>
                <c:pt idx="1443">
                  <c:v>488.6</c:v>
                </c:pt>
                <c:pt idx="1444">
                  <c:v>488.8</c:v>
                </c:pt>
                <c:pt idx="1445">
                  <c:v>489</c:v>
                </c:pt>
                <c:pt idx="1446">
                  <c:v>489.2</c:v>
                </c:pt>
                <c:pt idx="1447">
                  <c:v>489.4</c:v>
                </c:pt>
                <c:pt idx="1448">
                  <c:v>489.6</c:v>
                </c:pt>
                <c:pt idx="1449">
                  <c:v>489.8</c:v>
                </c:pt>
                <c:pt idx="1450">
                  <c:v>490</c:v>
                </c:pt>
                <c:pt idx="1451">
                  <c:v>490.2</c:v>
                </c:pt>
                <c:pt idx="1452">
                  <c:v>490.4</c:v>
                </c:pt>
                <c:pt idx="1453">
                  <c:v>490.6</c:v>
                </c:pt>
                <c:pt idx="1454">
                  <c:v>490.8</c:v>
                </c:pt>
                <c:pt idx="1455">
                  <c:v>491</c:v>
                </c:pt>
                <c:pt idx="1456">
                  <c:v>491.2</c:v>
                </c:pt>
                <c:pt idx="1457">
                  <c:v>491.4</c:v>
                </c:pt>
                <c:pt idx="1458">
                  <c:v>491.6</c:v>
                </c:pt>
                <c:pt idx="1459">
                  <c:v>491.8</c:v>
                </c:pt>
                <c:pt idx="1460">
                  <c:v>492</c:v>
                </c:pt>
                <c:pt idx="1461">
                  <c:v>492.2</c:v>
                </c:pt>
                <c:pt idx="1462">
                  <c:v>492.4</c:v>
                </c:pt>
                <c:pt idx="1463">
                  <c:v>492.6</c:v>
                </c:pt>
                <c:pt idx="1464">
                  <c:v>492.8</c:v>
                </c:pt>
                <c:pt idx="1465">
                  <c:v>493</c:v>
                </c:pt>
                <c:pt idx="1466">
                  <c:v>493.2</c:v>
                </c:pt>
                <c:pt idx="1467">
                  <c:v>493.4</c:v>
                </c:pt>
                <c:pt idx="1468">
                  <c:v>493.6</c:v>
                </c:pt>
                <c:pt idx="1469">
                  <c:v>493.8</c:v>
                </c:pt>
                <c:pt idx="1470">
                  <c:v>494</c:v>
                </c:pt>
                <c:pt idx="1471">
                  <c:v>494.2</c:v>
                </c:pt>
                <c:pt idx="1472">
                  <c:v>494.4</c:v>
                </c:pt>
                <c:pt idx="1473">
                  <c:v>494.6</c:v>
                </c:pt>
                <c:pt idx="1474">
                  <c:v>494.8</c:v>
                </c:pt>
                <c:pt idx="1475">
                  <c:v>495</c:v>
                </c:pt>
                <c:pt idx="1476">
                  <c:v>495.2</c:v>
                </c:pt>
                <c:pt idx="1477">
                  <c:v>495.4</c:v>
                </c:pt>
                <c:pt idx="1478">
                  <c:v>495.6</c:v>
                </c:pt>
                <c:pt idx="1479">
                  <c:v>495.8</c:v>
                </c:pt>
                <c:pt idx="1480">
                  <c:v>496</c:v>
                </c:pt>
                <c:pt idx="1481">
                  <c:v>496.2</c:v>
                </c:pt>
                <c:pt idx="1482">
                  <c:v>496.4</c:v>
                </c:pt>
                <c:pt idx="1483">
                  <c:v>496.6</c:v>
                </c:pt>
                <c:pt idx="1484">
                  <c:v>496.8</c:v>
                </c:pt>
                <c:pt idx="1485">
                  <c:v>497</c:v>
                </c:pt>
                <c:pt idx="1486">
                  <c:v>497.2</c:v>
                </c:pt>
                <c:pt idx="1487">
                  <c:v>497.4</c:v>
                </c:pt>
                <c:pt idx="1488">
                  <c:v>497.6</c:v>
                </c:pt>
                <c:pt idx="1489">
                  <c:v>497.8</c:v>
                </c:pt>
                <c:pt idx="1490">
                  <c:v>498</c:v>
                </c:pt>
                <c:pt idx="1491">
                  <c:v>498.2</c:v>
                </c:pt>
                <c:pt idx="1492">
                  <c:v>498.4</c:v>
                </c:pt>
                <c:pt idx="1493">
                  <c:v>498.6</c:v>
                </c:pt>
                <c:pt idx="1494">
                  <c:v>498.8</c:v>
                </c:pt>
                <c:pt idx="1495">
                  <c:v>499</c:v>
                </c:pt>
                <c:pt idx="1496">
                  <c:v>499.2</c:v>
                </c:pt>
                <c:pt idx="1497">
                  <c:v>499.4</c:v>
                </c:pt>
                <c:pt idx="1498">
                  <c:v>499.6</c:v>
                </c:pt>
                <c:pt idx="1499">
                  <c:v>499.8</c:v>
                </c:pt>
                <c:pt idx="1500">
                  <c:v>500</c:v>
                </c:pt>
                <c:pt idx="1501">
                  <c:v>500.2</c:v>
                </c:pt>
                <c:pt idx="1502">
                  <c:v>500.4</c:v>
                </c:pt>
                <c:pt idx="1503">
                  <c:v>500.6</c:v>
                </c:pt>
                <c:pt idx="1504">
                  <c:v>500.8</c:v>
                </c:pt>
                <c:pt idx="1505">
                  <c:v>501</c:v>
                </c:pt>
                <c:pt idx="1506">
                  <c:v>501.2</c:v>
                </c:pt>
                <c:pt idx="1507">
                  <c:v>501.4</c:v>
                </c:pt>
                <c:pt idx="1508">
                  <c:v>501.6</c:v>
                </c:pt>
                <c:pt idx="1509">
                  <c:v>501.8</c:v>
                </c:pt>
                <c:pt idx="1510">
                  <c:v>502</c:v>
                </c:pt>
                <c:pt idx="1511">
                  <c:v>502.2</c:v>
                </c:pt>
                <c:pt idx="1512">
                  <c:v>502.4</c:v>
                </c:pt>
                <c:pt idx="1513">
                  <c:v>502.6</c:v>
                </c:pt>
                <c:pt idx="1514">
                  <c:v>502.8</c:v>
                </c:pt>
                <c:pt idx="1515">
                  <c:v>503</c:v>
                </c:pt>
                <c:pt idx="1516">
                  <c:v>503.2</c:v>
                </c:pt>
                <c:pt idx="1517">
                  <c:v>503.4</c:v>
                </c:pt>
                <c:pt idx="1518">
                  <c:v>503.6</c:v>
                </c:pt>
                <c:pt idx="1519">
                  <c:v>503.8</c:v>
                </c:pt>
                <c:pt idx="1520">
                  <c:v>504</c:v>
                </c:pt>
                <c:pt idx="1521">
                  <c:v>504.2</c:v>
                </c:pt>
                <c:pt idx="1522">
                  <c:v>504.4</c:v>
                </c:pt>
                <c:pt idx="1523">
                  <c:v>504.6</c:v>
                </c:pt>
                <c:pt idx="1524">
                  <c:v>504.8</c:v>
                </c:pt>
                <c:pt idx="1525">
                  <c:v>505</c:v>
                </c:pt>
                <c:pt idx="1526">
                  <c:v>505.2</c:v>
                </c:pt>
                <c:pt idx="1527">
                  <c:v>505.4</c:v>
                </c:pt>
                <c:pt idx="1528">
                  <c:v>505.6</c:v>
                </c:pt>
                <c:pt idx="1529">
                  <c:v>505.8</c:v>
                </c:pt>
                <c:pt idx="1530">
                  <c:v>506</c:v>
                </c:pt>
                <c:pt idx="1531">
                  <c:v>506.2</c:v>
                </c:pt>
                <c:pt idx="1532">
                  <c:v>506.4</c:v>
                </c:pt>
                <c:pt idx="1533">
                  <c:v>506.6</c:v>
                </c:pt>
                <c:pt idx="1534">
                  <c:v>506.8</c:v>
                </c:pt>
                <c:pt idx="1535">
                  <c:v>507</c:v>
                </c:pt>
                <c:pt idx="1536">
                  <c:v>507.2</c:v>
                </c:pt>
                <c:pt idx="1537">
                  <c:v>507.4</c:v>
                </c:pt>
                <c:pt idx="1538">
                  <c:v>507.6</c:v>
                </c:pt>
                <c:pt idx="1539">
                  <c:v>507.8</c:v>
                </c:pt>
                <c:pt idx="1540">
                  <c:v>508</c:v>
                </c:pt>
                <c:pt idx="1541">
                  <c:v>508.2</c:v>
                </c:pt>
                <c:pt idx="1542">
                  <c:v>508.4</c:v>
                </c:pt>
                <c:pt idx="1543">
                  <c:v>508.6</c:v>
                </c:pt>
                <c:pt idx="1544">
                  <c:v>508.8</c:v>
                </c:pt>
                <c:pt idx="1545">
                  <c:v>509</c:v>
                </c:pt>
                <c:pt idx="1546">
                  <c:v>509.2</c:v>
                </c:pt>
                <c:pt idx="1547">
                  <c:v>509.4</c:v>
                </c:pt>
                <c:pt idx="1548">
                  <c:v>509.6</c:v>
                </c:pt>
                <c:pt idx="1549">
                  <c:v>509.8</c:v>
                </c:pt>
                <c:pt idx="1550">
                  <c:v>510</c:v>
                </c:pt>
                <c:pt idx="1551">
                  <c:v>510.2</c:v>
                </c:pt>
                <c:pt idx="1552">
                  <c:v>510.4</c:v>
                </c:pt>
                <c:pt idx="1553">
                  <c:v>510.6</c:v>
                </c:pt>
                <c:pt idx="1554">
                  <c:v>510.8</c:v>
                </c:pt>
                <c:pt idx="1555">
                  <c:v>511</c:v>
                </c:pt>
                <c:pt idx="1556">
                  <c:v>511.2</c:v>
                </c:pt>
                <c:pt idx="1557">
                  <c:v>511.4</c:v>
                </c:pt>
                <c:pt idx="1558">
                  <c:v>511.6</c:v>
                </c:pt>
                <c:pt idx="1559">
                  <c:v>511.8</c:v>
                </c:pt>
                <c:pt idx="1560">
                  <c:v>512</c:v>
                </c:pt>
                <c:pt idx="1561">
                  <c:v>512.20000000000005</c:v>
                </c:pt>
                <c:pt idx="1562">
                  <c:v>512.4</c:v>
                </c:pt>
                <c:pt idx="1563">
                  <c:v>512.6</c:v>
                </c:pt>
                <c:pt idx="1564">
                  <c:v>512.79999999999995</c:v>
                </c:pt>
                <c:pt idx="1565">
                  <c:v>513</c:v>
                </c:pt>
                <c:pt idx="1566">
                  <c:v>513.20000000000005</c:v>
                </c:pt>
                <c:pt idx="1567">
                  <c:v>513.4</c:v>
                </c:pt>
                <c:pt idx="1568">
                  <c:v>513.6</c:v>
                </c:pt>
                <c:pt idx="1569">
                  <c:v>513.79999999999995</c:v>
                </c:pt>
                <c:pt idx="1570">
                  <c:v>514</c:v>
                </c:pt>
                <c:pt idx="1571">
                  <c:v>514.20000000000005</c:v>
                </c:pt>
                <c:pt idx="1572">
                  <c:v>514.4</c:v>
                </c:pt>
                <c:pt idx="1573">
                  <c:v>514.6</c:v>
                </c:pt>
                <c:pt idx="1574">
                  <c:v>514.79999999999995</c:v>
                </c:pt>
                <c:pt idx="1575">
                  <c:v>515</c:v>
                </c:pt>
                <c:pt idx="1576">
                  <c:v>515.20000000000005</c:v>
                </c:pt>
                <c:pt idx="1577">
                  <c:v>515.4</c:v>
                </c:pt>
                <c:pt idx="1578">
                  <c:v>515.6</c:v>
                </c:pt>
                <c:pt idx="1579">
                  <c:v>515.79999999999995</c:v>
                </c:pt>
                <c:pt idx="1580">
                  <c:v>516</c:v>
                </c:pt>
                <c:pt idx="1581">
                  <c:v>516.20000000000005</c:v>
                </c:pt>
                <c:pt idx="1582">
                  <c:v>516.4</c:v>
                </c:pt>
                <c:pt idx="1583">
                  <c:v>516.6</c:v>
                </c:pt>
                <c:pt idx="1584">
                  <c:v>516.79999999999995</c:v>
                </c:pt>
                <c:pt idx="1585">
                  <c:v>517</c:v>
                </c:pt>
                <c:pt idx="1586">
                  <c:v>517.20000000000005</c:v>
                </c:pt>
                <c:pt idx="1587">
                  <c:v>517.4</c:v>
                </c:pt>
                <c:pt idx="1588">
                  <c:v>517.6</c:v>
                </c:pt>
                <c:pt idx="1589">
                  <c:v>517.79999999999995</c:v>
                </c:pt>
                <c:pt idx="1590">
                  <c:v>518</c:v>
                </c:pt>
                <c:pt idx="1591">
                  <c:v>518.20000000000005</c:v>
                </c:pt>
                <c:pt idx="1592">
                  <c:v>518.4</c:v>
                </c:pt>
                <c:pt idx="1593">
                  <c:v>518.6</c:v>
                </c:pt>
                <c:pt idx="1594">
                  <c:v>518.79999999999995</c:v>
                </c:pt>
                <c:pt idx="1595">
                  <c:v>519</c:v>
                </c:pt>
                <c:pt idx="1596">
                  <c:v>519.20000000000005</c:v>
                </c:pt>
                <c:pt idx="1597">
                  <c:v>519.4</c:v>
                </c:pt>
                <c:pt idx="1598">
                  <c:v>519.6</c:v>
                </c:pt>
                <c:pt idx="1599">
                  <c:v>519.79999999999995</c:v>
                </c:pt>
                <c:pt idx="1600">
                  <c:v>520</c:v>
                </c:pt>
                <c:pt idx="1601">
                  <c:v>520.20000000000005</c:v>
                </c:pt>
                <c:pt idx="1602">
                  <c:v>520.4</c:v>
                </c:pt>
                <c:pt idx="1603">
                  <c:v>520.6</c:v>
                </c:pt>
                <c:pt idx="1604">
                  <c:v>520.79999999999995</c:v>
                </c:pt>
                <c:pt idx="1605">
                  <c:v>521</c:v>
                </c:pt>
                <c:pt idx="1606">
                  <c:v>521.20000000000005</c:v>
                </c:pt>
                <c:pt idx="1607">
                  <c:v>521.4</c:v>
                </c:pt>
                <c:pt idx="1608">
                  <c:v>521.6</c:v>
                </c:pt>
                <c:pt idx="1609">
                  <c:v>521.79999999999995</c:v>
                </c:pt>
                <c:pt idx="1610">
                  <c:v>522</c:v>
                </c:pt>
                <c:pt idx="1611">
                  <c:v>522.20000000000005</c:v>
                </c:pt>
                <c:pt idx="1612">
                  <c:v>522.4</c:v>
                </c:pt>
                <c:pt idx="1613">
                  <c:v>522.6</c:v>
                </c:pt>
                <c:pt idx="1614">
                  <c:v>522.79999999999995</c:v>
                </c:pt>
                <c:pt idx="1615">
                  <c:v>523</c:v>
                </c:pt>
                <c:pt idx="1616">
                  <c:v>523.20000000000005</c:v>
                </c:pt>
                <c:pt idx="1617">
                  <c:v>523.4</c:v>
                </c:pt>
                <c:pt idx="1618">
                  <c:v>523.6</c:v>
                </c:pt>
                <c:pt idx="1619">
                  <c:v>523.79999999999995</c:v>
                </c:pt>
                <c:pt idx="1620">
                  <c:v>524</c:v>
                </c:pt>
                <c:pt idx="1621">
                  <c:v>524.20000000000005</c:v>
                </c:pt>
                <c:pt idx="1622">
                  <c:v>524.4</c:v>
                </c:pt>
                <c:pt idx="1623">
                  <c:v>524.6</c:v>
                </c:pt>
                <c:pt idx="1624">
                  <c:v>524.79999999999995</c:v>
                </c:pt>
                <c:pt idx="1625">
                  <c:v>525</c:v>
                </c:pt>
                <c:pt idx="1626">
                  <c:v>525.20000000000005</c:v>
                </c:pt>
                <c:pt idx="1627">
                  <c:v>525.4</c:v>
                </c:pt>
                <c:pt idx="1628">
                  <c:v>525.6</c:v>
                </c:pt>
                <c:pt idx="1629">
                  <c:v>525.79999999999995</c:v>
                </c:pt>
                <c:pt idx="1630">
                  <c:v>526</c:v>
                </c:pt>
                <c:pt idx="1631">
                  <c:v>526.20000000000005</c:v>
                </c:pt>
                <c:pt idx="1632">
                  <c:v>526.4</c:v>
                </c:pt>
                <c:pt idx="1633">
                  <c:v>526.6</c:v>
                </c:pt>
                <c:pt idx="1634">
                  <c:v>526.79999999999995</c:v>
                </c:pt>
                <c:pt idx="1635">
                  <c:v>527</c:v>
                </c:pt>
                <c:pt idx="1636">
                  <c:v>527.20000000000005</c:v>
                </c:pt>
                <c:pt idx="1637">
                  <c:v>527.4</c:v>
                </c:pt>
                <c:pt idx="1638">
                  <c:v>527.6</c:v>
                </c:pt>
                <c:pt idx="1639">
                  <c:v>527.79999999999995</c:v>
                </c:pt>
                <c:pt idx="1640">
                  <c:v>528</c:v>
                </c:pt>
                <c:pt idx="1641">
                  <c:v>528.20000000000005</c:v>
                </c:pt>
                <c:pt idx="1642">
                  <c:v>528.4</c:v>
                </c:pt>
                <c:pt idx="1643">
                  <c:v>528.6</c:v>
                </c:pt>
                <c:pt idx="1644">
                  <c:v>528.79999999999995</c:v>
                </c:pt>
                <c:pt idx="1645">
                  <c:v>529</c:v>
                </c:pt>
                <c:pt idx="1646">
                  <c:v>529.20000000000005</c:v>
                </c:pt>
                <c:pt idx="1647">
                  <c:v>529.4</c:v>
                </c:pt>
                <c:pt idx="1648">
                  <c:v>529.6</c:v>
                </c:pt>
                <c:pt idx="1649">
                  <c:v>529.79999999999995</c:v>
                </c:pt>
                <c:pt idx="1650">
                  <c:v>530</c:v>
                </c:pt>
                <c:pt idx="1651">
                  <c:v>530.20000000000005</c:v>
                </c:pt>
                <c:pt idx="1652">
                  <c:v>530.4</c:v>
                </c:pt>
                <c:pt idx="1653">
                  <c:v>530.6</c:v>
                </c:pt>
                <c:pt idx="1654">
                  <c:v>530.79999999999995</c:v>
                </c:pt>
                <c:pt idx="1655">
                  <c:v>531</c:v>
                </c:pt>
                <c:pt idx="1656">
                  <c:v>531.20000000000005</c:v>
                </c:pt>
                <c:pt idx="1657">
                  <c:v>531.4</c:v>
                </c:pt>
                <c:pt idx="1658">
                  <c:v>531.6</c:v>
                </c:pt>
                <c:pt idx="1659">
                  <c:v>531.79999999999995</c:v>
                </c:pt>
                <c:pt idx="1660">
                  <c:v>532</c:v>
                </c:pt>
                <c:pt idx="1661">
                  <c:v>532.20000000000005</c:v>
                </c:pt>
                <c:pt idx="1662">
                  <c:v>532.4</c:v>
                </c:pt>
                <c:pt idx="1663">
                  <c:v>532.6</c:v>
                </c:pt>
                <c:pt idx="1664">
                  <c:v>532.79999999999995</c:v>
                </c:pt>
                <c:pt idx="1665">
                  <c:v>533</c:v>
                </c:pt>
                <c:pt idx="1666">
                  <c:v>533.20000000000005</c:v>
                </c:pt>
                <c:pt idx="1667">
                  <c:v>533.4</c:v>
                </c:pt>
                <c:pt idx="1668">
                  <c:v>533.6</c:v>
                </c:pt>
                <c:pt idx="1669">
                  <c:v>533.79999999999995</c:v>
                </c:pt>
                <c:pt idx="1670">
                  <c:v>534</c:v>
                </c:pt>
                <c:pt idx="1671">
                  <c:v>534.20000000000005</c:v>
                </c:pt>
                <c:pt idx="1672">
                  <c:v>534.4</c:v>
                </c:pt>
                <c:pt idx="1673">
                  <c:v>534.6</c:v>
                </c:pt>
                <c:pt idx="1674">
                  <c:v>534.79999999999995</c:v>
                </c:pt>
                <c:pt idx="1675">
                  <c:v>535</c:v>
                </c:pt>
                <c:pt idx="1676">
                  <c:v>535.20000000000005</c:v>
                </c:pt>
                <c:pt idx="1677">
                  <c:v>535.4</c:v>
                </c:pt>
                <c:pt idx="1678">
                  <c:v>535.6</c:v>
                </c:pt>
                <c:pt idx="1679">
                  <c:v>535.79999999999995</c:v>
                </c:pt>
                <c:pt idx="1680">
                  <c:v>536</c:v>
                </c:pt>
                <c:pt idx="1681">
                  <c:v>536.20000000000005</c:v>
                </c:pt>
                <c:pt idx="1682">
                  <c:v>536.4</c:v>
                </c:pt>
                <c:pt idx="1683">
                  <c:v>536.6</c:v>
                </c:pt>
                <c:pt idx="1684">
                  <c:v>536.79999999999995</c:v>
                </c:pt>
                <c:pt idx="1685">
                  <c:v>537</c:v>
                </c:pt>
                <c:pt idx="1686">
                  <c:v>537.20000000000005</c:v>
                </c:pt>
                <c:pt idx="1687">
                  <c:v>537.4</c:v>
                </c:pt>
                <c:pt idx="1688">
                  <c:v>537.6</c:v>
                </c:pt>
                <c:pt idx="1689">
                  <c:v>537.79999999999995</c:v>
                </c:pt>
                <c:pt idx="1690">
                  <c:v>538</c:v>
                </c:pt>
                <c:pt idx="1691">
                  <c:v>538.20000000000005</c:v>
                </c:pt>
                <c:pt idx="1692">
                  <c:v>538.4</c:v>
                </c:pt>
                <c:pt idx="1693">
                  <c:v>538.6</c:v>
                </c:pt>
                <c:pt idx="1694">
                  <c:v>538.79999999999995</c:v>
                </c:pt>
                <c:pt idx="1695">
                  <c:v>539</c:v>
                </c:pt>
                <c:pt idx="1696">
                  <c:v>539.20000000000005</c:v>
                </c:pt>
                <c:pt idx="1697">
                  <c:v>539.4</c:v>
                </c:pt>
                <c:pt idx="1698">
                  <c:v>539.6</c:v>
                </c:pt>
                <c:pt idx="1699">
                  <c:v>539.79999999999995</c:v>
                </c:pt>
                <c:pt idx="1700">
                  <c:v>540</c:v>
                </c:pt>
                <c:pt idx="1701">
                  <c:v>540.20000000000005</c:v>
                </c:pt>
                <c:pt idx="1702">
                  <c:v>540.4</c:v>
                </c:pt>
                <c:pt idx="1703">
                  <c:v>540.6</c:v>
                </c:pt>
                <c:pt idx="1704">
                  <c:v>540.79999999999995</c:v>
                </c:pt>
                <c:pt idx="1705">
                  <c:v>541</c:v>
                </c:pt>
                <c:pt idx="1706">
                  <c:v>541.20000000000005</c:v>
                </c:pt>
                <c:pt idx="1707">
                  <c:v>541.4</c:v>
                </c:pt>
                <c:pt idx="1708">
                  <c:v>541.6</c:v>
                </c:pt>
                <c:pt idx="1709">
                  <c:v>541.79999999999995</c:v>
                </c:pt>
                <c:pt idx="1710">
                  <c:v>542</c:v>
                </c:pt>
                <c:pt idx="1711">
                  <c:v>542.20000000000005</c:v>
                </c:pt>
                <c:pt idx="1712">
                  <c:v>542.4</c:v>
                </c:pt>
                <c:pt idx="1713">
                  <c:v>542.6</c:v>
                </c:pt>
                <c:pt idx="1714">
                  <c:v>542.79999999999995</c:v>
                </c:pt>
                <c:pt idx="1715">
                  <c:v>543</c:v>
                </c:pt>
                <c:pt idx="1716">
                  <c:v>543.20000000000005</c:v>
                </c:pt>
                <c:pt idx="1717">
                  <c:v>543.4</c:v>
                </c:pt>
                <c:pt idx="1718">
                  <c:v>543.6</c:v>
                </c:pt>
                <c:pt idx="1719">
                  <c:v>543.79999999999995</c:v>
                </c:pt>
                <c:pt idx="1720">
                  <c:v>544</c:v>
                </c:pt>
                <c:pt idx="1721">
                  <c:v>544.20000000000005</c:v>
                </c:pt>
                <c:pt idx="1722">
                  <c:v>544.4</c:v>
                </c:pt>
                <c:pt idx="1723">
                  <c:v>544.6</c:v>
                </c:pt>
                <c:pt idx="1724">
                  <c:v>544.79999999999995</c:v>
                </c:pt>
                <c:pt idx="1725">
                  <c:v>545</c:v>
                </c:pt>
                <c:pt idx="1726">
                  <c:v>545.20000000000005</c:v>
                </c:pt>
                <c:pt idx="1727">
                  <c:v>545.4</c:v>
                </c:pt>
                <c:pt idx="1728">
                  <c:v>545.6</c:v>
                </c:pt>
                <c:pt idx="1729">
                  <c:v>545.79999999999995</c:v>
                </c:pt>
                <c:pt idx="1730">
                  <c:v>546</c:v>
                </c:pt>
                <c:pt idx="1731">
                  <c:v>546.20000000000005</c:v>
                </c:pt>
                <c:pt idx="1732">
                  <c:v>546.4</c:v>
                </c:pt>
                <c:pt idx="1733">
                  <c:v>546.6</c:v>
                </c:pt>
                <c:pt idx="1734">
                  <c:v>546.79999999999995</c:v>
                </c:pt>
                <c:pt idx="1735">
                  <c:v>547</c:v>
                </c:pt>
                <c:pt idx="1736">
                  <c:v>547.20000000000005</c:v>
                </c:pt>
                <c:pt idx="1737">
                  <c:v>547.4</c:v>
                </c:pt>
                <c:pt idx="1738">
                  <c:v>547.6</c:v>
                </c:pt>
                <c:pt idx="1739">
                  <c:v>547.79999999999995</c:v>
                </c:pt>
                <c:pt idx="1740">
                  <c:v>548</c:v>
                </c:pt>
                <c:pt idx="1741">
                  <c:v>548.20000000000005</c:v>
                </c:pt>
                <c:pt idx="1742">
                  <c:v>548.4</c:v>
                </c:pt>
                <c:pt idx="1743">
                  <c:v>548.6</c:v>
                </c:pt>
                <c:pt idx="1744">
                  <c:v>548.79999999999995</c:v>
                </c:pt>
                <c:pt idx="1745">
                  <c:v>549</c:v>
                </c:pt>
                <c:pt idx="1746">
                  <c:v>549.20000000000005</c:v>
                </c:pt>
                <c:pt idx="1747">
                  <c:v>549.4</c:v>
                </c:pt>
                <c:pt idx="1748">
                  <c:v>549.6</c:v>
                </c:pt>
                <c:pt idx="1749">
                  <c:v>549.79999999999995</c:v>
                </c:pt>
                <c:pt idx="1750">
                  <c:v>550</c:v>
                </c:pt>
                <c:pt idx="1751">
                  <c:v>550.20000000000005</c:v>
                </c:pt>
                <c:pt idx="1752">
                  <c:v>550.4</c:v>
                </c:pt>
                <c:pt idx="1753">
                  <c:v>550.6</c:v>
                </c:pt>
                <c:pt idx="1754">
                  <c:v>550.79999999999995</c:v>
                </c:pt>
                <c:pt idx="1755">
                  <c:v>551</c:v>
                </c:pt>
                <c:pt idx="1756">
                  <c:v>551.20000000000005</c:v>
                </c:pt>
                <c:pt idx="1757">
                  <c:v>551.4</c:v>
                </c:pt>
                <c:pt idx="1758">
                  <c:v>551.6</c:v>
                </c:pt>
                <c:pt idx="1759">
                  <c:v>551.79999999999995</c:v>
                </c:pt>
                <c:pt idx="1760">
                  <c:v>552</c:v>
                </c:pt>
                <c:pt idx="1761">
                  <c:v>552.20000000000005</c:v>
                </c:pt>
                <c:pt idx="1762">
                  <c:v>552.4</c:v>
                </c:pt>
                <c:pt idx="1763">
                  <c:v>552.6</c:v>
                </c:pt>
                <c:pt idx="1764">
                  <c:v>552.79999999999995</c:v>
                </c:pt>
                <c:pt idx="1765">
                  <c:v>553</c:v>
                </c:pt>
                <c:pt idx="1766">
                  <c:v>553.20000000000005</c:v>
                </c:pt>
                <c:pt idx="1767">
                  <c:v>553.4</c:v>
                </c:pt>
                <c:pt idx="1768">
                  <c:v>553.6</c:v>
                </c:pt>
                <c:pt idx="1769">
                  <c:v>553.79999999999995</c:v>
                </c:pt>
                <c:pt idx="1770">
                  <c:v>554</c:v>
                </c:pt>
                <c:pt idx="1771">
                  <c:v>554.20000000000005</c:v>
                </c:pt>
                <c:pt idx="1772">
                  <c:v>554.4</c:v>
                </c:pt>
                <c:pt idx="1773">
                  <c:v>554.6</c:v>
                </c:pt>
                <c:pt idx="1774">
                  <c:v>554.79999999999995</c:v>
                </c:pt>
                <c:pt idx="1775">
                  <c:v>555</c:v>
                </c:pt>
                <c:pt idx="1776">
                  <c:v>555.20000000000005</c:v>
                </c:pt>
                <c:pt idx="1777">
                  <c:v>555.4</c:v>
                </c:pt>
                <c:pt idx="1778">
                  <c:v>555.6</c:v>
                </c:pt>
                <c:pt idx="1779">
                  <c:v>555.79999999999995</c:v>
                </c:pt>
                <c:pt idx="1780">
                  <c:v>556</c:v>
                </c:pt>
                <c:pt idx="1781">
                  <c:v>556.20000000000005</c:v>
                </c:pt>
                <c:pt idx="1782">
                  <c:v>556.4</c:v>
                </c:pt>
                <c:pt idx="1783">
                  <c:v>556.6</c:v>
                </c:pt>
                <c:pt idx="1784">
                  <c:v>556.79999999999995</c:v>
                </c:pt>
                <c:pt idx="1785">
                  <c:v>557</c:v>
                </c:pt>
                <c:pt idx="1786">
                  <c:v>557.20000000000005</c:v>
                </c:pt>
                <c:pt idx="1787">
                  <c:v>557.4</c:v>
                </c:pt>
                <c:pt idx="1788">
                  <c:v>557.6</c:v>
                </c:pt>
                <c:pt idx="1789">
                  <c:v>557.79999999999995</c:v>
                </c:pt>
                <c:pt idx="1790">
                  <c:v>558</c:v>
                </c:pt>
                <c:pt idx="1791">
                  <c:v>558.20000000000005</c:v>
                </c:pt>
                <c:pt idx="1792">
                  <c:v>558.4</c:v>
                </c:pt>
                <c:pt idx="1793">
                  <c:v>558.6</c:v>
                </c:pt>
                <c:pt idx="1794">
                  <c:v>558.79999999999995</c:v>
                </c:pt>
                <c:pt idx="1795">
                  <c:v>559</c:v>
                </c:pt>
                <c:pt idx="1796">
                  <c:v>559.20000000000005</c:v>
                </c:pt>
                <c:pt idx="1797">
                  <c:v>559.4</c:v>
                </c:pt>
                <c:pt idx="1798">
                  <c:v>559.6</c:v>
                </c:pt>
                <c:pt idx="1799">
                  <c:v>559.79999999999995</c:v>
                </c:pt>
                <c:pt idx="1800">
                  <c:v>560</c:v>
                </c:pt>
                <c:pt idx="1801">
                  <c:v>560.20000000000005</c:v>
                </c:pt>
                <c:pt idx="1802">
                  <c:v>560.4</c:v>
                </c:pt>
                <c:pt idx="1803">
                  <c:v>560.6</c:v>
                </c:pt>
                <c:pt idx="1804">
                  <c:v>560.79999999999995</c:v>
                </c:pt>
                <c:pt idx="1805">
                  <c:v>561</c:v>
                </c:pt>
                <c:pt idx="1806">
                  <c:v>561.20000000000005</c:v>
                </c:pt>
                <c:pt idx="1807">
                  <c:v>561.4</c:v>
                </c:pt>
                <c:pt idx="1808">
                  <c:v>561.6</c:v>
                </c:pt>
                <c:pt idx="1809">
                  <c:v>561.79999999999995</c:v>
                </c:pt>
                <c:pt idx="1810">
                  <c:v>562</c:v>
                </c:pt>
                <c:pt idx="1811">
                  <c:v>562.20000000000005</c:v>
                </c:pt>
                <c:pt idx="1812">
                  <c:v>562.4</c:v>
                </c:pt>
                <c:pt idx="1813">
                  <c:v>562.6</c:v>
                </c:pt>
                <c:pt idx="1814">
                  <c:v>562.79999999999995</c:v>
                </c:pt>
                <c:pt idx="1815">
                  <c:v>563</c:v>
                </c:pt>
                <c:pt idx="1816">
                  <c:v>563.20000000000005</c:v>
                </c:pt>
                <c:pt idx="1817">
                  <c:v>563.4</c:v>
                </c:pt>
                <c:pt idx="1818">
                  <c:v>563.6</c:v>
                </c:pt>
                <c:pt idx="1819">
                  <c:v>563.79999999999995</c:v>
                </c:pt>
                <c:pt idx="1820">
                  <c:v>564</c:v>
                </c:pt>
                <c:pt idx="1821">
                  <c:v>564.20000000000005</c:v>
                </c:pt>
                <c:pt idx="1822">
                  <c:v>564.4</c:v>
                </c:pt>
                <c:pt idx="1823">
                  <c:v>564.6</c:v>
                </c:pt>
                <c:pt idx="1824">
                  <c:v>564.79999999999995</c:v>
                </c:pt>
                <c:pt idx="1825">
                  <c:v>565</c:v>
                </c:pt>
                <c:pt idx="1826">
                  <c:v>565.20000000000005</c:v>
                </c:pt>
                <c:pt idx="1827">
                  <c:v>565.4</c:v>
                </c:pt>
                <c:pt idx="1828">
                  <c:v>565.6</c:v>
                </c:pt>
                <c:pt idx="1829">
                  <c:v>565.79999999999995</c:v>
                </c:pt>
                <c:pt idx="1830">
                  <c:v>566</c:v>
                </c:pt>
                <c:pt idx="1831">
                  <c:v>566.20000000000005</c:v>
                </c:pt>
                <c:pt idx="1832">
                  <c:v>566.4</c:v>
                </c:pt>
                <c:pt idx="1833">
                  <c:v>566.6</c:v>
                </c:pt>
                <c:pt idx="1834">
                  <c:v>566.79999999999995</c:v>
                </c:pt>
                <c:pt idx="1835">
                  <c:v>567</c:v>
                </c:pt>
                <c:pt idx="1836">
                  <c:v>567.20000000000005</c:v>
                </c:pt>
                <c:pt idx="1837">
                  <c:v>567.4</c:v>
                </c:pt>
                <c:pt idx="1838">
                  <c:v>567.6</c:v>
                </c:pt>
                <c:pt idx="1839">
                  <c:v>567.79999999999995</c:v>
                </c:pt>
                <c:pt idx="1840">
                  <c:v>568</c:v>
                </c:pt>
                <c:pt idx="1841">
                  <c:v>568.20000000000005</c:v>
                </c:pt>
                <c:pt idx="1842">
                  <c:v>568.4</c:v>
                </c:pt>
                <c:pt idx="1843">
                  <c:v>568.6</c:v>
                </c:pt>
                <c:pt idx="1844">
                  <c:v>568.79999999999995</c:v>
                </c:pt>
                <c:pt idx="1845">
                  <c:v>569</c:v>
                </c:pt>
                <c:pt idx="1846">
                  <c:v>569.20000000000005</c:v>
                </c:pt>
                <c:pt idx="1847">
                  <c:v>569.4</c:v>
                </c:pt>
                <c:pt idx="1848">
                  <c:v>569.6</c:v>
                </c:pt>
                <c:pt idx="1849">
                  <c:v>569.79999999999995</c:v>
                </c:pt>
                <c:pt idx="1850">
                  <c:v>570</c:v>
                </c:pt>
                <c:pt idx="1851">
                  <c:v>570.20000000000005</c:v>
                </c:pt>
                <c:pt idx="1852">
                  <c:v>570.4</c:v>
                </c:pt>
                <c:pt idx="1853">
                  <c:v>570.6</c:v>
                </c:pt>
                <c:pt idx="1854">
                  <c:v>570.79999999999995</c:v>
                </c:pt>
                <c:pt idx="1855">
                  <c:v>571</c:v>
                </c:pt>
                <c:pt idx="1856">
                  <c:v>571.20000000000005</c:v>
                </c:pt>
                <c:pt idx="1857">
                  <c:v>571.4</c:v>
                </c:pt>
                <c:pt idx="1858">
                  <c:v>571.6</c:v>
                </c:pt>
                <c:pt idx="1859">
                  <c:v>571.79999999999995</c:v>
                </c:pt>
                <c:pt idx="1860">
                  <c:v>572</c:v>
                </c:pt>
                <c:pt idx="1861">
                  <c:v>572.20000000000005</c:v>
                </c:pt>
                <c:pt idx="1862">
                  <c:v>572.4</c:v>
                </c:pt>
                <c:pt idx="1863">
                  <c:v>572.6</c:v>
                </c:pt>
                <c:pt idx="1864">
                  <c:v>572.79999999999995</c:v>
                </c:pt>
                <c:pt idx="1865">
                  <c:v>573</c:v>
                </c:pt>
                <c:pt idx="1866">
                  <c:v>573.20000000000005</c:v>
                </c:pt>
                <c:pt idx="1867">
                  <c:v>573.4</c:v>
                </c:pt>
                <c:pt idx="1868">
                  <c:v>573.6</c:v>
                </c:pt>
                <c:pt idx="1869">
                  <c:v>573.79999999999995</c:v>
                </c:pt>
                <c:pt idx="1870">
                  <c:v>574</c:v>
                </c:pt>
                <c:pt idx="1871">
                  <c:v>574.20000000000005</c:v>
                </c:pt>
                <c:pt idx="1872">
                  <c:v>574.4</c:v>
                </c:pt>
                <c:pt idx="1873">
                  <c:v>574.6</c:v>
                </c:pt>
                <c:pt idx="1874">
                  <c:v>574.79999999999995</c:v>
                </c:pt>
                <c:pt idx="1875">
                  <c:v>575</c:v>
                </c:pt>
                <c:pt idx="1876">
                  <c:v>575.20000000000005</c:v>
                </c:pt>
                <c:pt idx="1877">
                  <c:v>575.4</c:v>
                </c:pt>
                <c:pt idx="1878">
                  <c:v>575.6</c:v>
                </c:pt>
                <c:pt idx="1879">
                  <c:v>575.79999999999995</c:v>
                </c:pt>
                <c:pt idx="1880">
                  <c:v>576</c:v>
                </c:pt>
                <c:pt idx="1881">
                  <c:v>576.20000000000005</c:v>
                </c:pt>
                <c:pt idx="1882">
                  <c:v>576.4</c:v>
                </c:pt>
                <c:pt idx="1883">
                  <c:v>576.6</c:v>
                </c:pt>
                <c:pt idx="1884">
                  <c:v>576.79999999999995</c:v>
                </c:pt>
                <c:pt idx="1885">
                  <c:v>577</c:v>
                </c:pt>
                <c:pt idx="1886">
                  <c:v>577.20000000000005</c:v>
                </c:pt>
                <c:pt idx="1887">
                  <c:v>577.4</c:v>
                </c:pt>
                <c:pt idx="1888">
                  <c:v>577.6</c:v>
                </c:pt>
                <c:pt idx="1889">
                  <c:v>577.79999999999995</c:v>
                </c:pt>
                <c:pt idx="1890">
                  <c:v>578</c:v>
                </c:pt>
                <c:pt idx="1891">
                  <c:v>578.20000000000005</c:v>
                </c:pt>
                <c:pt idx="1892">
                  <c:v>578.4</c:v>
                </c:pt>
                <c:pt idx="1893">
                  <c:v>578.6</c:v>
                </c:pt>
                <c:pt idx="1894">
                  <c:v>578.79999999999995</c:v>
                </c:pt>
                <c:pt idx="1895">
                  <c:v>579</c:v>
                </c:pt>
                <c:pt idx="1896">
                  <c:v>579.20000000000005</c:v>
                </c:pt>
                <c:pt idx="1897">
                  <c:v>579.4</c:v>
                </c:pt>
                <c:pt idx="1898">
                  <c:v>579.6</c:v>
                </c:pt>
                <c:pt idx="1899">
                  <c:v>579.79999999999995</c:v>
                </c:pt>
                <c:pt idx="1900">
                  <c:v>580</c:v>
                </c:pt>
                <c:pt idx="1901">
                  <c:v>580.20000000000005</c:v>
                </c:pt>
                <c:pt idx="1902">
                  <c:v>580.4</c:v>
                </c:pt>
                <c:pt idx="1903">
                  <c:v>580.6</c:v>
                </c:pt>
                <c:pt idx="1904">
                  <c:v>580.79999999999995</c:v>
                </c:pt>
                <c:pt idx="1905">
                  <c:v>581</c:v>
                </c:pt>
                <c:pt idx="1906">
                  <c:v>581.20000000000005</c:v>
                </c:pt>
                <c:pt idx="1907">
                  <c:v>581.4</c:v>
                </c:pt>
                <c:pt idx="1908">
                  <c:v>581.6</c:v>
                </c:pt>
                <c:pt idx="1909">
                  <c:v>581.79999999999995</c:v>
                </c:pt>
                <c:pt idx="1910">
                  <c:v>582</c:v>
                </c:pt>
                <c:pt idx="1911">
                  <c:v>582.20000000000005</c:v>
                </c:pt>
                <c:pt idx="1912">
                  <c:v>582.4</c:v>
                </c:pt>
                <c:pt idx="1913">
                  <c:v>582.6</c:v>
                </c:pt>
                <c:pt idx="1914">
                  <c:v>582.79999999999995</c:v>
                </c:pt>
                <c:pt idx="1915">
                  <c:v>583</c:v>
                </c:pt>
                <c:pt idx="1916">
                  <c:v>583.20000000000005</c:v>
                </c:pt>
                <c:pt idx="1917">
                  <c:v>583.4</c:v>
                </c:pt>
                <c:pt idx="1918">
                  <c:v>583.6</c:v>
                </c:pt>
                <c:pt idx="1919">
                  <c:v>583.79999999999995</c:v>
                </c:pt>
                <c:pt idx="1920">
                  <c:v>584</c:v>
                </c:pt>
                <c:pt idx="1921">
                  <c:v>584.20000000000005</c:v>
                </c:pt>
                <c:pt idx="1922">
                  <c:v>584.4</c:v>
                </c:pt>
                <c:pt idx="1923">
                  <c:v>584.6</c:v>
                </c:pt>
                <c:pt idx="1924">
                  <c:v>584.79999999999995</c:v>
                </c:pt>
                <c:pt idx="1925">
                  <c:v>585</c:v>
                </c:pt>
                <c:pt idx="1926">
                  <c:v>585.20000000000005</c:v>
                </c:pt>
                <c:pt idx="1927">
                  <c:v>585.4</c:v>
                </c:pt>
                <c:pt idx="1928">
                  <c:v>585.6</c:v>
                </c:pt>
                <c:pt idx="1929">
                  <c:v>585.79999999999995</c:v>
                </c:pt>
                <c:pt idx="1930">
                  <c:v>586</c:v>
                </c:pt>
                <c:pt idx="1931">
                  <c:v>586.20000000000005</c:v>
                </c:pt>
                <c:pt idx="1932">
                  <c:v>586.4</c:v>
                </c:pt>
                <c:pt idx="1933">
                  <c:v>586.6</c:v>
                </c:pt>
                <c:pt idx="1934">
                  <c:v>586.79999999999995</c:v>
                </c:pt>
                <c:pt idx="1935">
                  <c:v>587</c:v>
                </c:pt>
                <c:pt idx="1936">
                  <c:v>587.20000000000005</c:v>
                </c:pt>
                <c:pt idx="1937">
                  <c:v>587.4</c:v>
                </c:pt>
                <c:pt idx="1938">
                  <c:v>587.6</c:v>
                </c:pt>
                <c:pt idx="1939">
                  <c:v>587.79999999999995</c:v>
                </c:pt>
                <c:pt idx="1940">
                  <c:v>588</c:v>
                </c:pt>
                <c:pt idx="1941">
                  <c:v>588.20000000000005</c:v>
                </c:pt>
                <c:pt idx="1942">
                  <c:v>588.4</c:v>
                </c:pt>
                <c:pt idx="1943">
                  <c:v>588.6</c:v>
                </c:pt>
                <c:pt idx="1944">
                  <c:v>588.79999999999995</c:v>
                </c:pt>
                <c:pt idx="1945">
                  <c:v>589</c:v>
                </c:pt>
                <c:pt idx="1946">
                  <c:v>589.20000000000005</c:v>
                </c:pt>
                <c:pt idx="1947">
                  <c:v>589.4</c:v>
                </c:pt>
                <c:pt idx="1948">
                  <c:v>589.6</c:v>
                </c:pt>
                <c:pt idx="1949">
                  <c:v>589.79999999999995</c:v>
                </c:pt>
                <c:pt idx="1950">
                  <c:v>590</c:v>
                </c:pt>
                <c:pt idx="1951">
                  <c:v>590.20000000000005</c:v>
                </c:pt>
                <c:pt idx="1952">
                  <c:v>590.4</c:v>
                </c:pt>
                <c:pt idx="1953">
                  <c:v>590.6</c:v>
                </c:pt>
                <c:pt idx="1954">
                  <c:v>590.79999999999995</c:v>
                </c:pt>
                <c:pt idx="1955">
                  <c:v>591</c:v>
                </c:pt>
                <c:pt idx="1956">
                  <c:v>591.20000000000005</c:v>
                </c:pt>
                <c:pt idx="1957">
                  <c:v>591.4</c:v>
                </c:pt>
                <c:pt idx="1958">
                  <c:v>591.6</c:v>
                </c:pt>
                <c:pt idx="1959">
                  <c:v>591.79999999999995</c:v>
                </c:pt>
                <c:pt idx="1960">
                  <c:v>592</c:v>
                </c:pt>
                <c:pt idx="1961">
                  <c:v>592.20000000000005</c:v>
                </c:pt>
                <c:pt idx="1962">
                  <c:v>592.4</c:v>
                </c:pt>
                <c:pt idx="1963">
                  <c:v>592.6</c:v>
                </c:pt>
                <c:pt idx="1964">
                  <c:v>592.79999999999995</c:v>
                </c:pt>
                <c:pt idx="1965">
                  <c:v>593</c:v>
                </c:pt>
                <c:pt idx="1966">
                  <c:v>593.20000000000005</c:v>
                </c:pt>
                <c:pt idx="1967">
                  <c:v>593.4</c:v>
                </c:pt>
                <c:pt idx="1968">
                  <c:v>593.6</c:v>
                </c:pt>
                <c:pt idx="1969">
                  <c:v>593.79999999999995</c:v>
                </c:pt>
                <c:pt idx="1970">
                  <c:v>594</c:v>
                </c:pt>
                <c:pt idx="1971">
                  <c:v>594.20000000000005</c:v>
                </c:pt>
                <c:pt idx="1972">
                  <c:v>594.4</c:v>
                </c:pt>
                <c:pt idx="1973">
                  <c:v>594.6</c:v>
                </c:pt>
                <c:pt idx="1974">
                  <c:v>594.79999999999995</c:v>
                </c:pt>
                <c:pt idx="1975">
                  <c:v>595</c:v>
                </c:pt>
                <c:pt idx="1976">
                  <c:v>595.20000000000005</c:v>
                </c:pt>
                <c:pt idx="1977">
                  <c:v>595.4</c:v>
                </c:pt>
                <c:pt idx="1978">
                  <c:v>595.6</c:v>
                </c:pt>
                <c:pt idx="1979">
                  <c:v>595.79999999999995</c:v>
                </c:pt>
                <c:pt idx="1980">
                  <c:v>596</c:v>
                </c:pt>
                <c:pt idx="1981">
                  <c:v>596.20000000000005</c:v>
                </c:pt>
                <c:pt idx="1982">
                  <c:v>596.4</c:v>
                </c:pt>
                <c:pt idx="1983">
                  <c:v>596.6</c:v>
                </c:pt>
                <c:pt idx="1984">
                  <c:v>596.79999999999995</c:v>
                </c:pt>
                <c:pt idx="1985">
                  <c:v>597</c:v>
                </c:pt>
                <c:pt idx="1986">
                  <c:v>597.20000000000005</c:v>
                </c:pt>
                <c:pt idx="1987">
                  <c:v>597.4</c:v>
                </c:pt>
                <c:pt idx="1988">
                  <c:v>597.6</c:v>
                </c:pt>
                <c:pt idx="1989">
                  <c:v>597.79999999999995</c:v>
                </c:pt>
                <c:pt idx="1990">
                  <c:v>598</c:v>
                </c:pt>
                <c:pt idx="1991">
                  <c:v>598.20000000000005</c:v>
                </c:pt>
                <c:pt idx="1992">
                  <c:v>598.4</c:v>
                </c:pt>
                <c:pt idx="1993">
                  <c:v>598.6</c:v>
                </c:pt>
                <c:pt idx="1994">
                  <c:v>598.79999999999995</c:v>
                </c:pt>
                <c:pt idx="1995">
                  <c:v>599</c:v>
                </c:pt>
                <c:pt idx="1996">
                  <c:v>599.20000000000005</c:v>
                </c:pt>
                <c:pt idx="1997">
                  <c:v>599.4</c:v>
                </c:pt>
                <c:pt idx="1998">
                  <c:v>599.6</c:v>
                </c:pt>
                <c:pt idx="1999">
                  <c:v>599.79999999999995</c:v>
                </c:pt>
                <c:pt idx="2000">
                  <c:v>600</c:v>
                </c:pt>
                <c:pt idx="2001">
                  <c:v>600.20000000000005</c:v>
                </c:pt>
                <c:pt idx="2002">
                  <c:v>600.4</c:v>
                </c:pt>
                <c:pt idx="2003">
                  <c:v>600.6</c:v>
                </c:pt>
                <c:pt idx="2004">
                  <c:v>600.79999999999995</c:v>
                </c:pt>
                <c:pt idx="2005">
                  <c:v>601</c:v>
                </c:pt>
                <c:pt idx="2006">
                  <c:v>601.20000000000005</c:v>
                </c:pt>
                <c:pt idx="2007">
                  <c:v>601.4</c:v>
                </c:pt>
                <c:pt idx="2008">
                  <c:v>601.6</c:v>
                </c:pt>
                <c:pt idx="2009">
                  <c:v>601.79999999999995</c:v>
                </c:pt>
                <c:pt idx="2010">
                  <c:v>602</c:v>
                </c:pt>
                <c:pt idx="2011">
                  <c:v>602.20000000000005</c:v>
                </c:pt>
                <c:pt idx="2012">
                  <c:v>602.4</c:v>
                </c:pt>
                <c:pt idx="2013">
                  <c:v>602.6</c:v>
                </c:pt>
                <c:pt idx="2014">
                  <c:v>602.79999999999995</c:v>
                </c:pt>
                <c:pt idx="2015">
                  <c:v>603</c:v>
                </c:pt>
                <c:pt idx="2016">
                  <c:v>603.20000000000005</c:v>
                </c:pt>
                <c:pt idx="2017">
                  <c:v>603.4</c:v>
                </c:pt>
                <c:pt idx="2018">
                  <c:v>603.6</c:v>
                </c:pt>
                <c:pt idx="2019">
                  <c:v>603.79999999999995</c:v>
                </c:pt>
                <c:pt idx="2020">
                  <c:v>604</c:v>
                </c:pt>
                <c:pt idx="2021">
                  <c:v>604.20000000000005</c:v>
                </c:pt>
                <c:pt idx="2022">
                  <c:v>604.4</c:v>
                </c:pt>
                <c:pt idx="2023">
                  <c:v>604.6</c:v>
                </c:pt>
                <c:pt idx="2024">
                  <c:v>604.79999999999995</c:v>
                </c:pt>
                <c:pt idx="2025">
                  <c:v>605</c:v>
                </c:pt>
                <c:pt idx="2026">
                  <c:v>605.20000000000005</c:v>
                </c:pt>
                <c:pt idx="2027">
                  <c:v>605.4</c:v>
                </c:pt>
                <c:pt idx="2028">
                  <c:v>605.6</c:v>
                </c:pt>
                <c:pt idx="2029">
                  <c:v>605.79999999999995</c:v>
                </c:pt>
                <c:pt idx="2030">
                  <c:v>606</c:v>
                </c:pt>
                <c:pt idx="2031">
                  <c:v>606.20000000000005</c:v>
                </c:pt>
                <c:pt idx="2032">
                  <c:v>606.4</c:v>
                </c:pt>
                <c:pt idx="2033">
                  <c:v>606.6</c:v>
                </c:pt>
                <c:pt idx="2034">
                  <c:v>606.79999999999995</c:v>
                </c:pt>
                <c:pt idx="2035">
                  <c:v>607</c:v>
                </c:pt>
                <c:pt idx="2036">
                  <c:v>607.20000000000005</c:v>
                </c:pt>
                <c:pt idx="2037">
                  <c:v>607.4</c:v>
                </c:pt>
                <c:pt idx="2038">
                  <c:v>607.6</c:v>
                </c:pt>
                <c:pt idx="2039">
                  <c:v>607.79999999999995</c:v>
                </c:pt>
                <c:pt idx="2040">
                  <c:v>608</c:v>
                </c:pt>
                <c:pt idx="2041">
                  <c:v>608.20000000000005</c:v>
                </c:pt>
                <c:pt idx="2042">
                  <c:v>608.4</c:v>
                </c:pt>
                <c:pt idx="2043">
                  <c:v>608.6</c:v>
                </c:pt>
                <c:pt idx="2044">
                  <c:v>608.79999999999995</c:v>
                </c:pt>
                <c:pt idx="2045">
                  <c:v>609</c:v>
                </c:pt>
                <c:pt idx="2046">
                  <c:v>609.20000000000005</c:v>
                </c:pt>
                <c:pt idx="2047">
                  <c:v>609.4</c:v>
                </c:pt>
                <c:pt idx="2048">
                  <c:v>609.6</c:v>
                </c:pt>
                <c:pt idx="2049">
                  <c:v>609.79999999999995</c:v>
                </c:pt>
                <c:pt idx="2050">
                  <c:v>610</c:v>
                </c:pt>
                <c:pt idx="2051">
                  <c:v>610.20000000000005</c:v>
                </c:pt>
                <c:pt idx="2052">
                  <c:v>610.4</c:v>
                </c:pt>
                <c:pt idx="2053">
                  <c:v>610.6</c:v>
                </c:pt>
                <c:pt idx="2054">
                  <c:v>610.79999999999995</c:v>
                </c:pt>
                <c:pt idx="2055">
                  <c:v>611</c:v>
                </c:pt>
                <c:pt idx="2056">
                  <c:v>611.20000000000005</c:v>
                </c:pt>
                <c:pt idx="2057">
                  <c:v>611.4</c:v>
                </c:pt>
                <c:pt idx="2058">
                  <c:v>611.6</c:v>
                </c:pt>
                <c:pt idx="2059">
                  <c:v>611.79999999999995</c:v>
                </c:pt>
                <c:pt idx="2060">
                  <c:v>612</c:v>
                </c:pt>
                <c:pt idx="2061">
                  <c:v>612.20000000000005</c:v>
                </c:pt>
                <c:pt idx="2062">
                  <c:v>612.4</c:v>
                </c:pt>
                <c:pt idx="2063">
                  <c:v>612.6</c:v>
                </c:pt>
                <c:pt idx="2064">
                  <c:v>612.79999999999995</c:v>
                </c:pt>
                <c:pt idx="2065">
                  <c:v>613</c:v>
                </c:pt>
                <c:pt idx="2066">
                  <c:v>613.20000000000005</c:v>
                </c:pt>
                <c:pt idx="2067">
                  <c:v>613.4</c:v>
                </c:pt>
                <c:pt idx="2068">
                  <c:v>613.6</c:v>
                </c:pt>
                <c:pt idx="2069">
                  <c:v>613.79999999999995</c:v>
                </c:pt>
                <c:pt idx="2070">
                  <c:v>614</c:v>
                </c:pt>
                <c:pt idx="2071">
                  <c:v>614.20000000000005</c:v>
                </c:pt>
                <c:pt idx="2072">
                  <c:v>614.4</c:v>
                </c:pt>
                <c:pt idx="2073">
                  <c:v>614.6</c:v>
                </c:pt>
                <c:pt idx="2074">
                  <c:v>614.79999999999995</c:v>
                </c:pt>
                <c:pt idx="2075">
                  <c:v>615</c:v>
                </c:pt>
                <c:pt idx="2076">
                  <c:v>615.20000000000005</c:v>
                </c:pt>
                <c:pt idx="2077">
                  <c:v>615.4</c:v>
                </c:pt>
                <c:pt idx="2078">
                  <c:v>615.6</c:v>
                </c:pt>
                <c:pt idx="2079">
                  <c:v>615.79999999999995</c:v>
                </c:pt>
                <c:pt idx="2080">
                  <c:v>616</c:v>
                </c:pt>
                <c:pt idx="2081">
                  <c:v>616.20000000000005</c:v>
                </c:pt>
                <c:pt idx="2082">
                  <c:v>616.4</c:v>
                </c:pt>
                <c:pt idx="2083">
                  <c:v>616.6</c:v>
                </c:pt>
                <c:pt idx="2084">
                  <c:v>616.79999999999995</c:v>
                </c:pt>
                <c:pt idx="2085">
                  <c:v>617</c:v>
                </c:pt>
                <c:pt idx="2086">
                  <c:v>617.20000000000005</c:v>
                </c:pt>
                <c:pt idx="2087">
                  <c:v>617.4</c:v>
                </c:pt>
                <c:pt idx="2088">
                  <c:v>617.6</c:v>
                </c:pt>
                <c:pt idx="2089">
                  <c:v>617.79999999999995</c:v>
                </c:pt>
                <c:pt idx="2090">
                  <c:v>618</c:v>
                </c:pt>
                <c:pt idx="2091">
                  <c:v>618.20000000000005</c:v>
                </c:pt>
                <c:pt idx="2092">
                  <c:v>618.4</c:v>
                </c:pt>
                <c:pt idx="2093">
                  <c:v>618.6</c:v>
                </c:pt>
                <c:pt idx="2094">
                  <c:v>618.79999999999995</c:v>
                </c:pt>
                <c:pt idx="2095">
                  <c:v>619</c:v>
                </c:pt>
                <c:pt idx="2096">
                  <c:v>619.20000000000005</c:v>
                </c:pt>
                <c:pt idx="2097">
                  <c:v>619.4</c:v>
                </c:pt>
                <c:pt idx="2098">
                  <c:v>619.6</c:v>
                </c:pt>
                <c:pt idx="2099">
                  <c:v>619.79999999999995</c:v>
                </c:pt>
                <c:pt idx="2100">
                  <c:v>620</c:v>
                </c:pt>
                <c:pt idx="2101">
                  <c:v>620.20000000000005</c:v>
                </c:pt>
                <c:pt idx="2102">
                  <c:v>620.4</c:v>
                </c:pt>
                <c:pt idx="2103">
                  <c:v>620.6</c:v>
                </c:pt>
                <c:pt idx="2104">
                  <c:v>620.79999999999995</c:v>
                </c:pt>
                <c:pt idx="2105">
                  <c:v>621</c:v>
                </c:pt>
                <c:pt idx="2106">
                  <c:v>621.20000000000005</c:v>
                </c:pt>
                <c:pt idx="2107">
                  <c:v>621.4</c:v>
                </c:pt>
                <c:pt idx="2108">
                  <c:v>621.6</c:v>
                </c:pt>
                <c:pt idx="2109">
                  <c:v>621.79999999999995</c:v>
                </c:pt>
                <c:pt idx="2110">
                  <c:v>622</c:v>
                </c:pt>
                <c:pt idx="2111">
                  <c:v>622.20000000000005</c:v>
                </c:pt>
                <c:pt idx="2112">
                  <c:v>622.4</c:v>
                </c:pt>
                <c:pt idx="2113">
                  <c:v>622.6</c:v>
                </c:pt>
                <c:pt idx="2114">
                  <c:v>622.79999999999995</c:v>
                </c:pt>
                <c:pt idx="2115">
                  <c:v>623</c:v>
                </c:pt>
                <c:pt idx="2116">
                  <c:v>623.20000000000005</c:v>
                </c:pt>
                <c:pt idx="2117">
                  <c:v>623.4</c:v>
                </c:pt>
                <c:pt idx="2118">
                  <c:v>623.6</c:v>
                </c:pt>
                <c:pt idx="2119">
                  <c:v>623.79999999999995</c:v>
                </c:pt>
                <c:pt idx="2120">
                  <c:v>624</c:v>
                </c:pt>
                <c:pt idx="2121">
                  <c:v>624.20000000000005</c:v>
                </c:pt>
                <c:pt idx="2122">
                  <c:v>624.4</c:v>
                </c:pt>
                <c:pt idx="2123">
                  <c:v>624.6</c:v>
                </c:pt>
                <c:pt idx="2124">
                  <c:v>624.79999999999995</c:v>
                </c:pt>
                <c:pt idx="2125">
                  <c:v>625</c:v>
                </c:pt>
                <c:pt idx="2126">
                  <c:v>625.20000000000005</c:v>
                </c:pt>
                <c:pt idx="2127">
                  <c:v>625.4</c:v>
                </c:pt>
                <c:pt idx="2128">
                  <c:v>625.6</c:v>
                </c:pt>
                <c:pt idx="2129">
                  <c:v>625.79999999999995</c:v>
                </c:pt>
                <c:pt idx="2130">
                  <c:v>626</c:v>
                </c:pt>
                <c:pt idx="2131">
                  <c:v>626.20000000000005</c:v>
                </c:pt>
                <c:pt idx="2132">
                  <c:v>626.4</c:v>
                </c:pt>
                <c:pt idx="2133">
                  <c:v>626.6</c:v>
                </c:pt>
                <c:pt idx="2134">
                  <c:v>626.79999999999995</c:v>
                </c:pt>
                <c:pt idx="2135">
                  <c:v>627</c:v>
                </c:pt>
                <c:pt idx="2136">
                  <c:v>627.20000000000005</c:v>
                </c:pt>
                <c:pt idx="2137">
                  <c:v>627.4</c:v>
                </c:pt>
                <c:pt idx="2138">
                  <c:v>627.6</c:v>
                </c:pt>
                <c:pt idx="2139">
                  <c:v>627.79999999999995</c:v>
                </c:pt>
                <c:pt idx="2140">
                  <c:v>628</c:v>
                </c:pt>
                <c:pt idx="2141">
                  <c:v>628.20000000000005</c:v>
                </c:pt>
                <c:pt idx="2142">
                  <c:v>628.4</c:v>
                </c:pt>
                <c:pt idx="2143">
                  <c:v>628.6</c:v>
                </c:pt>
                <c:pt idx="2144">
                  <c:v>628.79999999999995</c:v>
                </c:pt>
                <c:pt idx="2145">
                  <c:v>629</c:v>
                </c:pt>
                <c:pt idx="2146">
                  <c:v>629.20000000000005</c:v>
                </c:pt>
                <c:pt idx="2147">
                  <c:v>629.4</c:v>
                </c:pt>
                <c:pt idx="2148">
                  <c:v>629.6</c:v>
                </c:pt>
                <c:pt idx="2149">
                  <c:v>629.79999999999995</c:v>
                </c:pt>
                <c:pt idx="2150">
                  <c:v>630</c:v>
                </c:pt>
                <c:pt idx="2151">
                  <c:v>630.20000000000005</c:v>
                </c:pt>
                <c:pt idx="2152">
                  <c:v>630.4</c:v>
                </c:pt>
                <c:pt idx="2153">
                  <c:v>630.6</c:v>
                </c:pt>
                <c:pt idx="2154">
                  <c:v>630.79999999999995</c:v>
                </c:pt>
                <c:pt idx="2155">
                  <c:v>631</c:v>
                </c:pt>
                <c:pt idx="2156">
                  <c:v>631.20000000000005</c:v>
                </c:pt>
                <c:pt idx="2157">
                  <c:v>631.4</c:v>
                </c:pt>
                <c:pt idx="2158">
                  <c:v>631.6</c:v>
                </c:pt>
                <c:pt idx="2159">
                  <c:v>631.79999999999995</c:v>
                </c:pt>
                <c:pt idx="2160">
                  <c:v>632</c:v>
                </c:pt>
                <c:pt idx="2161">
                  <c:v>632.20000000000005</c:v>
                </c:pt>
                <c:pt idx="2162">
                  <c:v>632.4</c:v>
                </c:pt>
                <c:pt idx="2163">
                  <c:v>632.6</c:v>
                </c:pt>
                <c:pt idx="2164">
                  <c:v>632.79999999999995</c:v>
                </c:pt>
                <c:pt idx="2165">
                  <c:v>633</c:v>
                </c:pt>
                <c:pt idx="2166">
                  <c:v>633.20000000000005</c:v>
                </c:pt>
                <c:pt idx="2167">
                  <c:v>633.4</c:v>
                </c:pt>
                <c:pt idx="2168">
                  <c:v>633.6</c:v>
                </c:pt>
                <c:pt idx="2169">
                  <c:v>633.79999999999995</c:v>
                </c:pt>
                <c:pt idx="2170">
                  <c:v>634</c:v>
                </c:pt>
                <c:pt idx="2171">
                  <c:v>634.20000000000005</c:v>
                </c:pt>
                <c:pt idx="2172">
                  <c:v>634.4</c:v>
                </c:pt>
                <c:pt idx="2173">
                  <c:v>634.6</c:v>
                </c:pt>
                <c:pt idx="2174">
                  <c:v>634.79999999999995</c:v>
                </c:pt>
                <c:pt idx="2175">
                  <c:v>635</c:v>
                </c:pt>
                <c:pt idx="2176">
                  <c:v>635.20000000000005</c:v>
                </c:pt>
                <c:pt idx="2177">
                  <c:v>635.4</c:v>
                </c:pt>
                <c:pt idx="2178">
                  <c:v>635.6</c:v>
                </c:pt>
                <c:pt idx="2179">
                  <c:v>635.79999999999995</c:v>
                </c:pt>
                <c:pt idx="2180">
                  <c:v>636</c:v>
                </c:pt>
                <c:pt idx="2181">
                  <c:v>636.20000000000005</c:v>
                </c:pt>
                <c:pt idx="2182">
                  <c:v>636.4</c:v>
                </c:pt>
                <c:pt idx="2183">
                  <c:v>636.6</c:v>
                </c:pt>
                <c:pt idx="2184">
                  <c:v>636.79999999999995</c:v>
                </c:pt>
                <c:pt idx="2185">
                  <c:v>637</c:v>
                </c:pt>
                <c:pt idx="2186">
                  <c:v>637.20000000000005</c:v>
                </c:pt>
                <c:pt idx="2187">
                  <c:v>637.4</c:v>
                </c:pt>
                <c:pt idx="2188">
                  <c:v>637.6</c:v>
                </c:pt>
                <c:pt idx="2189">
                  <c:v>637.79999999999995</c:v>
                </c:pt>
                <c:pt idx="2190">
                  <c:v>638</c:v>
                </c:pt>
                <c:pt idx="2191">
                  <c:v>638.20000000000005</c:v>
                </c:pt>
                <c:pt idx="2192">
                  <c:v>638.4</c:v>
                </c:pt>
                <c:pt idx="2193">
                  <c:v>638.6</c:v>
                </c:pt>
                <c:pt idx="2194">
                  <c:v>638.79999999999995</c:v>
                </c:pt>
                <c:pt idx="2195">
                  <c:v>639</c:v>
                </c:pt>
                <c:pt idx="2196">
                  <c:v>639.20000000000005</c:v>
                </c:pt>
                <c:pt idx="2197">
                  <c:v>639.4</c:v>
                </c:pt>
                <c:pt idx="2198">
                  <c:v>639.6</c:v>
                </c:pt>
                <c:pt idx="2199">
                  <c:v>639.79999999999995</c:v>
                </c:pt>
                <c:pt idx="2200">
                  <c:v>640</c:v>
                </c:pt>
                <c:pt idx="2201">
                  <c:v>640.20000000000005</c:v>
                </c:pt>
                <c:pt idx="2202">
                  <c:v>640.4</c:v>
                </c:pt>
                <c:pt idx="2203">
                  <c:v>640.6</c:v>
                </c:pt>
                <c:pt idx="2204">
                  <c:v>640.79999999999995</c:v>
                </c:pt>
                <c:pt idx="2205">
                  <c:v>641</c:v>
                </c:pt>
                <c:pt idx="2206">
                  <c:v>641.20000000000005</c:v>
                </c:pt>
                <c:pt idx="2207">
                  <c:v>641.4</c:v>
                </c:pt>
                <c:pt idx="2208">
                  <c:v>641.6</c:v>
                </c:pt>
                <c:pt idx="2209">
                  <c:v>641.79999999999995</c:v>
                </c:pt>
                <c:pt idx="2210">
                  <c:v>642</c:v>
                </c:pt>
                <c:pt idx="2211">
                  <c:v>642.20000000000005</c:v>
                </c:pt>
                <c:pt idx="2212">
                  <c:v>642.4</c:v>
                </c:pt>
                <c:pt idx="2213">
                  <c:v>642.6</c:v>
                </c:pt>
                <c:pt idx="2214">
                  <c:v>642.79999999999995</c:v>
                </c:pt>
                <c:pt idx="2215">
                  <c:v>643</c:v>
                </c:pt>
                <c:pt idx="2216">
                  <c:v>643.20000000000005</c:v>
                </c:pt>
                <c:pt idx="2217">
                  <c:v>643.4</c:v>
                </c:pt>
                <c:pt idx="2218">
                  <c:v>643.6</c:v>
                </c:pt>
                <c:pt idx="2219">
                  <c:v>643.79999999999995</c:v>
                </c:pt>
                <c:pt idx="2220">
                  <c:v>644</c:v>
                </c:pt>
                <c:pt idx="2221">
                  <c:v>644.20000000000005</c:v>
                </c:pt>
                <c:pt idx="2222">
                  <c:v>644.4</c:v>
                </c:pt>
                <c:pt idx="2223">
                  <c:v>644.6</c:v>
                </c:pt>
                <c:pt idx="2224">
                  <c:v>644.79999999999995</c:v>
                </c:pt>
                <c:pt idx="2225">
                  <c:v>645</c:v>
                </c:pt>
                <c:pt idx="2226">
                  <c:v>645.20000000000005</c:v>
                </c:pt>
                <c:pt idx="2227">
                  <c:v>645.4</c:v>
                </c:pt>
                <c:pt idx="2228">
                  <c:v>645.6</c:v>
                </c:pt>
                <c:pt idx="2229">
                  <c:v>645.79999999999995</c:v>
                </c:pt>
                <c:pt idx="2230">
                  <c:v>646</c:v>
                </c:pt>
                <c:pt idx="2231">
                  <c:v>646.20000000000005</c:v>
                </c:pt>
                <c:pt idx="2232">
                  <c:v>646.4</c:v>
                </c:pt>
                <c:pt idx="2233">
                  <c:v>646.6</c:v>
                </c:pt>
                <c:pt idx="2234">
                  <c:v>646.79999999999995</c:v>
                </c:pt>
                <c:pt idx="2235">
                  <c:v>647</c:v>
                </c:pt>
                <c:pt idx="2236">
                  <c:v>647.20000000000005</c:v>
                </c:pt>
                <c:pt idx="2237">
                  <c:v>647.4</c:v>
                </c:pt>
                <c:pt idx="2238">
                  <c:v>647.6</c:v>
                </c:pt>
                <c:pt idx="2239">
                  <c:v>647.79999999999995</c:v>
                </c:pt>
                <c:pt idx="2240">
                  <c:v>648</c:v>
                </c:pt>
                <c:pt idx="2241">
                  <c:v>648.20000000000005</c:v>
                </c:pt>
                <c:pt idx="2242">
                  <c:v>648.4</c:v>
                </c:pt>
                <c:pt idx="2243">
                  <c:v>648.6</c:v>
                </c:pt>
                <c:pt idx="2244">
                  <c:v>648.79999999999995</c:v>
                </c:pt>
                <c:pt idx="2245">
                  <c:v>649</c:v>
                </c:pt>
                <c:pt idx="2246">
                  <c:v>649.20000000000005</c:v>
                </c:pt>
                <c:pt idx="2247">
                  <c:v>649.4</c:v>
                </c:pt>
                <c:pt idx="2248">
                  <c:v>649.6</c:v>
                </c:pt>
                <c:pt idx="2249">
                  <c:v>649.79999999999995</c:v>
                </c:pt>
                <c:pt idx="2250">
                  <c:v>650</c:v>
                </c:pt>
                <c:pt idx="2251">
                  <c:v>650.20000000000005</c:v>
                </c:pt>
                <c:pt idx="2252">
                  <c:v>650.4</c:v>
                </c:pt>
                <c:pt idx="2253">
                  <c:v>650.6</c:v>
                </c:pt>
                <c:pt idx="2254">
                  <c:v>650.79999999999995</c:v>
                </c:pt>
                <c:pt idx="2255">
                  <c:v>651</c:v>
                </c:pt>
                <c:pt idx="2256">
                  <c:v>651.20000000000005</c:v>
                </c:pt>
                <c:pt idx="2257">
                  <c:v>651.4</c:v>
                </c:pt>
                <c:pt idx="2258">
                  <c:v>651.6</c:v>
                </c:pt>
                <c:pt idx="2259">
                  <c:v>651.79999999999995</c:v>
                </c:pt>
                <c:pt idx="2260">
                  <c:v>652</c:v>
                </c:pt>
                <c:pt idx="2261">
                  <c:v>652.20000000000005</c:v>
                </c:pt>
                <c:pt idx="2262">
                  <c:v>652.4</c:v>
                </c:pt>
                <c:pt idx="2263">
                  <c:v>652.6</c:v>
                </c:pt>
                <c:pt idx="2264">
                  <c:v>652.79999999999995</c:v>
                </c:pt>
                <c:pt idx="2265">
                  <c:v>653</c:v>
                </c:pt>
                <c:pt idx="2266">
                  <c:v>653.20000000000005</c:v>
                </c:pt>
                <c:pt idx="2267">
                  <c:v>653.4</c:v>
                </c:pt>
                <c:pt idx="2268">
                  <c:v>653.6</c:v>
                </c:pt>
                <c:pt idx="2269">
                  <c:v>653.79999999999995</c:v>
                </c:pt>
                <c:pt idx="2270">
                  <c:v>654</c:v>
                </c:pt>
                <c:pt idx="2271">
                  <c:v>654.20000000000005</c:v>
                </c:pt>
                <c:pt idx="2272">
                  <c:v>654.4</c:v>
                </c:pt>
                <c:pt idx="2273">
                  <c:v>654.6</c:v>
                </c:pt>
                <c:pt idx="2274">
                  <c:v>654.79999999999995</c:v>
                </c:pt>
                <c:pt idx="2275">
                  <c:v>655</c:v>
                </c:pt>
                <c:pt idx="2276">
                  <c:v>655.20000000000005</c:v>
                </c:pt>
                <c:pt idx="2277">
                  <c:v>655.4</c:v>
                </c:pt>
                <c:pt idx="2278">
                  <c:v>655.6</c:v>
                </c:pt>
                <c:pt idx="2279">
                  <c:v>655.8</c:v>
                </c:pt>
                <c:pt idx="2280">
                  <c:v>656</c:v>
                </c:pt>
                <c:pt idx="2281">
                  <c:v>656.2</c:v>
                </c:pt>
                <c:pt idx="2282">
                  <c:v>656.4</c:v>
                </c:pt>
                <c:pt idx="2283">
                  <c:v>656.6</c:v>
                </c:pt>
                <c:pt idx="2284">
                  <c:v>656.8</c:v>
                </c:pt>
                <c:pt idx="2285">
                  <c:v>657</c:v>
                </c:pt>
                <c:pt idx="2286">
                  <c:v>657.2</c:v>
                </c:pt>
                <c:pt idx="2287">
                  <c:v>657.4</c:v>
                </c:pt>
                <c:pt idx="2288">
                  <c:v>657.6</c:v>
                </c:pt>
                <c:pt idx="2289">
                  <c:v>657.8</c:v>
                </c:pt>
                <c:pt idx="2290">
                  <c:v>658</c:v>
                </c:pt>
                <c:pt idx="2291">
                  <c:v>658.2</c:v>
                </c:pt>
                <c:pt idx="2292">
                  <c:v>658.4</c:v>
                </c:pt>
                <c:pt idx="2293">
                  <c:v>658.6</c:v>
                </c:pt>
                <c:pt idx="2294">
                  <c:v>658.8</c:v>
                </c:pt>
                <c:pt idx="2295">
                  <c:v>659</c:v>
                </c:pt>
                <c:pt idx="2296">
                  <c:v>659.2</c:v>
                </c:pt>
                <c:pt idx="2297">
                  <c:v>659.4</c:v>
                </c:pt>
                <c:pt idx="2298">
                  <c:v>659.6</c:v>
                </c:pt>
                <c:pt idx="2299">
                  <c:v>659.8</c:v>
                </c:pt>
                <c:pt idx="2300">
                  <c:v>660</c:v>
                </c:pt>
                <c:pt idx="2301">
                  <c:v>660.2</c:v>
                </c:pt>
                <c:pt idx="2302">
                  <c:v>660.4</c:v>
                </c:pt>
                <c:pt idx="2303">
                  <c:v>660.6</c:v>
                </c:pt>
                <c:pt idx="2304">
                  <c:v>660.8</c:v>
                </c:pt>
                <c:pt idx="2305">
                  <c:v>661</c:v>
                </c:pt>
                <c:pt idx="2306">
                  <c:v>661.2</c:v>
                </c:pt>
                <c:pt idx="2307">
                  <c:v>661.4</c:v>
                </c:pt>
                <c:pt idx="2308">
                  <c:v>661.6</c:v>
                </c:pt>
                <c:pt idx="2309">
                  <c:v>661.8</c:v>
                </c:pt>
                <c:pt idx="2310">
                  <c:v>662</c:v>
                </c:pt>
                <c:pt idx="2311">
                  <c:v>662.2</c:v>
                </c:pt>
                <c:pt idx="2312">
                  <c:v>662.4</c:v>
                </c:pt>
                <c:pt idx="2313">
                  <c:v>662.6</c:v>
                </c:pt>
                <c:pt idx="2314">
                  <c:v>662.8</c:v>
                </c:pt>
                <c:pt idx="2315">
                  <c:v>663</c:v>
                </c:pt>
                <c:pt idx="2316">
                  <c:v>663.2</c:v>
                </c:pt>
                <c:pt idx="2317">
                  <c:v>663.4</c:v>
                </c:pt>
                <c:pt idx="2318">
                  <c:v>663.6</c:v>
                </c:pt>
                <c:pt idx="2319">
                  <c:v>663.8</c:v>
                </c:pt>
                <c:pt idx="2320">
                  <c:v>664</c:v>
                </c:pt>
                <c:pt idx="2321">
                  <c:v>664.2</c:v>
                </c:pt>
                <c:pt idx="2322">
                  <c:v>664.4</c:v>
                </c:pt>
                <c:pt idx="2323">
                  <c:v>664.6</c:v>
                </c:pt>
                <c:pt idx="2324">
                  <c:v>664.8</c:v>
                </c:pt>
                <c:pt idx="2325">
                  <c:v>665</c:v>
                </c:pt>
                <c:pt idx="2326">
                  <c:v>665.2</c:v>
                </c:pt>
                <c:pt idx="2327">
                  <c:v>665.4</c:v>
                </c:pt>
                <c:pt idx="2328">
                  <c:v>665.6</c:v>
                </c:pt>
                <c:pt idx="2329">
                  <c:v>665.8</c:v>
                </c:pt>
                <c:pt idx="2330">
                  <c:v>666</c:v>
                </c:pt>
                <c:pt idx="2331">
                  <c:v>666.2</c:v>
                </c:pt>
                <c:pt idx="2332">
                  <c:v>666.4</c:v>
                </c:pt>
                <c:pt idx="2333">
                  <c:v>666.6</c:v>
                </c:pt>
                <c:pt idx="2334">
                  <c:v>666.8</c:v>
                </c:pt>
                <c:pt idx="2335">
                  <c:v>667</c:v>
                </c:pt>
                <c:pt idx="2336">
                  <c:v>667.2</c:v>
                </c:pt>
                <c:pt idx="2337">
                  <c:v>667.4</c:v>
                </c:pt>
                <c:pt idx="2338">
                  <c:v>667.6</c:v>
                </c:pt>
                <c:pt idx="2339">
                  <c:v>667.8</c:v>
                </c:pt>
                <c:pt idx="2340">
                  <c:v>668</c:v>
                </c:pt>
                <c:pt idx="2341">
                  <c:v>668.2</c:v>
                </c:pt>
                <c:pt idx="2342">
                  <c:v>668.4</c:v>
                </c:pt>
                <c:pt idx="2343">
                  <c:v>668.6</c:v>
                </c:pt>
                <c:pt idx="2344">
                  <c:v>668.8</c:v>
                </c:pt>
                <c:pt idx="2345">
                  <c:v>669</c:v>
                </c:pt>
                <c:pt idx="2346">
                  <c:v>669.2</c:v>
                </c:pt>
                <c:pt idx="2347">
                  <c:v>669.4</c:v>
                </c:pt>
                <c:pt idx="2348">
                  <c:v>669.6</c:v>
                </c:pt>
                <c:pt idx="2349">
                  <c:v>669.8</c:v>
                </c:pt>
                <c:pt idx="2350">
                  <c:v>670</c:v>
                </c:pt>
                <c:pt idx="2351">
                  <c:v>670.2</c:v>
                </c:pt>
                <c:pt idx="2352">
                  <c:v>670.4</c:v>
                </c:pt>
                <c:pt idx="2353">
                  <c:v>670.6</c:v>
                </c:pt>
                <c:pt idx="2354">
                  <c:v>670.8</c:v>
                </c:pt>
                <c:pt idx="2355">
                  <c:v>671</c:v>
                </c:pt>
                <c:pt idx="2356">
                  <c:v>671.2</c:v>
                </c:pt>
                <c:pt idx="2357">
                  <c:v>671.4</c:v>
                </c:pt>
                <c:pt idx="2358">
                  <c:v>671.6</c:v>
                </c:pt>
                <c:pt idx="2359">
                  <c:v>671.8</c:v>
                </c:pt>
                <c:pt idx="2360">
                  <c:v>672</c:v>
                </c:pt>
                <c:pt idx="2361">
                  <c:v>672.2</c:v>
                </c:pt>
                <c:pt idx="2362">
                  <c:v>672.4</c:v>
                </c:pt>
                <c:pt idx="2363">
                  <c:v>672.6</c:v>
                </c:pt>
                <c:pt idx="2364">
                  <c:v>672.8</c:v>
                </c:pt>
                <c:pt idx="2365">
                  <c:v>673</c:v>
                </c:pt>
                <c:pt idx="2366">
                  <c:v>673.2</c:v>
                </c:pt>
                <c:pt idx="2367">
                  <c:v>673.4</c:v>
                </c:pt>
                <c:pt idx="2368">
                  <c:v>673.6</c:v>
                </c:pt>
                <c:pt idx="2369">
                  <c:v>673.8</c:v>
                </c:pt>
                <c:pt idx="2370">
                  <c:v>674</c:v>
                </c:pt>
                <c:pt idx="2371">
                  <c:v>674.2</c:v>
                </c:pt>
                <c:pt idx="2372">
                  <c:v>674.4</c:v>
                </c:pt>
                <c:pt idx="2373">
                  <c:v>674.6</c:v>
                </c:pt>
                <c:pt idx="2374">
                  <c:v>674.8</c:v>
                </c:pt>
                <c:pt idx="2375">
                  <c:v>675</c:v>
                </c:pt>
                <c:pt idx="2376">
                  <c:v>675.2</c:v>
                </c:pt>
                <c:pt idx="2377">
                  <c:v>675.4</c:v>
                </c:pt>
                <c:pt idx="2378">
                  <c:v>675.6</c:v>
                </c:pt>
                <c:pt idx="2379">
                  <c:v>675.8</c:v>
                </c:pt>
                <c:pt idx="2380">
                  <c:v>676</c:v>
                </c:pt>
                <c:pt idx="2381">
                  <c:v>676.2</c:v>
                </c:pt>
                <c:pt idx="2382">
                  <c:v>676.4</c:v>
                </c:pt>
                <c:pt idx="2383">
                  <c:v>676.6</c:v>
                </c:pt>
                <c:pt idx="2384">
                  <c:v>676.8</c:v>
                </c:pt>
                <c:pt idx="2385">
                  <c:v>677</c:v>
                </c:pt>
                <c:pt idx="2386">
                  <c:v>677.2</c:v>
                </c:pt>
                <c:pt idx="2387">
                  <c:v>677.4</c:v>
                </c:pt>
                <c:pt idx="2388">
                  <c:v>677.6</c:v>
                </c:pt>
                <c:pt idx="2389">
                  <c:v>677.8</c:v>
                </c:pt>
                <c:pt idx="2390">
                  <c:v>678</c:v>
                </c:pt>
                <c:pt idx="2391">
                  <c:v>678.2</c:v>
                </c:pt>
                <c:pt idx="2392">
                  <c:v>678.4</c:v>
                </c:pt>
                <c:pt idx="2393">
                  <c:v>678.6</c:v>
                </c:pt>
                <c:pt idx="2394">
                  <c:v>678.8</c:v>
                </c:pt>
                <c:pt idx="2395">
                  <c:v>679</c:v>
                </c:pt>
                <c:pt idx="2396">
                  <c:v>679.2</c:v>
                </c:pt>
                <c:pt idx="2397">
                  <c:v>679.4</c:v>
                </c:pt>
                <c:pt idx="2398">
                  <c:v>679.6</c:v>
                </c:pt>
                <c:pt idx="2399">
                  <c:v>679.8</c:v>
                </c:pt>
                <c:pt idx="2400">
                  <c:v>680</c:v>
                </c:pt>
                <c:pt idx="2401">
                  <c:v>680.2</c:v>
                </c:pt>
                <c:pt idx="2402">
                  <c:v>680.4</c:v>
                </c:pt>
                <c:pt idx="2403">
                  <c:v>680.6</c:v>
                </c:pt>
                <c:pt idx="2404">
                  <c:v>680.8</c:v>
                </c:pt>
                <c:pt idx="2405">
                  <c:v>681</c:v>
                </c:pt>
                <c:pt idx="2406">
                  <c:v>681.2</c:v>
                </c:pt>
                <c:pt idx="2407">
                  <c:v>681.4</c:v>
                </c:pt>
                <c:pt idx="2408">
                  <c:v>681.6</c:v>
                </c:pt>
                <c:pt idx="2409">
                  <c:v>681.8</c:v>
                </c:pt>
                <c:pt idx="2410">
                  <c:v>682</c:v>
                </c:pt>
                <c:pt idx="2411">
                  <c:v>682.2</c:v>
                </c:pt>
                <c:pt idx="2412">
                  <c:v>682.4</c:v>
                </c:pt>
                <c:pt idx="2413">
                  <c:v>682.6</c:v>
                </c:pt>
                <c:pt idx="2414">
                  <c:v>682.8</c:v>
                </c:pt>
                <c:pt idx="2415">
                  <c:v>683</c:v>
                </c:pt>
                <c:pt idx="2416">
                  <c:v>683.2</c:v>
                </c:pt>
                <c:pt idx="2417">
                  <c:v>683.4</c:v>
                </c:pt>
                <c:pt idx="2418">
                  <c:v>683.6</c:v>
                </c:pt>
                <c:pt idx="2419">
                  <c:v>683.8</c:v>
                </c:pt>
                <c:pt idx="2420">
                  <c:v>684</c:v>
                </c:pt>
                <c:pt idx="2421">
                  <c:v>684.2</c:v>
                </c:pt>
                <c:pt idx="2422">
                  <c:v>684.4</c:v>
                </c:pt>
                <c:pt idx="2423">
                  <c:v>684.6</c:v>
                </c:pt>
                <c:pt idx="2424">
                  <c:v>684.8</c:v>
                </c:pt>
                <c:pt idx="2425">
                  <c:v>685</c:v>
                </c:pt>
                <c:pt idx="2426">
                  <c:v>685.2</c:v>
                </c:pt>
                <c:pt idx="2427">
                  <c:v>685.4</c:v>
                </c:pt>
                <c:pt idx="2428">
                  <c:v>685.6</c:v>
                </c:pt>
                <c:pt idx="2429">
                  <c:v>685.8</c:v>
                </c:pt>
                <c:pt idx="2430">
                  <c:v>686</c:v>
                </c:pt>
                <c:pt idx="2431">
                  <c:v>686.2</c:v>
                </c:pt>
                <c:pt idx="2432">
                  <c:v>686.4</c:v>
                </c:pt>
                <c:pt idx="2433">
                  <c:v>686.6</c:v>
                </c:pt>
                <c:pt idx="2434">
                  <c:v>686.8</c:v>
                </c:pt>
                <c:pt idx="2435">
                  <c:v>687</c:v>
                </c:pt>
                <c:pt idx="2436">
                  <c:v>687.2</c:v>
                </c:pt>
                <c:pt idx="2437">
                  <c:v>687.4</c:v>
                </c:pt>
                <c:pt idx="2438">
                  <c:v>687.6</c:v>
                </c:pt>
                <c:pt idx="2439">
                  <c:v>687.8</c:v>
                </c:pt>
                <c:pt idx="2440">
                  <c:v>688</c:v>
                </c:pt>
                <c:pt idx="2441">
                  <c:v>688.2</c:v>
                </c:pt>
                <c:pt idx="2442">
                  <c:v>688.4</c:v>
                </c:pt>
                <c:pt idx="2443">
                  <c:v>688.6</c:v>
                </c:pt>
                <c:pt idx="2444">
                  <c:v>688.8</c:v>
                </c:pt>
                <c:pt idx="2445">
                  <c:v>689</c:v>
                </c:pt>
                <c:pt idx="2446">
                  <c:v>689.2</c:v>
                </c:pt>
                <c:pt idx="2447">
                  <c:v>689.4</c:v>
                </c:pt>
                <c:pt idx="2448">
                  <c:v>689.6</c:v>
                </c:pt>
                <c:pt idx="2449">
                  <c:v>689.8</c:v>
                </c:pt>
                <c:pt idx="2450">
                  <c:v>690</c:v>
                </c:pt>
                <c:pt idx="2451">
                  <c:v>690.2</c:v>
                </c:pt>
                <c:pt idx="2452">
                  <c:v>690.4</c:v>
                </c:pt>
                <c:pt idx="2453">
                  <c:v>690.6</c:v>
                </c:pt>
                <c:pt idx="2454">
                  <c:v>690.8</c:v>
                </c:pt>
                <c:pt idx="2455">
                  <c:v>691</c:v>
                </c:pt>
                <c:pt idx="2456">
                  <c:v>691.2</c:v>
                </c:pt>
                <c:pt idx="2457">
                  <c:v>691.4</c:v>
                </c:pt>
                <c:pt idx="2458">
                  <c:v>691.6</c:v>
                </c:pt>
                <c:pt idx="2459">
                  <c:v>691.8</c:v>
                </c:pt>
                <c:pt idx="2460">
                  <c:v>692</c:v>
                </c:pt>
                <c:pt idx="2461">
                  <c:v>692.2</c:v>
                </c:pt>
                <c:pt idx="2462">
                  <c:v>692.4</c:v>
                </c:pt>
                <c:pt idx="2463">
                  <c:v>692.6</c:v>
                </c:pt>
                <c:pt idx="2464">
                  <c:v>692.8</c:v>
                </c:pt>
                <c:pt idx="2465">
                  <c:v>693</c:v>
                </c:pt>
                <c:pt idx="2466">
                  <c:v>693.2</c:v>
                </c:pt>
                <c:pt idx="2467">
                  <c:v>693.4</c:v>
                </c:pt>
                <c:pt idx="2468">
                  <c:v>693.6</c:v>
                </c:pt>
                <c:pt idx="2469">
                  <c:v>693.8</c:v>
                </c:pt>
                <c:pt idx="2470">
                  <c:v>694</c:v>
                </c:pt>
                <c:pt idx="2471">
                  <c:v>694.2</c:v>
                </c:pt>
                <c:pt idx="2472">
                  <c:v>694.4</c:v>
                </c:pt>
                <c:pt idx="2473">
                  <c:v>694.6</c:v>
                </c:pt>
                <c:pt idx="2474">
                  <c:v>694.8</c:v>
                </c:pt>
                <c:pt idx="2475">
                  <c:v>695</c:v>
                </c:pt>
                <c:pt idx="2476">
                  <c:v>695.2</c:v>
                </c:pt>
                <c:pt idx="2477">
                  <c:v>695.4</c:v>
                </c:pt>
                <c:pt idx="2478">
                  <c:v>695.6</c:v>
                </c:pt>
                <c:pt idx="2479">
                  <c:v>695.8</c:v>
                </c:pt>
                <c:pt idx="2480">
                  <c:v>696</c:v>
                </c:pt>
                <c:pt idx="2481">
                  <c:v>696.2</c:v>
                </c:pt>
                <c:pt idx="2482">
                  <c:v>696.4</c:v>
                </c:pt>
                <c:pt idx="2483">
                  <c:v>696.6</c:v>
                </c:pt>
                <c:pt idx="2484">
                  <c:v>696.8</c:v>
                </c:pt>
                <c:pt idx="2485">
                  <c:v>697</c:v>
                </c:pt>
                <c:pt idx="2486">
                  <c:v>697.2</c:v>
                </c:pt>
                <c:pt idx="2487">
                  <c:v>697.4</c:v>
                </c:pt>
                <c:pt idx="2488">
                  <c:v>697.6</c:v>
                </c:pt>
                <c:pt idx="2489">
                  <c:v>697.8</c:v>
                </c:pt>
                <c:pt idx="2490">
                  <c:v>698</c:v>
                </c:pt>
                <c:pt idx="2491">
                  <c:v>698.2</c:v>
                </c:pt>
                <c:pt idx="2492">
                  <c:v>698.4</c:v>
                </c:pt>
                <c:pt idx="2493">
                  <c:v>698.6</c:v>
                </c:pt>
                <c:pt idx="2494">
                  <c:v>698.8</c:v>
                </c:pt>
                <c:pt idx="2495">
                  <c:v>699</c:v>
                </c:pt>
                <c:pt idx="2496">
                  <c:v>699.2</c:v>
                </c:pt>
                <c:pt idx="2497">
                  <c:v>699.4</c:v>
                </c:pt>
                <c:pt idx="2498">
                  <c:v>699.6</c:v>
                </c:pt>
                <c:pt idx="2499">
                  <c:v>699.8</c:v>
                </c:pt>
                <c:pt idx="2500">
                  <c:v>700</c:v>
                </c:pt>
                <c:pt idx="2501">
                  <c:v>700.2</c:v>
                </c:pt>
                <c:pt idx="2502">
                  <c:v>700.4</c:v>
                </c:pt>
                <c:pt idx="2503">
                  <c:v>700.6</c:v>
                </c:pt>
                <c:pt idx="2504">
                  <c:v>700.8</c:v>
                </c:pt>
                <c:pt idx="2505">
                  <c:v>701</c:v>
                </c:pt>
                <c:pt idx="2506">
                  <c:v>701.2</c:v>
                </c:pt>
                <c:pt idx="2507">
                  <c:v>701.4</c:v>
                </c:pt>
                <c:pt idx="2508">
                  <c:v>701.6</c:v>
                </c:pt>
                <c:pt idx="2509">
                  <c:v>701.8</c:v>
                </c:pt>
                <c:pt idx="2510">
                  <c:v>702</c:v>
                </c:pt>
                <c:pt idx="2511">
                  <c:v>702.2</c:v>
                </c:pt>
                <c:pt idx="2512">
                  <c:v>702.4</c:v>
                </c:pt>
                <c:pt idx="2513">
                  <c:v>702.6</c:v>
                </c:pt>
                <c:pt idx="2514">
                  <c:v>702.8</c:v>
                </c:pt>
                <c:pt idx="2515">
                  <c:v>703</c:v>
                </c:pt>
                <c:pt idx="2516">
                  <c:v>703.2</c:v>
                </c:pt>
                <c:pt idx="2517">
                  <c:v>703.4</c:v>
                </c:pt>
                <c:pt idx="2518">
                  <c:v>703.6</c:v>
                </c:pt>
                <c:pt idx="2519">
                  <c:v>703.8</c:v>
                </c:pt>
                <c:pt idx="2520">
                  <c:v>704</c:v>
                </c:pt>
                <c:pt idx="2521">
                  <c:v>704.2</c:v>
                </c:pt>
                <c:pt idx="2522">
                  <c:v>704.4</c:v>
                </c:pt>
                <c:pt idx="2523">
                  <c:v>704.6</c:v>
                </c:pt>
                <c:pt idx="2524">
                  <c:v>704.8</c:v>
                </c:pt>
                <c:pt idx="2525">
                  <c:v>705</c:v>
                </c:pt>
                <c:pt idx="2526">
                  <c:v>705.2</c:v>
                </c:pt>
                <c:pt idx="2527">
                  <c:v>705.4</c:v>
                </c:pt>
                <c:pt idx="2528">
                  <c:v>705.6</c:v>
                </c:pt>
                <c:pt idx="2529">
                  <c:v>705.8</c:v>
                </c:pt>
                <c:pt idx="2530">
                  <c:v>706</c:v>
                </c:pt>
                <c:pt idx="2531">
                  <c:v>706.2</c:v>
                </c:pt>
                <c:pt idx="2532">
                  <c:v>706.4</c:v>
                </c:pt>
                <c:pt idx="2533">
                  <c:v>706.6</c:v>
                </c:pt>
                <c:pt idx="2534">
                  <c:v>706.8</c:v>
                </c:pt>
                <c:pt idx="2535">
                  <c:v>707</c:v>
                </c:pt>
                <c:pt idx="2536">
                  <c:v>707.2</c:v>
                </c:pt>
                <c:pt idx="2537">
                  <c:v>707.4</c:v>
                </c:pt>
                <c:pt idx="2538">
                  <c:v>707.6</c:v>
                </c:pt>
                <c:pt idx="2539">
                  <c:v>707.8</c:v>
                </c:pt>
                <c:pt idx="2540">
                  <c:v>708</c:v>
                </c:pt>
                <c:pt idx="2541">
                  <c:v>708.2</c:v>
                </c:pt>
                <c:pt idx="2542">
                  <c:v>708.4</c:v>
                </c:pt>
                <c:pt idx="2543">
                  <c:v>708.6</c:v>
                </c:pt>
                <c:pt idx="2544">
                  <c:v>708.8</c:v>
                </c:pt>
                <c:pt idx="2545">
                  <c:v>709</c:v>
                </c:pt>
                <c:pt idx="2546">
                  <c:v>709.2</c:v>
                </c:pt>
                <c:pt idx="2547">
                  <c:v>709.4</c:v>
                </c:pt>
                <c:pt idx="2548">
                  <c:v>709.6</c:v>
                </c:pt>
                <c:pt idx="2549">
                  <c:v>709.8</c:v>
                </c:pt>
                <c:pt idx="2550">
                  <c:v>710</c:v>
                </c:pt>
                <c:pt idx="2551">
                  <c:v>710.2</c:v>
                </c:pt>
                <c:pt idx="2552">
                  <c:v>710.4</c:v>
                </c:pt>
                <c:pt idx="2553">
                  <c:v>710.6</c:v>
                </c:pt>
                <c:pt idx="2554">
                  <c:v>710.8</c:v>
                </c:pt>
                <c:pt idx="2555">
                  <c:v>711</c:v>
                </c:pt>
                <c:pt idx="2556">
                  <c:v>711.2</c:v>
                </c:pt>
                <c:pt idx="2557">
                  <c:v>711.4</c:v>
                </c:pt>
                <c:pt idx="2558">
                  <c:v>711.6</c:v>
                </c:pt>
                <c:pt idx="2559">
                  <c:v>711.8</c:v>
                </c:pt>
                <c:pt idx="2560">
                  <c:v>712</c:v>
                </c:pt>
                <c:pt idx="2561">
                  <c:v>712.2</c:v>
                </c:pt>
                <c:pt idx="2562">
                  <c:v>712.4</c:v>
                </c:pt>
                <c:pt idx="2563">
                  <c:v>712.6</c:v>
                </c:pt>
                <c:pt idx="2564">
                  <c:v>712.8</c:v>
                </c:pt>
                <c:pt idx="2565">
                  <c:v>713</c:v>
                </c:pt>
                <c:pt idx="2566">
                  <c:v>713.2</c:v>
                </c:pt>
                <c:pt idx="2567">
                  <c:v>713.4</c:v>
                </c:pt>
                <c:pt idx="2568">
                  <c:v>713.6</c:v>
                </c:pt>
                <c:pt idx="2569">
                  <c:v>713.8</c:v>
                </c:pt>
                <c:pt idx="2570">
                  <c:v>714</c:v>
                </c:pt>
                <c:pt idx="2571">
                  <c:v>714.2</c:v>
                </c:pt>
                <c:pt idx="2572">
                  <c:v>714.4</c:v>
                </c:pt>
                <c:pt idx="2573">
                  <c:v>714.6</c:v>
                </c:pt>
                <c:pt idx="2574">
                  <c:v>714.8</c:v>
                </c:pt>
                <c:pt idx="2575">
                  <c:v>715</c:v>
                </c:pt>
                <c:pt idx="2576">
                  <c:v>715.2</c:v>
                </c:pt>
                <c:pt idx="2577">
                  <c:v>715.4</c:v>
                </c:pt>
                <c:pt idx="2578">
                  <c:v>715.6</c:v>
                </c:pt>
                <c:pt idx="2579">
                  <c:v>715.8</c:v>
                </c:pt>
                <c:pt idx="2580">
                  <c:v>716</c:v>
                </c:pt>
                <c:pt idx="2581">
                  <c:v>716.2</c:v>
                </c:pt>
                <c:pt idx="2582">
                  <c:v>716.4</c:v>
                </c:pt>
                <c:pt idx="2583">
                  <c:v>716.6</c:v>
                </c:pt>
                <c:pt idx="2584">
                  <c:v>716.8</c:v>
                </c:pt>
                <c:pt idx="2585">
                  <c:v>717</c:v>
                </c:pt>
                <c:pt idx="2586">
                  <c:v>717.2</c:v>
                </c:pt>
                <c:pt idx="2587">
                  <c:v>717.4</c:v>
                </c:pt>
                <c:pt idx="2588">
                  <c:v>717.6</c:v>
                </c:pt>
                <c:pt idx="2589">
                  <c:v>717.8</c:v>
                </c:pt>
                <c:pt idx="2590">
                  <c:v>718</c:v>
                </c:pt>
                <c:pt idx="2591">
                  <c:v>718.2</c:v>
                </c:pt>
                <c:pt idx="2592">
                  <c:v>718.4</c:v>
                </c:pt>
                <c:pt idx="2593">
                  <c:v>718.6</c:v>
                </c:pt>
                <c:pt idx="2594">
                  <c:v>718.8</c:v>
                </c:pt>
                <c:pt idx="2595">
                  <c:v>719</c:v>
                </c:pt>
                <c:pt idx="2596">
                  <c:v>719.2</c:v>
                </c:pt>
                <c:pt idx="2597">
                  <c:v>719.4</c:v>
                </c:pt>
                <c:pt idx="2598">
                  <c:v>719.6</c:v>
                </c:pt>
                <c:pt idx="2599">
                  <c:v>719.8</c:v>
                </c:pt>
                <c:pt idx="2600">
                  <c:v>720</c:v>
                </c:pt>
                <c:pt idx="2601">
                  <c:v>720.2</c:v>
                </c:pt>
                <c:pt idx="2602">
                  <c:v>720.4</c:v>
                </c:pt>
                <c:pt idx="2603">
                  <c:v>720.6</c:v>
                </c:pt>
                <c:pt idx="2604">
                  <c:v>720.8</c:v>
                </c:pt>
                <c:pt idx="2605">
                  <c:v>721</c:v>
                </c:pt>
                <c:pt idx="2606">
                  <c:v>721.2</c:v>
                </c:pt>
                <c:pt idx="2607">
                  <c:v>721.4</c:v>
                </c:pt>
                <c:pt idx="2608">
                  <c:v>721.6</c:v>
                </c:pt>
                <c:pt idx="2609">
                  <c:v>721.8</c:v>
                </c:pt>
                <c:pt idx="2610">
                  <c:v>722</c:v>
                </c:pt>
                <c:pt idx="2611">
                  <c:v>722.2</c:v>
                </c:pt>
                <c:pt idx="2612">
                  <c:v>722.4</c:v>
                </c:pt>
                <c:pt idx="2613">
                  <c:v>722.6</c:v>
                </c:pt>
                <c:pt idx="2614">
                  <c:v>722.8</c:v>
                </c:pt>
                <c:pt idx="2615">
                  <c:v>723</c:v>
                </c:pt>
                <c:pt idx="2616">
                  <c:v>723.2</c:v>
                </c:pt>
                <c:pt idx="2617">
                  <c:v>723.4</c:v>
                </c:pt>
                <c:pt idx="2618">
                  <c:v>723.6</c:v>
                </c:pt>
                <c:pt idx="2619">
                  <c:v>723.8</c:v>
                </c:pt>
                <c:pt idx="2620">
                  <c:v>724</c:v>
                </c:pt>
                <c:pt idx="2621">
                  <c:v>724.2</c:v>
                </c:pt>
                <c:pt idx="2622">
                  <c:v>724.4</c:v>
                </c:pt>
                <c:pt idx="2623">
                  <c:v>724.6</c:v>
                </c:pt>
                <c:pt idx="2624">
                  <c:v>724.8</c:v>
                </c:pt>
                <c:pt idx="2625">
                  <c:v>725</c:v>
                </c:pt>
                <c:pt idx="2626">
                  <c:v>725.2</c:v>
                </c:pt>
                <c:pt idx="2627">
                  <c:v>725.4</c:v>
                </c:pt>
                <c:pt idx="2628">
                  <c:v>725.6</c:v>
                </c:pt>
                <c:pt idx="2629">
                  <c:v>725.8</c:v>
                </c:pt>
                <c:pt idx="2630">
                  <c:v>726</c:v>
                </c:pt>
                <c:pt idx="2631">
                  <c:v>726.2</c:v>
                </c:pt>
                <c:pt idx="2632">
                  <c:v>726.4</c:v>
                </c:pt>
                <c:pt idx="2633">
                  <c:v>726.6</c:v>
                </c:pt>
                <c:pt idx="2634">
                  <c:v>726.8</c:v>
                </c:pt>
                <c:pt idx="2635">
                  <c:v>727</c:v>
                </c:pt>
                <c:pt idx="2636">
                  <c:v>727.2</c:v>
                </c:pt>
                <c:pt idx="2637">
                  <c:v>727.4</c:v>
                </c:pt>
                <c:pt idx="2638">
                  <c:v>727.6</c:v>
                </c:pt>
                <c:pt idx="2639">
                  <c:v>727.8</c:v>
                </c:pt>
                <c:pt idx="2640">
                  <c:v>728</c:v>
                </c:pt>
                <c:pt idx="2641">
                  <c:v>728.2</c:v>
                </c:pt>
                <c:pt idx="2642">
                  <c:v>728.4</c:v>
                </c:pt>
                <c:pt idx="2643">
                  <c:v>728.6</c:v>
                </c:pt>
                <c:pt idx="2644">
                  <c:v>728.8</c:v>
                </c:pt>
                <c:pt idx="2645">
                  <c:v>729</c:v>
                </c:pt>
                <c:pt idx="2646">
                  <c:v>729.2</c:v>
                </c:pt>
                <c:pt idx="2647">
                  <c:v>729.4</c:v>
                </c:pt>
                <c:pt idx="2648">
                  <c:v>729.6</c:v>
                </c:pt>
                <c:pt idx="2649">
                  <c:v>729.8</c:v>
                </c:pt>
                <c:pt idx="2650">
                  <c:v>730</c:v>
                </c:pt>
                <c:pt idx="2651">
                  <c:v>730.2</c:v>
                </c:pt>
                <c:pt idx="2652">
                  <c:v>730.4</c:v>
                </c:pt>
                <c:pt idx="2653">
                  <c:v>730.6</c:v>
                </c:pt>
                <c:pt idx="2654">
                  <c:v>730.8</c:v>
                </c:pt>
                <c:pt idx="2655">
                  <c:v>731</c:v>
                </c:pt>
                <c:pt idx="2656">
                  <c:v>731.2</c:v>
                </c:pt>
                <c:pt idx="2657">
                  <c:v>731.4</c:v>
                </c:pt>
                <c:pt idx="2658">
                  <c:v>731.6</c:v>
                </c:pt>
                <c:pt idx="2659">
                  <c:v>731.8</c:v>
                </c:pt>
                <c:pt idx="2660">
                  <c:v>732</c:v>
                </c:pt>
                <c:pt idx="2661">
                  <c:v>732.2</c:v>
                </c:pt>
                <c:pt idx="2662">
                  <c:v>732.4</c:v>
                </c:pt>
                <c:pt idx="2663">
                  <c:v>732.6</c:v>
                </c:pt>
                <c:pt idx="2664">
                  <c:v>732.8</c:v>
                </c:pt>
                <c:pt idx="2665">
                  <c:v>733</c:v>
                </c:pt>
                <c:pt idx="2666">
                  <c:v>733.2</c:v>
                </c:pt>
                <c:pt idx="2667">
                  <c:v>733.4</c:v>
                </c:pt>
                <c:pt idx="2668">
                  <c:v>733.6</c:v>
                </c:pt>
                <c:pt idx="2669">
                  <c:v>733.8</c:v>
                </c:pt>
                <c:pt idx="2670">
                  <c:v>734</c:v>
                </c:pt>
                <c:pt idx="2671">
                  <c:v>734.2</c:v>
                </c:pt>
                <c:pt idx="2672">
                  <c:v>734.4</c:v>
                </c:pt>
                <c:pt idx="2673">
                  <c:v>734.6</c:v>
                </c:pt>
                <c:pt idx="2674">
                  <c:v>734.8</c:v>
                </c:pt>
                <c:pt idx="2675">
                  <c:v>735</c:v>
                </c:pt>
                <c:pt idx="2676">
                  <c:v>735.2</c:v>
                </c:pt>
                <c:pt idx="2677">
                  <c:v>735.4</c:v>
                </c:pt>
                <c:pt idx="2678">
                  <c:v>735.6</c:v>
                </c:pt>
                <c:pt idx="2679">
                  <c:v>735.8</c:v>
                </c:pt>
                <c:pt idx="2680">
                  <c:v>736</c:v>
                </c:pt>
                <c:pt idx="2681">
                  <c:v>736.2</c:v>
                </c:pt>
                <c:pt idx="2682">
                  <c:v>736.4</c:v>
                </c:pt>
                <c:pt idx="2683">
                  <c:v>736.6</c:v>
                </c:pt>
                <c:pt idx="2684">
                  <c:v>736.8</c:v>
                </c:pt>
                <c:pt idx="2685">
                  <c:v>737</c:v>
                </c:pt>
                <c:pt idx="2686">
                  <c:v>737.2</c:v>
                </c:pt>
                <c:pt idx="2687">
                  <c:v>737.4</c:v>
                </c:pt>
                <c:pt idx="2688">
                  <c:v>737.6</c:v>
                </c:pt>
                <c:pt idx="2689">
                  <c:v>737.8</c:v>
                </c:pt>
                <c:pt idx="2690">
                  <c:v>738</c:v>
                </c:pt>
                <c:pt idx="2691">
                  <c:v>738.2</c:v>
                </c:pt>
                <c:pt idx="2692">
                  <c:v>738.4</c:v>
                </c:pt>
                <c:pt idx="2693">
                  <c:v>738.6</c:v>
                </c:pt>
                <c:pt idx="2694">
                  <c:v>738.8</c:v>
                </c:pt>
                <c:pt idx="2695">
                  <c:v>739</c:v>
                </c:pt>
                <c:pt idx="2696">
                  <c:v>739.2</c:v>
                </c:pt>
                <c:pt idx="2697">
                  <c:v>739.4</c:v>
                </c:pt>
                <c:pt idx="2698">
                  <c:v>739.6</c:v>
                </c:pt>
                <c:pt idx="2699">
                  <c:v>739.8</c:v>
                </c:pt>
                <c:pt idx="2700">
                  <c:v>740</c:v>
                </c:pt>
                <c:pt idx="2701">
                  <c:v>740.2</c:v>
                </c:pt>
                <c:pt idx="2702">
                  <c:v>740.4</c:v>
                </c:pt>
                <c:pt idx="2703">
                  <c:v>740.6</c:v>
                </c:pt>
                <c:pt idx="2704">
                  <c:v>740.8</c:v>
                </c:pt>
                <c:pt idx="2705">
                  <c:v>741</c:v>
                </c:pt>
                <c:pt idx="2706">
                  <c:v>741.2</c:v>
                </c:pt>
                <c:pt idx="2707">
                  <c:v>741.4</c:v>
                </c:pt>
                <c:pt idx="2708">
                  <c:v>741.6</c:v>
                </c:pt>
                <c:pt idx="2709">
                  <c:v>741.8</c:v>
                </c:pt>
                <c:pt idx="2710">
                  <c:v>742</c:v>
                </c:pt>
                <c:pt idx="2711">
                  <c:v>742.2</c:v>
                </c:pt>
                <c:pt idx="2712">
                  <c:v>742.4</c:v>
                </c:pt>
                <c:pt idx="2713">
                  <c:v>742.6</c:v>
                </c:pt>
                <c:pt idx="2714">
                  <c:v>742.8</c:v>
                </c:pt>
                <c:pt idx="2715">
                  <c:v>743</c:v>
                </c:pt>
                <c:pt idx="2716">
                  <c:v>743.2</c:v>
                </c:pt>
                <c:pt idx="2717">
                  <c:v>743.4</c:v>
                </c:pt>
                <c:pt idx="2718">
                  <c:v>743.6</c:v>
                </c:pt>
                <c:pt idx="2719">
                  <c:v>743.8</c:v>
                </c:pt>
                <c:pt idx="2720">
                  <c:v>744</c:v>
                </c:pt>
                <c:pt idx="2721">
                  <c:v>744.2</c:v>
                </c:pt>
                <c:pt idx="2722">
                  <c:v>744.4</c:v>
                </c:pt>
                <c:pt idx="2723">
                  <c:v>744.6</c:v>
                </c:pt>
                <c:pt idx="2724">
                  <c:v>744.8</c:v>
                </c:pt>
                <c:pt idx="2725">
                  <c:v>745</c:v>
                </c:pt>
                <c:pt idx="2726">
                  <c:v>745.2</c:v>
                </c:pt>
                <c:pt idx="2727">
                  <c:v>745.4</c:v>
                </c:pt>
                <c:pt idx="2728">
                  <c:v>745.6</c:v>
                </c:pt>
                <c:pt idx="2729">
                  <c:v>745.8</c:v>
                </c:pt>
                <c:pt idx="2730">
                  <c:v>746</c:v>
                </c:pt>
                <c:pt idx="2731">
                  <c:v>746.2</c:v>
                </c:pt>
                <c:pt idx="2732">
                  <c:v>746.4</c:v>
                </c:pt>
                <c:pt idx="2733">
                  <c:v>746.6</c:v>
                </c:pt>
                <c:pt idx="2734">
                  <c:v>746.8</c:v>
                </c:pt>
                <c:pt idx="2735">
                  <c:v>747</c:v>
                </c:pt>
                <c:pt idx="2736">
                  <c:v>747.2</c:v>
                </c:pt>
                <c:pt idx="2737">
                  <c:v>747.4</c:v>
                </c:pt>
                <c:pt idx="2738">
                  <c:v>747.6</c:v>
                </c:pt>
                <c:pt idx="2739">
                  <c:v>747.8</c:v>
                </c:pt>
                <c:pt idx="2740">
                  <c:v>748</c:v>
                </c:pt>
                <c:pt idx="2741">
                  <c:v>748.2</c:v>
                </c:pt>
                <c:pt idx="2742">
                  <c:v>748.4</c:v>
                </c:pt>
                <c:pt idx="2743">
                  <c:v>748.6</c:v>
                </c:pt>
                <c:pt idx="2744">
                  <c:v>748.8</c:v>
                </c:pt>
                <c:pt idx="2745">
                  <c:v>749</c:v>
                </c:pt>
                <c:pt idx="2746">
                  <c:v>749.2</c:v>
                </c:pt>
                <c:pt idx="2747">
                  <c:v>749.4</c:v>
                </c:pt>
                <c:pt idx="2748">
                  <c:v>749.6</c:v>
                </c:pt>
                <c:pt idx="2749">
                  <c:v>749.8</c:v>
                </c:pt>
                <c:pt idx="2750">
                  <c:v>750</c:v>
                </c:pt>
                <c:pt idx="2751">
                  <c:v>750.2</c:v>
                </c:pt>
                <c:pt idx="2752">
                  <c:v>750.4</c:v>
                </c:pt>
                <c:pt idx="2753">
                  <c:v>750.6</c:v>
                </c:pt>
                <c:pt idx="2754">
                  <c:v>750.8</c:v>
                </c:pt>
                <c:pt idx="2755">
                  <c:v>751</c:v>
                </c:pt>
                <c:pt idx="2756">
                  <c:v>751.2</c:v>
                </c:pt>
                <c:pt idx="2757">
                  <c:v>751.4</c:v>
                </c:pt>
                <c:pt idx="2758">
                  <c:v>751.6</c:v>
                </c:pt>
                <c:pt idx="2759">
                  <c:v>751.8</c:v>
                </c:pt>
                <c:pt idx="2760">
                  <c:v>752</c:v>
                </c:pt>
                <c:pt idx="2761">
                  <c:v>752.2</c:v>
                </c:pt>
                <c:pt idx="2762">
                  <c:v>752.4</c:v>
                </c:pt>
                <c:pt idx="2763">
                  <c:v>752.6</c:v>
                </c:pt>
                <c:pt idx="2764">
                  <c:v>752.8</c:v>
                </c:pt>
                <c:pt idx="2765">
                  <c:v>753</c:v>
                </c:pt>
                <c:pt idx="2766">
                  <c:v>753.2</c:v>
                </c:pt>
                <c:pt idx="2767">
                  <c:v>753.4</c:v>
                </c:pt>
                <c:pt idx="2768">
                  <c:v>753.6</c:v>
                </c:pt>
                <c:pt idx="2769">
                  <c:v>753.8</c:v>
                </c:pt>
                <c:pt idx="2770">
                  <c:v>754</c:v>
                </c:pt>
                <c:pt idx="2771">
                  <c:v>754.2</c:v>
                </c:pt>
                <c:pt idx="2772">
                  <c:v>754.4</c:v>
                </c:pt>
                <c:pt idx="2773">
                  <c:v>754.6</c:v>
                </c:pt>
                <c:pt idx="2774">
                  <c:v>754.8</c:v>
                </c:pt>
                <c:pt idx="2775">
                  <c:v>755</c:v>
                </c:pt>
                <c:pt idx="2776">
                  <c:v>755.2</c:v>
                </c:pt>
                <c:pt idx="2777">
                  <c:v>755.4</c:v>
                </c:pt>
                <c:pt idx="2778">
                  <c:v>755.6</c:v>
                </c:pt>
                <c:pt idx="2779">
                  <c:v>755.8</c:v>
                </c:pt>
                <c:pt idx="2780">
                  <c:v>756</c:v>
                </c:pt>
                <c:pt idx="2781">
                  <c:v>756.2</c:v>
                </c:pt>
                <c:pt idx="2782">
                  <c:v>756.4</c:v>
                </c:pt>
                <c:pt idx="2783">
                  <c:v>756.6</c:v>
                </c:pt>
                <c:pt idx="2784">
                  <c:v>756.8</c:v>
                </c:pt>
                <c:pt idx="2785">
                  <c:v>757</c:v>
                </c:pt>
                <c:pt idx="2786">
                  <c:v>757.2</c:v>
                </c:pt>
                <c:pt idx="2787">
                  <c:v>757.4</c:v>
                </c:pt>
                <c:pt idx="2788">
                  <c:v>757.6</c:v>
                </c:pt>
                <c:pt idx="2789">
                  <c:v>757.8</c:v>
                </c:pt>
                <c:pt idx="2790">
                  <c:v>758</c:v>
                </c:pt>
                <c:pt idx="2791">
                  <c:v>758.2</c:v>
                </c:pt>
                <c:pt idx="2792">
                  <c:v>758.4</c:v>
                </c:pt>
                <c:pt idx="2793">
                  <c:v>758.6</c:v>
                </c:pt>
                <c:pt idx="2794">
                  <c:v>758.8</c:v>
                </c:pt>
                <c:pt idx="2795">
                  <c:v>759</c:v>
                </c:pt>
                <c:pt idx="2796">
                  <c:v>759.2</c:v>
                </c:pt>
                <c:pt idx="2797">
                  <c:v>759.4</c:v>
                </c:pt>
                <c:pt idx="2798">
                  <c:v>759.6</c:v>
                </c:pt>
                <c:pt idx="2799">
                  <c:v>759.8</c:v>
                </c:pt>
                <c:pt idx="2800">
                  <c:v>760</c:v>
                </c:pt>
                <c:pt idx="2801">
                  <c:v>760.2</c:v>
                </c:pt>
                <c:pt idx="2802">
                  <c:v>760.4</c:v>
                </c:pt>
                <c:pt idx="2803">
                  <c:v>760.6</c:v>
                </c:pt>
                <c:pt idx="2804">
                  <c:v>760.8</c:v>
                </c:pt>
                <c:pt idx="2805">
                  <c:v>761</c:v>
                </c:pt>
                <c:pt idx="2806">
                  <c:v>761.2</c:v>
                </c:pt>
                <c:pt idx="2807">
                  <c:v>761.4</c:v>
                </c:pt>
                <c:pt idx="2808">
                  <c:v>761.6</c:v>
                </c:pt>
                <c:pt idx="2809">
                  <c:v>761.8</c:v>
                </c:pt>
                <c:pt idx="2810">
                  <c:v>762</c:v>
                </c:pt>
                <c:pt idx="2811">
                  <c:v>762.2</c:v>
                </c:pt>
                <c:pt idx="2812">
                  <c:v>762.4</c:v>
                </c:pt>
                <c:pt idx="2813">
                  <c:v>762.6</c:v>
                </c:pt>
                <c:pt idx="2814">
                  <c:v>762.8</c:v>
                </c:pt>
                <c:pt idx="2815">
                  <c:v>763</c:v>
                </c:pt>
                <c:pt idx="2816">
                  <c:v>763.2</c:v>
                </c:pt>
                <c:pt idx="2817">
                  <c:v>763.4</c:v>
                </c:pt>
                <c:pt idx="2818">
                  <c:v>763.6</c:v>
                </c:pt>
                <c:pt idx="2819">
                  <c:v>763.8</c:v>
                </c:pt>
                <c:pt idx="2820">
                  <c:v>764</c:v>
                </c:pt>
                <c:pt idx="2821">
                  <c:v>764.2</c:v>
                </c:pt>
                <c:pt idx="2822">
                  <c:v>764.4</c:v>
                </c:pt>
                <c:pt idx="2823">
                  <c:v>764.6</c:v>
                </c:pt>
                <c:pt idx="2824">
                  <c:v>764.8</c:v>
                </c:pt>
                <c:pt idx="2825">
                  <c:v>765</c:v>
                </c:pt>
                <c:pt idx="2826">
                  <c:v>765.2</c:v>
                </c:pt>
                <c:pt idx="2827">
                  <c:v>765.4</c:v>
                </c:pt>
                <c:pt idx="2828">
                  <c:v>765.6</c:v>
                </c:pt>
                <c:pt idx="2829">
                  <c:v>765.8</c:v>
                </c:pt>
                <c:pt idx="2830">
                  <c:v>766</c:v>
                </c:pt>
                <c:pt idx="2831">
                  <c:v>766.2</c:v>
                </c:pt>
                <c:pt idx="2832">
                  <c:v>766.4</c:v>
                </c:pt>
                <c:pt idx="2833">
                  <c:v>766.6</c:v>
                </c:pt>
                <c:pt idx="2834">
                  <c:v>766.8</c:v>
                </c:pt>
                <c:pt idx="2835">
                  <c:v>767</c:v>
                </c:pt>
                <c:pt idx="2836">
                  <c:v>767.2</c:v>
                </c:pt>
                <c:pt idx="2837">
                  <c:v>767.4</c:v>
                </c:pt>
                <c:pt idx="2838">
                  <c:v>767.6</c:v>
                </c:pt>
                <c:pt idx="2839">
                  <c:v>767.8</c:v>
                </c:pt>
                <c:pt idx="2840">
                  <c:v>768</c:v>
                </c:pt>
                <c:pt idx="2841">
                  <c:v>768.2</c:v>
                </c:pt>
                <c:pt idx="2842">
                  <c:v>768.4</c:v>
                </c:pt>
                <c:pt idx="2843">
                  <c:v>768.6</c:v>
                </c:pt>
                <c:pt idx="2844">
                  <c:v>768.8</c:v>
                </c:pt>
                <c:pt idx="2845">
                  <c:v>769</c:v>
                </c:pt>
                <c:pt idx="2846">
                  <c:v>769.2</c:v>
                </c:pt>
                <c:pt idx="2847">
                  <c:v>769.4</c:v>
                </c:pt>
                <c:pt idx="2848">
                  <c:v>769.6</c:v>
                </c:pt>
                <c:pt idx="2849">
                  <c:v>769.8</c:v>
                </c:pt>
                <c:pt idx="2850">
                  <c:v>770</c:v>
                </c:pt>
                <c:pt idx="2851">
                  <c:v>770.2</c:v>
                </c:pt>
                <c:pt idx="2852">
                  <c:v>770.4</c:v>
                </c:pt>
                <c:pt idx="2853">
                  <c:v>770.6</c:v>
                </c:pt>
                <c:pt idx="2854">
                  <c:v>770.8</c:v>
                </c:pt>
                <c:pt idx="2855">
                  <c:v>771</c:v>
                </c:pt>
                <c:pt idx="2856">
                  <c:v>771.2</c:v>
                </c:pt>
                <c:pt idx="2857">
                  <c:v>771.4</c:v>
                </c:pt>
                <c:pt idx="2858">
                  <c:v>771.6</c:v>
                </c:pt>
                <c:pt idx="2859">
                  <c:v>771.8</c:v>
                </c:pt>
                <c:pt idx="2860">
                  <c:v>772</c:v>
                </c:pt>
                <c:pt idx="2861">
                  <c:v>772.2</c:v>
                </c:pt>
                <c:pt idx="2862">
                  <c:v>772.4</c:v>
                </c:pt>
                <c:pt idx="2863">
                  <c:v>772.6</c:v>
                </c:pt>
                <c:pt idx="2864">
                  <c:v>772.8</c:v>
                </c:pt>
                <c:pt idx="2865">
                  <c:v>773</c:v>
                </c:pt>
                <c:pt idx="2866">
                  <c:v>773.2</c:v>
                </c:pt>
                <c:pt idx="2867">
                  <c:v>773.4</c:v>
                </c:pt>
                <c:pt idx="2868">
                  <c:v>773.6</c:v>
                </c:pt>
                <c:pt idx="2869">
                  <c:v>773.8</c:v>
                </c:pt>
                <c:pt idx="2870">
                  <c:v>774</c:v>
                </c:pt>
                <c:pt idx="2871">
                  <c:v>774.2</c:v>
                </c:pt>
                <c:pt idx="2872">
                  <c:v>774.4</c:v>
                </c:pt>
                <c:pt idx="2873">
                  <c:v>774.6</c:v>
                </c:pt>
                <c:pt idx="2874">
                  <c:v>774.8</c:v>
                </c:pt>
                <c:pt idx="2875">
                  <c:v>775</c:v>
                </c:pt>
                <c:pt idx="2876">
                  <c:v>775.2</c:v>
                </c:pt>
                <c:pt idx="2877">
                  <c:v>775.4</c:v>
                </c:pt>
                <c:pt idx="2878">
                  <c:v>775.6</c:v>
                </c:pt>
                <c:pt idx="2879">
                  <c:v>775.8</c:v>
                </c:pt>
                <c:pt idx="2880">
                  <c:v>776</c:v>
                </c:pt>
                <c:pt idx="2881">
                  <c:v>776.2</c:v>
                </c:pt>
                <c:pt idx="2882">
                  <c:v>776.4</c:v>
                </c:pt>
                <c:pt idx="2883">
                  <c:v>776.6</c:v>
                </c:pt>
                <c:pt idx="2884">
                  <c:v>776.8</c:v>
                </c:pt>
                <c:pt idx="2885">
                  <c:v>777</c:v>
                </c:pt>
                <c:pt idx="2886">
                  <c:v>777.2</c:v>
                </c:pt>
                <c:pt idx="2887">
                  <c:v>777.4</c:v>
                </c:pt>
                <c:pt idx="2888">
                  <c:v>777.6</c:v>
                </c:pt>
                <c:pt idx="2889">
                  <c:v>777.8</c:v>
                </c:pt>
                <c:pt idx="2890">
                  <c:v>778</c:v>
                </c:pt>
                <c:pt idx="2891">
                  <c:v>778.2</c:v>
                </c:pt>
                <c:pt idx="2892">
                  <c:v>778.4</c:v>
                </c:pt>
                <c:pt idx="2893">
                  <c:v>778.6</c:v>
                </c:pt>
                <c:pt idx="2894">
                  <c:v>778.8</c:v>
                </c:pt>
                <c:pt idx="2895">
                  <c:v>779</c:v>
                </c:pt>
                <c:pt idx="2896">
                  <c:v>779.2</c:v>
                </c:pt>
                <c:pt idx="2897">
                  <c:v>779.4</c:v>
                </c:pt>
                <c:pt idx="2898">
                  <c:v>779.6</c:v>
                </c:pt>
                <c:pt idx="2899">
                  <c:v>779.8</c:v>
                </c:pt>
                <c:pt idx="2900">
                  <c:v>780</c:v>
                </c:pt>
                <c:pt idx="2901">
                  <c:v>780.2</c:v>
                </c:pt>
                <c:pt idx="2902">
                  <c:v>780.4</c:v>
                </c:pt>
                <c:pt idx="2903">
                  <c:v>780.6</c:v>
                </c:pt>
                <c:pt idx="2904">
                  <c:v>780.8</c:v>
                </c:pt>
                <c:pt idx="2905">
                  <c:v>781</c:v>
                </c:pt>
                <c:pt idx="2906">
                  <c:v>781.2</c:v>
                </c:pt>
                <c:pt idx="2907">
                  <c:v>781.4</c:v>
                </c:pt>
                <c:pt idx="2908">
                  <c:v>781.6</c:v>
                </c:pt>
                <c:pt idx="2909">
                  <c:v>781.8</c:v>
                </c:pt>
                <c:pt idx="2910">
                  <c:v>782</c:v>
                </c:pt>
                <c:pt idx="2911">
                  <c:v>782.2</c:v>
                </c:pt>
                <c:pt idx="2912">
                  <c:v>782.4</c:v>
                </c:pt>
                <c:pt idx="2913">
                  <c:v>782.6</c:v>
                </c:pt>
                <c:pt idx="2914">
                  <c:v>782.8</c:v>
                </c:pt>
                <c:pt idx="2915">
                  <c:v>783</c:v>
                </c:pt>
                <c:pt idx="2916">
                  <c:v>783.2</c:v>
                </c:pt>
                <c:pt idx="2917">
                  <c:v>783.4</c:v>
                </c:pt>
                <c:pt idx="2918">
                  <c:v>783.6</c:v>
                </c:pt>
                <c:pt idx="2919">
                  <c:v>783.8</c:v>
                </c:pt>
                <c:pt idx="2920">
                  <c:v>784</c:v>
                </c:pt>
                <c:pt idx="2921">
                  <c:v>784.2</c:v>
                </c:pt>
                <c:pt idx="2922">
                  <c:v>784.4</c:v>
                </c:pt>
                <c:pt idx="2923">
                  <c:v>784.6</c:v>
                </c:pt>
                <c:pt idx="2924">
                  <c:v>784.8</c:v>
                </c:pt>
                <c:pt idx="2925">
                  <c:v>785</c:v>
                </c:pt>
                <c:pt idx="2926">
                  <c:v>785.2</c:v>
                </c:pt>
                <c:pt idx="2927">
                  <c:v>785.4</c:v>
                </c:pt>
                <c:pt idx="2928">
                  <c:v>785.6</c:v>
                </c:pt>
                <c:pt idx="2929">
                  <c:v>785.8</c:v>
                </c:pt>
                <c:pt idx="2930">
                  <c:v>786</c:v>
                </c:pt>
                <c:pt idx="2931">
                  <c:v>786.2</c:v>
                </c:pt>
                <c:pt idx="2932">
                  <c:v>786.4</c:v>
                </c:pt>
                <c:pt idx="2933">
                  <c:v>786.6</c:v>
                </c:pt>
                <c:pt idx="2934">
                  <c:v>786.8</c:v>
                </c:pt>
                <c:pt idx="2935">
                  <c:v>787</c:v>
                </c:pt>
                <c:pt idx="2936">
                  <c:v>787.2</c:v>
                </c:pt>
                <c:pt idx="2937">
                  <c:v>787.4</c:v>
                </c:pt>
                <c:pt idx="2938">
                  <c:v>787.6</c:v>
                </c:pt>
                <c:pt idx="2939">
                  <c:v>787.8</c:v>
                </c:pt>
                <c:pt idx="2940">
                  <c:v>788</c:v>
                </c:pt>
                <c:pt idx="2941">
                  <c:v>788.2</c:v>
                </c:pt>
                <c:pt idx="2942">
                  <c:v>788.4</c:v>
                </c:pt>
                <c:pt idx="2943">
                  <c:v>788.6</c:v>
                </c:pt>
                <c:pt idx="2944">
                  <c:v>788.8</c:v>
                </c:pt>
                <c:pt idx="2945">
                  <c:v>789</c:v>
                </c:pt>
                <c:pt idx="2946">
                  <c:v>789.2</c:v>
                </c:pt>
                <c:pt idx="2947">
                  <c:v>789.4</c:v>
                </c:pt>
                <c:pt idx="2948">
                  <c:v>789.6</c:v>
                </c:pt>
                <c:pt idx="2949">
                  <c:v>789.8</c:v>
                </c:pt>
                <c:pt idx="2950">
                  <c:v>790</c:v>
                </c:pt>
                <c:pt idx="2951">
                  <c:v>790.2</c:v>
                </c:pt>
                <c:pt idx="2952">
                  <c:v>790.4</c:v>
                </c:pt>
                <c:pt idx="2953">
                  <c:v>790.6</c:v>
                </c:pt>
                <c:pt idx="2954">
                  <c:v>790.8</c:v>
                </c:pt>
                <c:pt idx="2955">
                  <c:v>791</c:v>
                </c:pt>
                <c:pt idx="2956">
                  <c:v>791.2</c:v>
                </c:pt>
                <c:pt idx="2957">
                  <c:v>791.4</c:v>
                </c:pt>
                <c:pt idx="2958">
                  <c:v>791.6</c:v>
                </c:pt>
                <c:pt idx="2959">
                  <c:v>791.8</c:v>
                </c:pt>
                <c:pt idx="2960">
                  <c:v>792</c:v>
                </c:pt>
                <c:pt idx="2961">
                  <c:v>792.2</c:v>
                </c:pt>
                <c:pt idx="2962">
                  <c:v>792.4</c:v>
                </c:pt>
                <c:pt idx="2963">
                  <c:v>792.6</c:v>
                </c:pt>
                <c:pt idx="2964">
                  <c:v>792.8</c:v>
                </c:pt>
                <c:pt idx="2965">
                  <c:v>793</c:v>
                </c:pt>
                <c:pt idx="2966">
                  <c:v>793.2</c:v>
                </c:pt>
                <c:pt idx="2967">
                  <c:v>793.4</c:v>
                </c:pt>
                <c:pt idx="2968">
                  <c:v>793.6</c:v>
                </c:pt>
                <c:pt idx="2969">
                  <c:v>793.8</c:v>
                </c:pt>
                <c:pt idx="2970">
                  <c:v>794</c:v>
                </c:pt>
                <c:pt idx="2971">
                  <c:v>794.2</c:v>
                </c:pt>
                <c:pt idx="2972">
                  <c:v>794.4</c:v>
                </c:pt>
                <c:pt idx="2973">
                  <c:v>794.6</c:v>
                </c:pt>
                <c:pt idx="2974">
                  <c:v>794.8</c:v>
                </c:pt>
                <c:pt idx="2975">
                  <c:v>795</c:v>
                </c:pt>
                <c:pt idx="2976">
                  <c:v>795.2</c:v>
                </c:pt>
                <c:pt idx="2977">
                  <c:v>795.4</c:v>
                </c:pt>
                <c:pt idx="2978">
                  <c:v>795.6</c:v>
                </c:pt>
                <c:pt idx="2979">
                  <c:v>795.8</c:v>
                </c:pt>
                <c:pt idx="2980">
                  <c:v>796</c:v>
                </c:pt>
                <c:pt idx="2981">
                  <c:v>796.2</c:v>
                </c:pt>
                <c:pt idx="2982">
                  <c:v>796.4</c:v>
                </c:pt>
                <c:pt idx="2983">
                  <c:v>796.6</c:v>
                </c:pt>
                <c:pt idx="2984">
                  <c:v>796.8</c:v>
                </c:pt>
                <c:pt idx="2985">
                  <c:v>797</c:v>
                </c:pt>
                <c:pt idx="2986">
                  <c:v>797.2</c:v>
                </c:pt>
                <c:pt idx="2987">
                  <c:v>797.4</c:v>
                </c:pt>
                <c:pt idx="2988">
                  <c:v>797.6</c:v>
                </c:pt>
                <c:pt idx="2989">
                  <c:v>797.8</c:v>
                </c:pt>
                <c:pt idx="2990">
                  <c:v>798</c:v>
                </c:pt>
                <c:pt idx="2991">
                  <c:v>798.2</c:v>
                </c:pt>
                <c:pt idx="2992">
                  <c:v>798.4</c:v>
                </c:pt>
                <c:pt idx="2993">
                  <c:v>798.6</c:v>
                </c:pt>
                <c:pt idx="2994">
                  <c:v>798.8</c:v>
                </c:pt>
                <c:pt idx="2995">
                  <c:v>799</c:v>
                </c:pt>
                <c:pt idx="2996">
                  <c:v>799.2</c:v>
                </c:pt>
                <c:pt idx="2997">
                  <c:v>799.4</c:v>
                </c:pt>
                <c:pt idx="2998">
                  <c:v>799.6</c:v>
                </c:pt>
                <c:pt idx="2999">
                  <c:v>799.8</c:v>
                </c:pt>
                <c:pt idx="3000">
                  <c:v>800</c:v>
                </c:pt>
                <c:pt idx="3001">
                  <c:v>800.2</c:v>
                </c:pt>
                <c:pt idx="3002">
                  <c:v>800.4</c:v>
                </c:pt>
                <c:pt idx="3003">
                  <c:v>800.6</c:v>
                </c:pt>
                <c:pt idx="3004">
                  <c:v>800.8</c:v>
                </c:pt>
                <c:pt idx="3005">
                  <c:v>801</c:v>
                </c:pt>
                <c:pt idx="3006">
                  <c:v>801.2</c:v>
                </c:pt>
                <c:pt idx="3007">
                  <c:v>801.4</c:v>
                </c:pt>
                <c:pt idx="3008">
                  <c:v>801.6</c:v>
                </c:pt>
                <c:pt idx="3009">
                  <c:v>801.8</c:v>
                </c:pt>
                <c:pt idx="3010">
                  <c:v>802</c:v>
                </c:pt>
                <c:pt idx="3011">
                  <c:v>802.2</c:v>
                </c:pt>
                <c:pt idx="3012">
                  <c:v>802.4</c:v>
                </c:pt>
                <c:pt idx="3013">
                  <c:v>802.6</c:v>
                </c:pt>
                <c:pt idx="3014">
                  <c:v>802.8</c:v>
                </c:pt>
                <c:pt idx="3015">
                  <c:v>803</c:v>
                </c:pt>
                <c:pt idx="3016">
                  <c:v>803.2</c:v>
                </c:pt>
                <c:pt idx="3017">
                  <c:v>803.4</c:v>
                </c:pt>
                <c:pt idx="3018">
                  <c:v>803.6</c:v>
                </c:pt>
                <c:pt idx="3019">
                  <c:v>803.8</c:v>
                </c:pt>
                <c:pt idx="3020">
                  <c:v>804</c:v>
                </c:pt>
                <c:pt idx="3021">
                  <c:v>804.2</c:v>
                </c:pt>
                <c:pt idx="3022">
                  <c:v>804.4</c:v>
                </c:pt>
                <c:pt idx="3023">
                  <c:v>804.6</c:v>
                </c:pt>
                <c:pt idx="3024">
                  <c:v>804.8</c:v>
                </c:pt>
                <c:pt idx="3025">
                  <c:v>805</c:v>
                </c:pt>
                <c:pt idx="3026">
                  <c:v>805.2</c:v>
                </c:pt>
                <c:pt idx="3027">
                  <c:v>805.4</c:v>
                </c:pt>
                <c:pt idx="3028">
                  <c:v>805.6</c:v>
                </c:pt>
                <c:pt idx="3029">
                  <c:v>805.8</c:v>
                </c:pt>
                <c:pt idx="3030">
                  <c:v>806</c:v>
                </c:pt>
                <c:pt idx="3031">
                  <c:v>806.2</c:v>
                </c:pt>
                <c:pt idx="3032">
                  <c:v>806.4</c:v>
                </c:pt>
                <c:pt idx="3033">
                  <c:v>806.6</c:v>
                </c:pt>
                <c:pt idx="3034">
                  <c:v>806.8</c:v>
                </c:pt>
                <c:pt idx="3035">
                  <c:v>807</c:v>
                </c:pt>
                <c:pt idx="3036">
                  <c:v>807.2</c:v>
                </c:pt>
                <c:pt idx="3037">
                  <c:v>807.4</c:v>
                </c:pt>
                <c:pt idx="3038">
                  <c:v>807.6</c:v>
                </c:pt>
                <c:pt idx="3039">
                  <c:v>807.8</c:v>
                </c:pt>
                <c:pt idx="3040">
                  <c:v>808</c:v>
                </c:pt>
                <c:pt idx="3041">
                  <c:v>808.2</c:v>
                </c:pt>
                <c:pt idx="3042">
                  <c:v>808.4</c:v>
                </c:pt>
                <c:pt idx="3043">
                  <c:v>808.6</c:v>
                </c:pt>
                <c:pt idx="3044">
                  <c:v>808.8</c:v>
                </c:pt>
                <c:pt idx="3045">
                  <c:v>809</c:v>
                </c:pt>
                <c:pt idx="3046">
                  <c:v>809.2</c:v>
                </c:pt>
                <c:pt idx="3047">
                  <c:v>809.4</c:v>
                </c:pt>
                <c:pt idx="3048">
                  <c:v>809.6</c:v>
                </c:pt>
                <c:pt idx="3049">
                  <c:v>809.8</c:v>
                </c:pt>
                <c:pt idx="3050">
                  <c:v>810</c:v>
                </c:pt>
                <c:pt idx="3051">
                  <c:v>810.2</c:v>
                </c:pt>
                <c:pt idx="3052">
                  <c:v>810.4</c:v>
                </c:pt>
                <c:pt idx="3053">
                  <c:v>810.6</c:v>
                </c:pt>
                <c:pt idx="3054">
                  <c:v>810.8</c:v>
                </c:pt>
                <c:pt idx="3055">
                  <c:v>811</c:v>
                </c:pt>
                <c:pt idx="3056">
                  <c:v>811.2</c:v>
                </c:pt>
                <c:pt idx="3057">
                  <c:v>811.4</c:v>
                </c:pt>
                <c:pt idx="3058">
                  <c:v>811.6</c:v>
                </c:pt>
                <c:pt idx="3059">
                  <c:v>811.8</c:v>
                </c:pt>
                <c:pt idx="3060">
                  <c:v>812</c:v>
                </c:pt>
                <c:pt idx="3061">
                  <c:v>812.2</c:v>
                </c:pt>
                <c:pt idx="3062">
                  <c:v>812.4</c:v>
                </c:pt>
                <c:pt idx="3063">
                  <c:v>812.6</c:v>
                </c:pt>
                <c:pt idx="3064">
                  <c:v>812.8</c:v>
                </c:pt>
                <c:pt idx="3065">
                  <c:v>813</c:v>
                </c:pt>
                <c:pt idx="3066">
                  <c:v>813.2</c:v>
                </c:pt>
                <c:pt idx="3067">
                  <c:v>813.4</c:v>
                </c:pt>
                <c:pt idx="3068">
                  <c:v>813.6</c:v>
                </c:pt>
                <c:pt idx="3069">
                  <c:v>813.8</c:v>
                </c:pt>
                <c:pt idx="3070">
                  <c:v>814</c:v>
                </c:pt>
                <c:pt idx="3071">
                  <c:v>814.2</c:v>
                </c:pt>
                <c:pt idx="3072">
                  <c:v>814.4</c:v>
                </c:pt>
                <c:pt idx="3073">
                  <c:v>814.6</c:v>
                </c:pt>
                <c:pt idx="3074">
                  <c:v>814.8</c:v>
                </c:pt>
                <c:pt idx="3075">
                  <c:v>815</c:v>
                </c:pt>
                <c:pt idx="3076">
                  <c:v>815.2</c:v>
                </c:pt>
                <c:pt idx="3077">
                  <c:v>815.4</c:v>
                </c:pt>
                <c:pt idx="3078">
                  <c:v>815.6</c:v>
                </c:pt>
                <c:pt idx="3079">
                  <c:v>815.8</c:v>
                </c:pt>
                <c:pt idx="3080">
                  <c:v>816</c:v>
                </c:pt>
                <c:pt idx="3081">
                  <c:v>816.2</c:v>
                </c:pt>
                <c:pt idx="3082">
                  <c:v>816.4</c:v>
                </c:pt>
                <c:pt idx="3083">
                  <c:v>816.6</c:v>
                </c:pt>
                <c:pt idx="3084">
                  <c:v>816.8</c:v>
                </c:pt>
                <c:pt idx="3085">
                  <c:v>817</c:v>
                </c:pt>
                <c:pt idx="3086">
                  <c:v>817.2</c:v>
                </c:pt>
                <c:pt idx="3087">
                  <c:v>817.4</c:v>
                </c:pt>
                <c:pt idx="3088">
                  <c:v>817.6</c:v>
                </c:pt>
                <c:pt idx="3089">
                  <c:v>817.8</c:v>
                </c:pt>
                <c:pt idx="3090">
                  <c:v>818</c:v>
                </c:pt>
                <c:pt idx="3091">
                  <c:v>818.2</c:v>
                </c:pt>
                <c:pt idx="3092">
                  <c:v>818.4</c:v>
                </c:pt>
                <c:pt idx="3093">
                  <c:v>818.6</c:v>
                </c:pt>
                <c:pt idx="3094">
                  <c:v>818.8</c:v>
                </c:pt>
                <c:pt idx="3095">
                  <c:v>819</c:v>
                </c:pt>
                <c:pt idx="3096">
                  <c:v>819.2</c:v>
                </c:pt>
                <c:pt idx="3097">
                  <c:v>819.4</c:v>
                </c:pt>
                <c:pt idx="3098">
                  <c:v>819.6</c:v>
                </c:pt>
                <c:pt idx="3099">
                  <c:v>819.8</c:v>
                </c:pt>
                <c:pt idx="3100">
                  <c:v>820</c:v>
                </c:pt>
                <c:pt idx="3101">
                  <c:v>820.2</c:v>
                </c:pt>
                <c:pt idx="3102">
                  <c:v>820.4</c:v>
                </c:pt>
                <c:pt idx="3103">
                  <c:v>820.6</c:v>
                </c:pt>
                <c:pt idx="3104">
                  <c:v>820.8</c:v>
                </c:pt>
                <c:pt idx="3105">
                  <c:v>821</c:v>
                </c:pt>
                <c:pt idx="3106">
                  <c:v>821.2</c:v>
                </c:pt>
                <c:pt idx="3107">
                  <c:v>821.4</c:v>
                </c:pt>
                <c:pt idx="3108">
                  <c:v>821.6</c:v>
                </c:pt>
                <c:pt idx="3109">
                  <c:v>821.8</c:v>
                </c:pt>
                <c:pt idx="3110">
                  <c:v>822</c:v>
                </c:pt>
                <c:pt idx="3111">
                  <c:v>822.2</c:v>
                </c:pt>
                <c:pt idx="3112">
                  <c:v>822.4</c:v>
                </c:pt>
                <c:pt idx="3113">
                  <c:v>822.6</c:v>
                </c:pt>
                <c:pt idx="3114">
                  <c:v>822.8</c:v>
                </c:pt>
                <c:pt idx="3115">
                  <c:v>823</c:v>
                </c:pt>
                <c:pt idx="3116">
                  <c:v>823.2</c:v>
                </c:pt>
                <c:pt idx="3117">
                  <c:v>823.4</c:v>
                </c:pt>
                <c:pt idx="3118">
                  <c:v>823.6</c:v>
                </c:pt>
                <c:pt idx="3119">
                  <c:v>823.8</c:v>
                </c:pt>
                <c:pt idx="3120">
                  <c:v>824</c:v>
                </c:pt>
                <c:pt idx="3121">
                  <c:v>824.2</c:v>
                </c:pt>
                <c:pt idx="3122">
                  <c:v>824.4</c:v>
                </c:pt>
                <c:pt idx="3123">
                  <c:v>824.6</c:v>
                </c:pt>
                <c:pt idx="3124">
                  <c:v>824.8</c:v>
                </c:pt>
                <c:pt idx="3125">
                  <c:v>825</c:v>
                </c:pt>
                <c:pt idx="3126">
                  <c:v>825.2</c:v>
                </c:pt>
                <c:pt idx="3127">
                  <c:v>825.4</c:v>
                </c:pt>
                <c:pt idx="3128">
                  <c:v>825.6</c:v>
                </c:pt>
                <c:pt idx="3129">
                  <c:v>825.8</c:v>
                </c:pt>
                <c:pt idx="3130">
                  <c:v>826</c:v>
                </c:pt>
                <c:pt idx="3131">
                  <c:v>826.2</c:v>
                </c:pt>
                <c:pt idx="3132">
                  <c:v>826.4</c:v>
                </c:pt>
                <c:pt idx="3133">
                  <c:v>826.6</c:v>
                </c:pt>
                <c:pt idx="3134">
                  <c:v>826.8</c:v>
                </c:pt>
                <c:pt idx="3135">
                  <c:v>827</c:v>
                </c:pt>
                <c:pt idx="3136">
                  <c:v>827.2</c:v>
                </c:pt>
                <c:pt idx="3137">
                  <c:v>827.4</c:v>
                </c:pt>
                <c:pt idx="3138">
                  <c:v>827.6</c:v>
                </c:pt>
                <c:pt idx="3139">
                  <c:v>827.8</c:v>
                </c:pt>
                <c:pt idx="3140">
                  <c:v>828</c:v>
                </c:pt>
                <c:pt idx="3141">
                  <c:v>828.2</c:v>
                </c:pt>
                <c:pt idx="3142">
                  <c:v>828.4</c:v>
                </c:pt>
                <c:pt idx="3143">
                  <c:v>828.6</c:v>
                </c:pt>
                <c:pt idx="3144">
                  <c:v>828.8</c:v>
                </c:pt>
                <c:pt idx="3145">
                  <c:v>829</c:v>
                </c:pt>
                <c:pt idx="3146">
                  <c:v>829.2</c:v>
                </c:pt>
                <c:pt idx="3147">
                  <c:v>829.4</c:v>
                </c:pt>
                <c:pt idx="3148">
                  <c:v>829.6</c:v>
                </c:pt>
                <c:pt idx="3149">
                  <c:v>829.8</c:v>
                </c:pt>
                <c:pt idx="3150">
                  <c:v>830</c:v>
                </c:pt>
                <c:pt idx="3151">
                  <c:v>830.2</c:v>
                </c:pt>
                <c:pt idx="3152">
                  <c:v>830.4</c:v>
                </c:pt>
                <c:pt idx="3153">
                  <c:v>830.6</c:v>
                </c:pt>
                <c:pt idx="3154">
                  <c:v>830.8</c:v>
                </c:pt>
                <c:pt idx="3155">
                  <c:v>831</c:v>
                </c:pt>
                <c:pt idx="3156">
                  <c:v>831.2</c:v>
                </c:pt>
                <c:pt idx="3157">
                  <c:v>831.4</c:v>
                </c:pt>
                <c:pt idx="3158">
                  <c:v>831.6</c:v>
                </c:pt>
                <c:pt idx="3159">
                  <c:v>831.8</c:v>
                </c:pt>
                <c:pt idx="3160">
                  <c:v>832</c:v>
                </c:pt>
                <c:pt idx="3161">
                  <c:v>832.2</c:v>
                </c:pt>
                <c:pt idx="3162">
                  <c:v>832.4</c:v>
                </c:pt>
                <c:pt idx="3163">
                  <c:v>832.6</c:v>
                </c:pt>
                <c:pt idx="3164">
                  <c:v>832.8</c:v>
                </c:pt>
                <c:pt idx="3165">
                  <c:v>833</c:v>
                </c:pt>
                <c:pt idx="3166">
                  <c:v>833.2</c:v>
                </c:pt>
                <c:pt idx="3167">
                  <c:v>833.4</c:v>
                </c:pt>
                <c:pt idx="3168">
                  <c:v>833.6</c:v>
                </c:pt>
                <c:pt idx="3169">
                  <c:v>833.8</c:v>
                </c:pt>
                <c:pt idx="3170">
                  <c:v>834</c:v>
                </c:pt>
                <c:pt idx="3171">
                  <c:v>834.2</c:v>
                </c:pt>
                <c:pt idx="3172">
                  <c:v>834.4</c:v>
                </c:pt>
                <c:pt idx="3173">
                  <c:v>834.6</c:v>
                </c:pt>
                <c:pt idx="3174">
                  <c:v>834.8</c:v>
                </c:pt>
                <c:pt idx="3175">
                  <c:v>835</c:v>
                </c:pt>
                <c:pt idx="3176">
                  <c:v>835.2</c:v>
                </c:pt>
                <c:pt idx="3177">
                  <c:v>835.4</c:v>
                </c:pt>
                <c:pt idx="3178">
                  <c:v>835.6</c:v>
                </c:pt>
                <c:pt idx="3179">
                  <c:v>835.8</c:v>
                </c:pt>
                <c:pt idx="3180">
                  <c:v>836</c:v>
                </c:pt>
                <c:pt idx="3181">
                  <c:v>836.2</c:v>
                </c:pt>
                <c:pt idx="3182">
                  <c:v>836.4</c:v>
                </c:pt>
                <c:pt idx="3183">
                  <c:v>836.6</c:v>
                </c:pt>
                <c:pt idx="3184">
                  <c:v>836.8</c:v>
                </c:pt>
                <c:pt idx="3185">
                  <c:v>837</c:v>
                </c:pt>
                <c:pt idx="3186">
                  <c:v>837.2</c:v>
                </c:pt>
                <c:pt idx="3187">
                  <c:v>837.4</c:v>
                </c:pt>
                <c:pt idx="3188">
                  <c:v>837.6</c:v>
                </c:pt>
                <c:pt idx="3189">
                  <c:v>837.8</c:v>
                </c:pt>
                <c:pt idx="3190">
                  <c:v>838</c:v>
                </c:pt>
                <c:pt idx="3191">
                  <c:v>838.2</c:v>
                </c:pt>
                <c:pt idx="3192">
                  <c:v>838.4</c:v>
                </c:pt>
                <c:pt idx="3193">
                  <c:v>838.6</c:v>
                </c:pt>
                <c:pt idx="3194">
                  <c:v>838.8</c:v>
                </c:pt>
                <c:pt idx="3195">
                  <c:v>839</c:v>
                </c:pt>
                <c:pt idx="3196">
                  <c:v>839.2</c:v>
                </c:pt>
                <c:pt idx="3197">
                  <c:v>839.4</c:v>
                </c:pt>
                <c:pt idx="3198">
                  <c:v>839.6</c:v>
                </c:pt>
                <c:pt idx="3199">
                  <c:v>839.8</c:v>
                </c:pt>
                <c:pt idx="3200">
                  <c:v>840</c:v>
                </c:pt>
                <c:pt idx="3201">
                  <c:v>840.2</c:v>
                </c:pt>
                <c:pt idx="3202">
                  <c:v>840.4</c:v>
                </c:pt>
                <c:pt idx="3203">
                  <c:v>840.6</c:v>
                </c:pt>
                <c:pt idx="3204">
                  <c:v>840.8</c:v>
                </c:pt>
                <c:pt idx="3205">
                  <c:v>841</c:v>
                </c:pt>
                <c:pt idx="3206">
                  <c:v>841.2</c:v>
                </c:pt>
                <c:pt idx="3207">
                  <c:v>841.4</c:v>
                </c:pt>
                <c:pt idx="3208">
                  <c:v>841.6</c:v>
                </c:pt>
                <c:pt idx="3209">
                  <c:v>841.8</c:v>
                </c:pt>
                <c:pt idx="3210">
                  <c:v>842</c:v>
                </c:pt>
                <c:pt idx="3211">
                  <c:v>842.2</c:v>
                </c:pt>
                <c:pt idx="3212">
                  <c:v>842.4</c:v>
                </c:pt>
                <c:pt idx="3213">
                  <c:v>842.6</c:v>
                </c:pt>
                <c:pt idx="3214">
                  <c:v>842.8</c:v>
                </c:pt>
                <c:pt idx="3215">
                  <c:v>843</c:v>
                </c:pt>
                <c:pt idx="3216">
                  <c:v>843.2</c:v>
                </c:pt>
                <c:pt idx="3217">
                  <c:v>843.4</c:v>
                </c:pt>
                <c:pt idx="3218">
                  <c:v>843.6</c:v>
                </c:pt>
                <c:pt idx="3219">
                  <c:v>843.8</c:v>
                </c:pt>
                <c:pt idx="3220">
                  <c:v>844</c:v>
                </c:pt>
                <c:pt idx="3221">
                  <c:v>844.2</c:v>
                </c:pt>
                <c:pt idx="3222">
                  <c:v>844.4</c:v>
                </c:pt>
                <c:pt idx="3223">
                  <c:v>844.6</c:v>
                </c:pt>
                <c:pt idx="3224">
                  <c:v>844.8</c:v>
                </c:pt>
                <c:pt idx="3225">
                  <c:v>845</c:v>
                </c:pt>
                <c:pt idx="3226">
                  <c:v>845.2</c:v>
                </c:pt>
                <c:pt idx="3227">
                  <c:v>845.4</c:v>
                </c:pt>
                <c:pt idx="3228">
                  <c:v>845.6</c:v>
                </c:pt>
                <c:pt idx="3229">
                  <c:v>845.8</c:v>
                </c:pt>
                <c:pt idx="3230">
                  <c:v>846</c:v>
                </c:pt>
                <c:pt idx="3231">
                  <c:v>846.2</c:v>
                </c:pt>
                <c:pt idx="3232">
                  <c:v>846.4</c:v>
                </c:pt>
                <c:pt idx="3233">
                  <c:v>846.6</c:v>
                </c:pt>
                <c:pt idx="3234">
                  <c:v>846.8</c:v>
                </c:pt>
                <c:pt idx="3235">
                  <c:v>847</c:v>
                </c:pt>
                <c:pt idx="3236">
                  <c:v>847.2</c:v>
                </c:pt>
                <c:pt idx="3237">
                  <c:v>847.4</c:v>
                </c:pt>
                <c:pt idx="3238">
                  <c:v>847.6</c:v>
                </c:pt>
                <c:pt idx="3239">
                  <c:v>847.8</c:v>
                </c:pt>
                <c:pt idx="3240">
                  <c:v>848</c:v>
                </c:pt>
                <c:pt idx="3241">
                  <c:v>848.2</c:v>
                </c:pt>
                <c:pt idx="3242">
                  <c:v>848.4</c:v>
                </c:pt>
                <c:pt idx="3243">
                  <c:v>848.6</c:v>
                </c:pt>
                <c:pt idx="3244">
                  <c:v>848.8</c:v>
                </c:pt>
                <c:pt idx="3245">
                  <c:v>849</c:v>
                </c:pt>
                <c:pt idx="3246">
                  <c:v>849.2</c:v>
                </c:pt>
                <c:pt idx="3247">
                  <c:v>849.4</c:v>
                </c:pt>
                <c:pt idx="3248">
                  <c:v>849.6</c:v>
                </c:pt>
                <c:pt idx="3249">
                  <c:v>849.8</c:v>
                </c:pt>
                <c:pt idx="3250">
                  <c:v>850</c:v>
                </c:pt>
                <c:pt idx="3251">
                  <c:v>850.2</c:v>
                </c:pt>
                <c:pt idx="3252">
                  <c:v>850.4</c:v>
                </c:pt>
                <c:pt idx="3253">
                  <c:v>850.6</c:v>
                </c:pt>
                <c:pt idx="3254">
                  <c:v>850.8</c:v>
                </c:pt>
                <c:pt idx="3255">
                  <c:v>851</c:v>
                </c:pt>
                <c:pt idx="3256">
                  <c:v>851.2</c:v>
                </c:pt>
                <c:pt idx="3257">
                  <c:v>851.4</c:v>
                </c:pt>
                <c:pt idx="3258">
                  <c:v>851.6</c:v>
                </c:pt>
                <c:pt idx="3259">
                  <c:v>851.8</c:v>
                </c:pt>
                <c:pt idx="3260">
                  <c:v>852</c:v>
                </c:pt>
                <c:pt idx="3261">
                  <c:v>852.2</c:v>
                </c:pt>
                <c:pt idx="3262">
                  <c:v>852.4</c:v>
                </c:pt>
                <c:pt idx="3263">
                  <c:v>852.6</c:v>
                </c:pt>
                <c:pt idx="3264">
                  <c:v>852.8</c:v>
                </c:pt>
                <c:pt idx="3265">
                  <c:v>853</c:v>
                </c:pt>
                <c:pt idx="3266">
                  <c:v>853.2</c:v>
                </c:pt>
                <c:pt idx="3267">
                  <c:v>853.4</c:v>
                </c:pt>
                <c:pt idx="3268">
                  <c:v>853.6</c:v>
                </c:pt>
                <c:pt idx="3269">
                  <c:v>853.8</c:v>
                </c:pt>
                <c:pt idx="3270">
                  <c:v>854</c:v>
                </c:pt>
                <c:pt idx="3271">
                  <c:v>854.2</c:v>
                </c:pt>
                <c:pt idx="3272">
                  <c:v>854.4</c:v>
                </c:pt>
                <c:pt idx="3273">
                  <c:v>854.6</c:v>
                </c:pt>
                <c:pt idx="3274">
                  <c:v>854.8</c:v>
                </c:pt>
                <c:pt idx="3275">
                  <c:v>855</c:v>
                </c:pt>
                <c:pt idx="3276">
                  <c:v>855.2</c:v>
                </c:pt>
                <c:pt idx="3277">
                  <c:v>855.4</c:v>
                </c:pt>
                <c:pt idx="3278">
                  <c:v>855.6</c:v>
                </c:pt>
                <c:pt idx="3279">
                  <c:v>855.8</c:v>
                </c:pt>
                <c:pt idx="3280">
                  <c:v>856</c:v>
                </c:pt>
                <c:pt idx="3281">
                  <c:v>856.2</c:v>
                </c:pt>
                <c:pt idx="3282">
                  <c:v>856.4</c:v>
                </c:pt>
                <c:pt idx="3283">
                  <c:v>856.6</c:v>
                </c:pt>
                <c:pt idx="3284">
                  <c:v>856.8</c:v>
                </c:pt>
                <c:pt idx="3285">
                  <c:v>857</c:v>
                </c:pt>
                <c:pt idx="3286">
                  <c:v>857.2</c:v>
                </c:pt>
                <c:pt idx="3287">
                  <c:v>857.4</c:v>
                </c:pt>
                <c:pt idx="3288">
                  <c:v>857.6</c:v>
                </c:pt>
                <c:pt idx="3289">
                  <c:v>857.8</c:v>
                </c:pt>
                <c:pt idx="3290">
                  <c:v>858</c:v>
                </c:pt>
                <c:pt idx="3291">
                  <c:v>858.2</c:v>
                </c:pt>
                <c:pt idx="3292">
                  <c:v>858.4</c:v>
                </c:pt>
                <c:pt idx="3293">
                  <c:v>858.6</c:v>
                </c:pt>
                <c:pt idx="3294">
                  <c:v>858.8</c:v>
                </c:pt>
                <c:pt idx="3295">
                  <c:v>859</c:v>
                </c:pt>
                <c:pt idx="3296">
                  <c:v>859.2</c:v>
                </c:pt>
                <c:pt idx="3297">
                  <c:v>859.4</c:v>
                </c:pt>
                <c:pt idx="3298">
                  <c:v>859.6</c:v>
                </c:pt>
                <c:pt idx="3299">
                  <c:v>859.8</c:v>
                </c:pt>
                <c:pt idx="3300">
                  <c:v>860</c:v>
                </c:pt>
                <c:pt idx="3301">
                  <c:v>860.2</c:v>
                </c:pt>
                <c:pt idx="3302">
                  <c:v>860.4</c:v>
                </c:pt>
                <c:pt idx="3303">
                  <c:v>860.6</c:v>
                </c:pt>
                <c:pt idx="3304">
                  <c:v>860.8</c:v>
                </c:pt>
                <c:pt idx="3305">
                  <c:v>861</c:v>
                </c:pt>
                <c:pt idx="3306">
                  <c:v>861.2</c:v>
                </c:pt>
                <c:pt idx="3307">
                  <c:v>861.4</c:v>
                </c:pt>
                <c:pt idx="3308">
                  <c:v>861.6</c:v>
                </c:pt>
                <c:pt idx="3309">
                  <c:v>861.8</c:v>
                </c:pt>
                <c:pt idx="3310">
                  <c:v>862</c:v>
                </c:pt>
                <c:pt idx="3311">
                  <c:v>862.2</c:v>
                </c:pt>
                <c:pt idx="3312">
                  <c:v>862.4</c:v>
                </c:pt>
                <c:pt idx="3313">
                  <c:v>862.6</c:v>
                </c:pt>
                <c:pt idx="3314">
                  <c:v>862.8</c:v>
                </c:pt>
                <c:pt idx="3315">
                  <c:v>863</c:v>
                </c:pt>
                <c:pt idx="3316">
                  <c:v>863.2</c:v>
                </c:pt>
                <c:pt idx="3317">
                  <c:v>863.4</c:v>
                </c:pt>
                <c:pt idx="3318">
                  <c:v>863.6</c:v>
                </c:pt>
                <c:pt idx="3319">
                  <c:v>863.8</c:v>
                </c:pt>
                <c:pt idx="3320">
                  <c:v>864</c:v>
                </c:pt>
                <c:pt idx="3321">
                  <c:v>864.2</c:v>
                </c:pt>
                <c:pt idx="3322">
                  <c:v>864.4</c:v>
                </c:pt>
                <c:pt idx="3323">
                  <c:v>864.6</c:v>
                </c:pt>
                <c:pt idx="3324">
                  <c:v>864.8</c:v>
                </c:pt>
                <c:pt idx="3325">
                  <c:v>865</c:v>
                </c:pt>
                <c:pt idx="3326">
                  <c:v>865.2</c:v>
                </c:pt>
                <c:pt idx="3327">
                  <c:v>865.4</c:v>
                </c:pt>
                <c:pt idx="3328">
                  <c:v>865.6</c:v>
                </c:pt>
                <c:pt idx="3329">
                  <c:v>865.8</c:v>
                </c:pt>
                <c:pt idx="3330">
                  <c:v>866</c:v>
                </c:pt>
                <c:pt idx="3331">
                  <c:v>866.2</c:v>
                </c:pt>
                <c:pt idx="3332">
                  <c:v>866.4</c:v>
                </c:pt>
                <c:pt idx="3333">
                  <c:v>866.6</c:v>
                </c:pt>
                <c:pt idx="3334">
                  <c:v>866.8</c:v>
                </c:pt>
                <c:pt idx="3335">
                  <c:v>867</c:v>
                </c:pt>
                <c:pt idx="3336">
                  <c:v>867.2</c:v>
                </c:pt>
                <c:pt idx="3337">
                  <c:v>867.4</c:v>
                </c:pt>
                <c:pt idx="3338">
                  <c:v>867.6</c:v>
                </c:pt>
                <c:pt idx="3339">
                  <c:v>867.8</c:v>
                </c:pt>
                <c:pt idx="3340">
                  <c:v>868</c:v>
                </c:pt>
                <c:pt idx="3341">
                  <c:v>868.2</c:v>
                </c:pt>
                <c:pt idx="3342">
                  <c:v>868.4</c:v>
                </c:pt>
                <c:pt idx="3343">
                  <c:v>868.6</c:v>
                </c:pt>
                <c:pt idx="3344">
                  <c:v>868.8</c:v>
                </c:pt>
                <c:pt idx="3345">
                  <c:v>869</c:v>
                </c:pt>
                <c:pt idx="3346">
                  <c:v>869.2</c:v>
                </c:pt>
                <c:pt idx="3347">
                  <c:v>869.4</c:v>
                </c:pt>
                <c:pt idx="3348">
                  <c:v>869.6</c:v>
                </c:pt>
                <c:pt idx="3349">
                  <c:v>869.8</c:v>
                </c:pt>
                <c:pt idx="3350">
                  <c:v>870</c:v>
                </c:pt>
                <c:pt idx="3351">
                  <c:v>870.2</c:v>
                </c:pt>
                <c:pt idx="3352">
                  <c:v>870.4</c:v>
                </c:pt>
                <c:pt idx="3353">
                  <c:v>870.6</c:v>
                </c:pt>
                <c:pt idx="3354">
                  <c:v>870.8</c:v>
                </c:pt>
                <c:pt idx="3355">
                  <c:v>871</c:v>
                </c:pt>
                <c:pt idx="3356">
                  <c:v>871.2</c:v>
                </c:pt>
                <c:pt idx="3357">
                  <c:v>871.4</c:v>
                </c:pt>
                <c:pt idx="3358">
                  <c:v>871.6</c:v>
                </c:pt>
                <c:pt idx="3359">
                  <c:v>871.8</c:v>
                </c:pt>
                <c:pt idx="3360">
                  <c:v>872</c:v>
                </c:pt>
                <c:pt idx="3361">
                  <c:v>872.2</c:v>
                </c:pt>
                <c:pt idx="3362">
                  <c:v>872.4</c:v>
                </c:pt>
                <c:pt idx="3363">
                  <c:v>872.6</c:v>
                </c:pt>
                <c:pt idx="3364">
                  <c:v>872.8</c:v>
                </c:pt>
                <c:pt idx="3365">
                  <c:v>873</c:v>
                </c:pt>
                <c:pt idx="3366">
                  <c:v>873.2</c:v>
                </c:pt>
                <c:pt idx="3367">
                  <c:v>873.4</c:v>
                </c:pt>
                <c:pt idx="3368">
                  <c:v>873.6</c:v>
                </c:pt>
                <c:pt idx="3369">
                  <c:v>873.8</c:v>
                </c:pt>
                <c:pt idx="3370">
                  <c:v>874</c:v>
                </c:pt>
                <c:pt idx="3371">
                  <c:v>874.2</c:v>
                </c:pt>
                <c:pt idx="3372">
                  <c:v>874.4</c:v>
                </c:pt>
                <c:pt idx="3373">
                  <c:v>874.6</c:v>
                </c:pt>
                <c:pt idx="3374">
                  <c:v>874.8</c:v>
                </c:pt>
                <c:pt idx="3375">
                  <c:v>875</c:v>
                </c:pt>
                <c:pt idx="3376">
                  <c:v>875.2</c:v>
                </c:pt>
                <c:pt idx="3377">
                  <c:v>875.4</c:v>
                </c:pt>
                <c:pt idx="3378">
                  <c:v>875.6</c:v>
                </c:pt>
                <c:pt idx="3379">
                  <c:v>875.8</c:v>
                </c:pt>
                <c:pt idx="3380">
                  <c:v>876</c:v>
                </c:pt>
                <c:pt idx="3381">
                  <c:v>876.2</c:v>
                </c:pt>
                <c:pt idx="3382">
                  <c:v>876.4</c:v>
                </c:pt>
                <c:pt idx="3383">
                  <c:v>876.6</c:v>
                </c:pt>
                <c:pt idx="3384">
                  <c:v>876.8</c:v>
                </c:pt>
                <c:pt idx="3385">
                  <c:v>877</c:v>
                </c:pt>
                <c:pt idx="3386">
                  <c:v>877.2</c:v>
                </c:pt>
                <c:pt idx="3387">
                  <c:v>877.4</c:v>
                </c:pt>
                <c:pt idx="3388">
                  <c:v>877.6</c:v>
                </c:pt>
                <c:pt idx="3389">
                  <c:v>877.8</c:v>
                </c:pt>
                <c:pt idx="3390">
                  <c:v>878</c:v>
                </c:pt>
                <c:pt idx="3391">
                  <c:v>878.2</c:v>
                </c:pt>
                <c:pt idx="3392">
                  <c:v>878.4</c:v>
                </c:pt>
                <c:pt idx="3393">
                  <c:v>878.6</c:v>
                </c:pt>
                <c:pt idx="3394">
                  <c:v>878.8</c:v>
                </c:pt>
                <c:pt idx="3395">
                  <c:v>879</c:v>
                </c:pt>
                <c:pt idx="3396">
                  <c:v>879.2</c:v>
                </c:pt>
                <c:pt idx="3397">
                  <c:v>879.4</c:v>
                </c:pt>
                <c:pt idx="3398">
                  <c:v>879.6</c:v>
                </c:pt>
                <c:pt idx="3399">
                  <c:v>879.8</c:v>
                </c:pt>
                <c:pt idx="3400">
                  <c:v>880</c:v>
                </c:pt>
                <c:pt idx="3401">
                  <c:v>880.2</c:v>
                </c:pt>
                <c:pt idx="3402">
                  <c:v>880.4</c:v>
                </c:pt>
                <c:pt idx="3403">
                  <c:v>880.6</c:v>
                </c:pt>
                <c:pt idx="3404">
                  <c:v>880.8</c:v>
                </c:pt>
                <c:pt idx="3405">
                  <c:v>881</c:v>
                </c:pt>
                <c:pt idx="3406">
                  <c:v>881.2</c:v>
                </c:pt>
                <c:pt idx="3407">
                  <c:v>881.4</c:v>
                </c:pt>
                <c:pt idx="3408">
                  <c:v>881.6</c:v>
                </c:pt>
                <c:pt idx="3409">
                  <c:v>881.8</c:v>
                </c:pt>
                <c:pt idx="3410">
                  <c:v>882</c:v>
                </c:pt>
                <c:pt idx="3411">
                  <c:v>882.2</c:v>
                </c:pt>
                <c:pt idx="3412">
                  <c:v>882.4</c:v>
                </c:pt>
                <c:pt idx="3413">
                  <c:v>882.6</c:v>
                </c:pt>
                <c:pt idx="3414">
                  <c:v>882.8</c:v>
                </c:pt>
                <c:pt idx="3415">
                  <c:v>883</c:v>
                </c:pt>
                <c:pt idx="3416">
                  <c:v>883.2</c:v>
                </c:pt>
                <c:pt idx="3417">
                  <c:v>883.4</c:v>
                </c:pt>
                <c:pt idx="3418">
                  <c:v>883.6</c:v>
                </c:pt>
                <c:pt idx="3419">
                  <c:v>883.8</c:v>
                </c:pt>
                <c:pt idx="3420">
                  <c:v>884</c:v>
                </c:pt>
                <c:pt idx="3421">
                  <c:v>884.2</c:v>
                </c:pt>
                <c:pt idx="3422">
                  <c:v>884.4</c:v>
                </c:pt>
                <c:pt idx="3423">
                  <c:v>884.6</c:v>
                </c:pt>
                <c:pt idx="3424">
                  <c:v>884.8</c:v>
                </c:pt>
                <c:pt idx="3425">
                  <c:v>885</c:v>
                </c:pt>
                <c:pt idx="3426">
                  <c:v>885.2</c:v>
                </c:pt>
                <c:pt idx="3427">
                  <c:v>885.4</c:v>
                </c:pt>
                <c:pt idx="3428">
                  <c:v>885.6</c:v>
                </c:pt>
                <c:pt idx="3429">
                  <c:v>885.8</c:v>
                </c:pt>
                <c:pt idx="3430">
                  <c:v>886</c:v>
                </c:pt>
                <c:pt idx="3431">
                  <c:v>886.2</c:v>
                </c:pt>
                <c:pt idx="3432">
                  <c:v>886.4</c:v>
                </c:pt>
                <c:pt idx="3433">
                  <c:v>886.6</c:v>
                </c:pt>
                <c:pt idx="3434">
                  <c:v>886.8</c:v>
                </c:pt>
                <c:pt idx="3435">
                  <c:v>887</c:v>
                </c:pt>
                <c:pt idx="3436">
                  <c:v>887.2</c:v>
                </c:pt>
                <c:pt idx="3437">
                  <c:v>887.4</c:v>
                </c:pt>
                <c:pt idx="3438">
                  <c:v>887.6</c:v>
                </c:pt>
                <c:pt idx="3439">
                  <c:v>887.8</c:v>
                </c:pt>
                <c:pt idx="3440">
                  <c:v>888</c:v>
                </c:pt>
                <c:pt idx="3441">
                  <c:v>888.2</c:v>
                </c:pt>
                <c:pt idx="3442">
                  <c:v>888.4</c:v>
                </c:pt>
                <c:pt idx="3443">
                  <c:v>888.6</c:v>
                </c:pt>
                <c:pt idx="3444">
                  <c:v>888.8</c:v>
                </c:pt>
                <c:pt idx="3445">
                  <c:v>889</c:v>
                </c:pt>
                <c:pt idx="3446">
                  <c:v>889.2</c:v>
                </c:pt>
                <c:pt idx="3447">
                  <c:v>889.4</c:v>
                </c:pt>
                <c:pt idx="3448">
                  <c:v>889.6</c:v>
                </c:pt>
                <c:pt idx="3449">
                  <c:v>889.8</c:v>
                </c:pt>
                <c:pt idx="3450">
                  <c:v>890</c:v>
                </c:pt>
                <c:pt idx="3451">
                  <c:v>890.2</c:v>
                </c:pt>
                <c:pt idx="3452">
                  <c:v>890.4</c:v>
                </c:pt>
                <c:pt idx="3453">
                  <c:v>890.6</c:v>
                </c:pt>
                <c:pt idx="3454">
                  <c:v>890.8</c:v>
                </c:pt>
                <c:pt idx="3455">
                  <c:v>891</c:v>
                </c:pt>
                <c:pt idx="3456">
                  <c:v>891.2</c:v>
                </c:pt>
                <c:pt idx="3457">
                  <c:v>891.4</c:v>
                </c:pt>
                <c:pt idx="3458">
                  <c:v>891.6</c:v>
                </c:pt>
                <c:pt idx="3459">
                  <c:v>891.8</c:v>
                </c:pt>
                <c:pt idx="3460">
                  <c:v>892</c:v>
                </c:pt>
                <c:pt idx="3461">
                  <c:v>892.2</c:v>
                </c:pt>
                <c:pt idx="3462">
                  <c:v>892.4</c:v>
                </c:pt>
                <c:pt idx="3463">
                  <c:v>892.6</c:v>
                </c:pt>
                <c:pt idx="3464">
                  <c:v>892.8</c:v>
                </c:pt>
                <c:pt idx="3465">
                  <c:v>893</c:v>
                </c:pt>
                <c:pt idx="3466">
                  <c:v>893.2</c:v>
                </c:pt>
                <c:pt idx="3467">
                  <c:v>893.4</c:v>
                </c:pt>
                <c:pt idx="3468">
                  <c:v>893.6</c:v>
                </c:pt>
                <c:pt idx="3469">
                  <c:v>893.8</c:v>
                </c:pt>
                <c:pt idx="3470">
                  <c:v>894</c:v>
                </c:pt>
                <c:pt idx="3471">
                  <c:v>894.2</c:v>
                </c:pt>
                <c:pt idx="3472">
                  <c:v>894.4</c:v>
                </c:pt>
                <c:pt idx="3473">
                  <c:v>894.6</c:v>
                </c:pt>
                <c:pt idx="3474">
                  <c:v>894.8</c:v>
                </c:pt>
                <c:pt idx="3475">
                  <c:v>895</c:v>
                </c:pt>
                <c:pt idx="3476">
                  <c:v>895.2</c:v>
                </c:pt>
                <c:pt idx="3477">
                  <c:v>895.4</c:v>
                </c:pt>
                <c:pt idx="3478">
                  <c:v>895.6</c:v>
                </c:pt>
                <c:pt idx="3479">
                  <c:v>895.8</c:v>
                </c:pt>
                <c:pt idx="3480">
                  <c:v>896</c:v>
                </c:pt>
                <c:pt idx="3481">
                  <c:v>896.2</c:v>
                </c:pt>
                <c:pt idx="3482">
                  <c:v>896.4</c:v>
                </c:pt>
                <c:pt idx="3483">
                  <c:v>896.6</c:v>
                </c:pt>
                <c:pt idx="3484">
                  <c:v>896.8</c:v>
                </c:pt>
                <c:pt idx="3485">
                  <c:v>897</c:v>
                </c:pt>
                <c:pt idx="3486">
                  <c:v>897.2</c:v>
                </c:pt>
                <c:pt idx="3487">
                  <c:v>897.4</c:v>
                </c:pt>
                <c:pt idx="3488">
                  <c:v>897.6</c:v>
                </c:pt>
                <c:pt idx="3489">
                  <c:v>897.8</c:v>
                </c:pt>
                <c:pt idx="3490">
                  <c:v>898</c:v>
                </c:pt>
                <c:pt idx="3491">
                  <c:v>898.2</c:v>
                </c:pt>
                <c:pt idx="3492">
                  <c:v>898.4</c:v>
                </c:pt>
                <c:pt idx="3493">
                  <c:v>898.6</c:v>
                </c:pt>
                <c:pt idx="3494">
                  <c:v>898.8</c:v>
                </c:pt>
                <c:pt idx="3495">
                  <c:v>899</c:v>
                </c:pt>
                <c:pt idx="3496">
                  <c:v>899.2</c:v>
                </c:pt>
                <c:pt idx="3497">
                  <c:v>899.4</c:v>
                </c:pt>
                <c:pt idx="3498">
                  <c:v>899.6</c:v>
                </c:pt>
                <c:pt idx="3499">
                  <c:v>899.8</c:v>
                </c:pt>
                <c:pt idx="3500">
                  <c:v>900</c:v>
                </c:pt>
              </c:numCache>
            </c:numRef>
          </c:xVal>
          <c:yVal>
            <c:numRef>
              <c:f>'CY74526'!$D$27:$D$3527</c:f>
              <c:numCache>
                <c:formatCode>General</c:formatCode>
                <c:ptCount val="3501"/>
                <c:pt idx="0">
                  <c:v>1.2658</c:v>
                </c:pt>
                <c:pt idx="1">
                  <c:v>1.2399</c:v>
                </c:pt>
                <c:pt idx="2">
                  <c:v>1.2102999999999999</c:v>
                </c:pt>
                <c:pt idx="3">
                  <c:v>1.1886000000000001</c:v>
                </c:pt>
                <c:pt idx="4">
                  <c:v>1.1395999999999999</c:v>
                </c:pt>
                <c:pt idx="5">
                  <c:v>1.1243000000000001</c:v>
                </c:pt>
                <c:pt idx="6">
                  <c:v>1.0901000000000001</c:v>
                </c:pt>
                <c:pt idx="7">
                  <c:v>1.0591999999999999</c:v>
                </c:pt>
                <c:pt idx="8">
                  <c:v>1.0532999999999999</c:v>
                </c:pt>
                <c:pt idx="9">
                  <c:v>1.0216000000000001</c:v>
                </c:pt>
                <c:pt idx="10">
                  <c:v>1.0102</c:v>
                </c:pt>
                <c:pt idx="11">
                  <c:v>0.97950000000000004</c:v>
                </c:pt>
                <c:pt idx="12">
                  <c:v>0.96299999999999997</c:v>
                </c:pt>
                <c:pt idx="13">
                  <c:v>0.93689999999999996</c:v>
                </c:pt>
                <c:pt idx="14">
                  <c:v>0.91169999999999995</c:v>
                </c:pt>
                <c:pt idx="15">
                  <c:v>0.89849999999999997</c:v>
                </c:pt>
                <c:pt idx="16">
                  <c:v>0.87539999999999996</c:v>
                </c:pt>
                <c:pt idx="17">
                  <c:v>0.86150000000000004</c:v>
                </c:pt>
                <c:pt idx="18">
                  <c:v>0.84130000000000005</c:v>
                </c:pt>
                <c:pt idx="19">
                  <c:v>0.83379999999999999</c:v>
                </c:pt>
                <c:pt idx="20">
                  <c:v>0.81510000000000005</c:v>
                </c:pt>
                <c:pt idx="21">
                  <c:v>0.80859999999999999</c:v>
                </c:pt>
                <c:pt idx="22">
                  <c:v>0.78800000000000003</c:v>
                </c:pt>
                <c:pt idx="23">
                  <c:v>0.77059999999999995</c:v>
                </c:pt>
                <c:pt idx="24">
                  <c:v>0.75990000000000002</c:v>
                </c:pt>
                <c:pt idx="25">
                  <c:v>0.74929999999999997</c:v>
                </c:pt>
                <c:pt idx="26">
                  <c:v>0.73880000000000001</c:v>
                </c:pt>
                <c:pt idx="27">
                  <c:v>0.72309999999999997</c:v>
                </c:pt>
                <c:pt idx="28">
                  <c:v>0.71760000000000002</c:v>
                </c:pt>
                <c:pt idx="29">
                  <c:v>0.70089999999999997</c:v>
                </c:pt>
                <c:pt idx="30">
                  <c:v>0.68769999999999998</c:v>
                </c:pt>
                <c:pt idx="31">
                  <c:v>0.68269999999999997</c:v>
                </c:pt>
                <c:pt idx="32">
                  <c:v>0.66500000000000004</c:v>
                </c:pt>
                <c:pt idx="33">
                  <c:v>0.65629999999999999</c:v>
                </c:pt>
                <c:pt idx="34">
                  <c:v>0.64770000000000005</c:v>
                </c:pt>
                <c:pt idx="35">
                  <c:v>0.63959999999999995</c:v>
                </c:pt>
                <c:pt idx="36">
                  <c:v>0.63129999999999997</c:v>
                </c:pt>
                <c:pt idx="37">
                  <c:v>0.62749999999999995</c:v>
                </c:pt>
                <c:pt idx="38">
                  <c:v>0.61270000000000002</c:v>
                </c:pt>
                <c:pt idx="39">
                  <c:v>0.6018</c:v>
                </c:pt>
                <c:pt idx="40">
                  <c:v>0.59460000000000002</c:v>
                </c:pt>
                <c:pt idx="41">
                  <c:v>0.58379999999999999</c:v>
                </c:pt>
                <c:pt idx="42">
                  <c:v>0.58179999999999998</c:v>
                </c:pt>
                <c:pt idx="43">
                  <c:v>0.5746</c:v>
                </c:pt>
                <c:pt idx="44">
                  <c:v>0.57089999999999996</c:v>
                </c:pt>
                <c:pt idx="45">
                  <c:v>0.55800000000000005</c:v>
                </c:pt>
                <c:pt idx="46">
                  <c:v>0.54879999999999995</c:v>
                </c:pt>
                <c:pt idx="47">
                  <c:v>0.54430000000000001</c:v>
                </c:pt>
                <c:pt idx="48">
                  <c:v>0.53320000000000001</c:v>
                </c:pt>
                <c:pt idx="49">
                  <c:v>0.52969999999999995</c:v>
                </c:pt>
                <c:pt idx="50">
                  <c:v>0.52149999999999996</c:v>
                </c:pt>
                <c:pt idx="51">
                  <c:v>0.51600000000000001</c:v>
                </c:pt>
                <c:pt idx="52">
                  <c:v>0.50719999999999998</c:v>
                </c:pt>
                <c:pt idx="53">
                  <c:v>0.50170000000000003</c:v>
                </c:pt>
                <c:pt idx="54">
                  <c:v>0.49830000000000002</c:v>
                </c:pt>
                <c:pt idx="55">
                  <c:v>0.48959999999999998</c:v>
                </c:pt>
                <c:pt idx="56">
                  <c:v>0.48420000000000002</c:v>
                </c:pt>
                <c:pt idx="57">
                  <c:v>0.47260000000000002</c:v>
                </c:pt>
                <c:pt idx="58">
                  <c:v>0.46910000000000002</c:v>
                </c:pt>
                <c:pt idx="59">
                  <c:v>0.45979999999999999</c:v>
                </c:pt>
                <c:pt idx="60">
                  <c:v>0.45729999999999998</c:v>
                </c:pt>
                <c:pt idx="61">
                  <c:v>0.44729999999999998</c:v>
                </c:pt>
                <c:pt idx="62">
                  <c:v>0.43919999999999998</c:v>
                </c:pt>
                <c:pt idx="63">
                  <c:v>0.43580000000000002</c:v>
                </c:pt>
                <c:pt idx="64">
                  <c:v>0.42849999999999999</c:v>
                </c:pt>
                <c:pt idx="65">
                  <c:v>0.41839999999999999</c:v>
                </c:pt>
                <c:pt idx="66">
                  <c:v>0.40960000000000002</c:v>
                </c:pt>
                <c:pt idx="67">
                  <c:v>0.40639999999999998</c:v>
                </c:pt>
                <c:pt idx="68">
                  <c:v>0.39810000000000001</c:v>
                </c:pt>
                <c:pt idx="69">
                  <c:v>0.39079999999999998</c:v>
                </c:pt>
                <c:pt idx="70">
                  <c:v>0.38650000000000001</c:v>
                </c:pt>
                <c:pt idx="71">
                  <c:v>0.37780000000000002</c:v>
                </c:pt>
                <c:pt idx="72">
                  <c:v>0.37430000000000002</c:v>
                </c:pt>
                <c:pt idx="73">
                  <c:v>0.36680000000000001</c:v>
                </c:pt>
                <c:pt idx="74">
                  <c:v>0.36349999999999999</c:v>
                </c:pt>
                <c:pt idx="75">
                  <c:v>0.35610000000000003</c:v>
                </c:pt>
                <c:pt idx="76">
                  <c:v>0.34860000000000002</c:v>
                </c:pt>
                <c:pt idx="77">
                  <c:v>0.34489999999999998</c:v>
                </c:pt>
                <c:pt idx="78">
                  <c:v>0.33779999999999999</c:v>
                </c:pt>
                <c:pt idx="79">
                  <c:v>0.3347</c:v>
                </c:pt>
                <c:pt idx="80">
                  <c:v>0.3276</c:v>
                </c:pt>
                <c:pt idx="81">
                  <c:v>0.32429999999999998</c:v>
                </c:pt>
                <c:pt idx="82">
                  <c:v>0.31780000000000003</c:v>
                </c:pt>
                <c:pt idx="83">
                  <c:v>0.312</c:v>
                </c:pt>
                <c:pt idx="84">
                  <c:v>0.30580000000000002</c:v>
                </c:pt>
                <c:pt idx="85">
                  <c:v>0.3004</c:v>
                </c:pt>
                <c:pt idx="86">
                  <c:v>0.30009999999999998</c:v>
                </c:pt>
                <c:pt idx="87">
                  <c:v>0.28870000000000001</c:v>
                </c:pt>
                <c:pt idx="88">
                  <c:v>0.28860000000000002</c:v>
                </c:pt>
                <c:pt idx="89">
                  <c:v>0.28189999999999998</c:v>
                </c:pt>
                <c:pt idx="90">
                  <c:v>0.27610000000000001</c:v>
                </c:pt>
                <c:pt idx="91">
                  <c:v>0.27039999999999997</c:v>
                </c:pt>
                <c:pt idx="92">
                  <c:v>0.2666</c:v>
                </c:pt>
                <c:pt idx="93">
                  <c:v>0.26390000000000002</c:v>
                </c:pt>
                <c:pt idx="94">
                  <c:v>0.2571</c:v>
                </c:pt>
                <c:pt idx="95">
                  <c:v>0.2545</c:v>
                </c:pt>
                <c:pt idx="96">
                  <c:v>0.24640000000000001</c:v>
                </c:pt>
                <c:pt idx="97">
                  <c:v>0.2437</c:v>
                </c:pt>
                <c:pt idx="98">
                  <c:v>0.2374</c:v>
                </c:pt>
                <c:pt idx="99">
                  <c:v>0.2326</c:v>
                </c:pt>
                <c:pt idx="100">
                  <c:v>0.2298</c:v>
                </c:pt>
                <c:pt idx="101">
                  <c:v>0.224</c:v>
                </c:pt>
                <c:pt idx="102">
                  <c:v>0.22140000000000001</c:v>
                </c:pt>
                <c:pt idx="103">
                  <c:v>0.2135</c:v>
                </c:pt>
                <c:pt idx="104">
                  <c:v>0.2099</c:v>
                </c:pt>
                <c:pt idx="105">
                  <c:v>0.2051</c:v>
                </c:pt>
                <c:pt idx="106">
                  <c:v>0.19950000000000001</c:v>
                </c:pt>
                <c:pt idx="107">
                  <c:v>0.1971</c:v>
                </c:pt>
                <c:pt idx="108">
                  <c:v>0.1908</c:v>
                </c:pt>
                <c:pt idx="109">
                  <c:v>0.1893</c:v>
                </c:pt>
                <c:pt idx="110">
                  <c:v>0.183</c:v>
                </c:pt>
                <c:pt idx="111">
                  <c:v>0.18110000000000001</c:v>
                </c:pt>
                <c:pt idx="112">
                  <c:v>0.1749</c:v>
                </c:pt>
                <c:pt idx="113">
                  <c:v>0.1701</c:v>
                </c:pt>
                <c:pt idx="114">
                  <c:v>0.1673</c:v>
                </c:pt>
                <c:pt idx="115">
                  <c:v>0.16239999999999999</c:v>
                </c:pt>
                <c:pt idx="116">
                  <c:v>0.1603</c:v>
                </c:pt>
                <c:pt idx="117">
                  <c:v>0.1532</c:v>
                </c:pt>
                <c:pt idx="118">
                  <c:v>0.15</c:v>
                </c:pt>
                <c:pt idx="119">
                  <c:v>0.1454</c:v>
                </c:pt>
                <c:pt idx="120">
                  <c:v>0.14349999999999999</c:v>
                </c:pt>
                <c:pt idx="121">
                  <c:v>0.14080000000000001</c:v>
                </c:pt>
                <c:pt idx="122">
                  <c:v>0.13639999999999999</c:v>
                </c:pt>
                <c:pt idx="123">
                  <c:v>0.13300000000000001</c:v>
                </c:pt>
                <c:pt idx="124">
                  <c:v>0.1285</c:v>
                </c:pt>
                <c:pt idx="125">
                  <c:v>0.12720000000000001</c:v>
                </c:pt>
                <c:pt idx="126">
                  <c:v>0.1217</c:v>
                </c:pt>
                <c:pt idx="127">
                  <c:v>0.12039999999999999</c:v>
                </c:pt>
                <c:pt idx="128">
                  <c:v>0.1162</c:v>
                </c:pt>
                <c:pt idx="129">
                  <c:v>0.1114</c:v>
                </c:pt>
                <c:pt idx="130">
                  <c:v>0.11020000000000001</c:v>
                </c:pt>
                <c:pt idx="131">
                  <c:v>0.10680000000000001</c:v>
                </c:pt>
                <c:pt idx="132">
                  <c:v>0.1056</c:v>
                </c:pt>
                <c:pt idx="133">
                  <c:v>0.1021</c:v>
                </c:pt>
                <c:pt idx="134">
                  <c:v>0.1</c:v>
                </c:pt>
                <c:pt idx="135">
                  <c:v>9.7100000000000006E-2</c:v>
                </c:pt>
                <c:pt idx="136">
                  <c:v>9.3200000000000005E-2</c:v>
                </c:pt>
                <c:pt idx="137">
                  <c:v>9.2399999999999996E-2</c:v>
                </c:pt>
                <c:pt idx="138">
                  <c:v>8.9200000000000002E-2</c:v>
                </c:pt>
                <c:pt idx="139">
                  <c:v>8.7300000000000003E-2</c:v>
                </c:pt>
                <c:pt idx="140">
                  <c:v>8.5400000000000004E-2</c:v>
                </c:pt>
                <c:pt idx="141">
                  <c:v>8.3900000000000002E-2</c:v>
                </c:pt>
                <c:pt idx="142">
                  <c:v>8.1000000000000003E-2</c:v>
                </c:pt>
                <c:pt idx="143">
                  <c:v>7.8899999999999998E-2</c:v>
                </c:pt>
                <c:pt idx="144">
                  <c:v>7.7299999999999994E-2</c:v>
                </c:pt>
                <c:pt idx="145">
                  <c:v>7.3899999999999993E-2</c:v>
                </c:pt>
                <c:pt idx="146">
                  <c:v>7.3499999999999996E-2</c:v>
                </c:pt>
                <c:pt idx="147">
                  <c:v>7.0900000000000005E-2</c:v>
                </c:pt>
                <c:pt idx="148">
                  <c:v>6.9199999999999998E-2</c:v>
                </c:pt>
                <c:pt idx="149">
                  <c:v>6.8500000000000005E-2</c:v>
                </c:pt>
                <c:pt idx="150">
                  <c:v>6.5600000000000006E-2</c:v>
                </c:pt>
                <c:pt idx="151">
                  <c:v>6.4899999999999999E-2</c:v>
                </c:pt>
                <c:pt idx="152">
                  <c:v>6.2199999999999998E-2</c:v>
                </c:pt>
                <c:pt idx="153">
                  <c:v>6.13E-2</c:v>
                </c:pt>
                <c:pt idx="154">
                  <c:v>5.9499999999999997E-2</c:v>
                </c:pt>
                <c:pt idx="155">
                  <c:v>5.8799999999999998E-2</c:v>
                </c:pt>
                <c:pt idx="156">
                  <c:v>5.74E-2</c:v>
                </c:pt>
                <c:pt idx="157">
                  <c:v>5.5E-2</c:v>
                </c:pt>
                <c:pt idx="158">
                  <c:v>5.4300000000000001E-2</c:v>
                </c:pt>
                <c:pt idx="159">
                  <c:v>5.2600000000000001E-2</c:v>
                </c:pt>
                <c:pt idx="160">
                  <c:v>5.1299999999999998E-2</c:v>
                </c:pt>
                <c:pt idx="161">
                  <c:v>4.9599999999999998E-2</c:v>
                </c:pt>
                <c:pt idx="162">
                  <c:v>4.8899999999999999E-2</c:v>
                </c:pt>
                <c:pt idx="163">
                  <c:v>4.7399999999999998E-2</c:v>
                </c:pt>
                <c:pt idx="164">
                  <c:v>4.65E-2</c:v>
                </c:pt>
                <c:pt idx="165">
                  <c:v>4.5100000000000001E-2</c:v>
                </c:pt>
                <c:pt idx="166">
                  <c:v>4.4200000000000003E-2</c:v>
                </c:pt>
                <c:pt idx="167">
                  <c:v>4.3400000000000001E-2</c:v>
                </c:pt>
                <c:pt idx="168">
                  <c:v>4.1799999999999997E-2</c:v>
                </c:pt>
                <c:pt idx="169">
                  <c:v>4.1200000000000001E-2</c:v>
                </c:pt>
                <c:pt idx="170">
                  <c:v>3.95E-2</c:v>
                </c:pt>
                <c:pt idx="171">
                  <c:v>3.85E-2</c:v>
                </c:pt>
                <c:pt idx="172">
                  <c:v>3.7699999999999997E-2</c:v>
                </c:pt>
                <c:pt idx="173">
                  <c:v>3.6299999999999999E-2</c:v>
                </c:pt>
                <c:pt idx="174">
                  <c:v>3.5499999999999997E-2</c:v>
                </c:pt>
                <c:pt idx="175">
                  <c:v>3.4799999999999998E-2</c:v>
                </c:pt>
                <c:pt idx="176">
                  <c:v>3.4299999999999997E-2</c:v>
                </c:pt>
                <c:pt idx="177">
                  <c:v>3.2800000000000003E-2</c:v>
                </c:pt>
                <c:pt idx="178">
                  <c:v>3.2099999999999997E-2</c:v>
                </c:pt>
                <c:pt idx="179">
                  <c:v>3.1399999999999997E-2</c:v>
                </c:pt>
                <c:pt idx="180">
                  <c:v>3.0300000000000001E-2</c:v>
                </c:pt>
                <c:pt idx="181">
                  <c:v>3.0099999999999998E-2</c:v>
                </c:pt>
                <c:pt idx="182">
                  <c:v>2.92E-2</c:v>
                </c:pt>
                <c:pt idx="183">
                  <c:v>2.8500000000000001E-2</c:v>
                </c:pt>
                <c:pt idx="184">
                  <c:v>2.8000000000000001E-2</c:v>
                </c:pt>
                <c:pt idx="185">
                  <c:v>2.75E-2</c:v>
                </c:pt>
                <c:pt idx="186">
                  <c:v>2.69E-2</c:v>
                </c:pt>
                <c:pt idx="187">
                  <c:v>2.64E-2</c:v>
                </c:pt>
                <c:pt idx="188">
                  <c:v>2.58E-2</c:v>
                </c:pt>
                <c:pt idx="189">
                  <c:v>2.53E-2</c:v>
                </c:pt>
                <c:pt idx="190">
                  <c:v>2.47E-2</c:v>
                </c:pt>
                <c:pt idx="191">
                  <c:v>2.41E-2</c:v>
                </c:pt>
                <c:pt idx="192">
                  <c:v>2.4E-2</c:v>
                </c:pt>
                <c:pt idx="193">
                  <c:v>2.3400000000000001E-2</c:v>
                </c:pt>
                <c:pt idx="194">
                  <c:v>2.3E-2</c:v>
                </c:pt>
                <c:pt idx="195">
                  <c:v>2.2800000000000001E-2</c:v>
                </c:pt>
                <c:pt idx="196">
                  <c:v>2.2100000000000002E-2</c:v>
                </c:pt>
                <c:pt idx="197">
                  <c:v>2.1999999999999999E-2</c:v>
                </c:pt>
                <c:pt idx="198">
                  <c:v>2.18E-2</c:v>
                </c:pt>
                <c:pt idx="199">
                  <c:v>2.1499999999999998E-2</c:v>
                </c:pt>
                <c:pt idx="200">
                  <c:v>2.1299999999999999E-2</c:v>
                </c:pt>
                <c:pt idx="201">
                  <c:v>2.06E-2</c:v>
                </c:pt>
                <c:pt idx="202">
                  <c:v>2.0400000000000001E-2</c:v>
                </c:pt>
                <c:pt idx="203">
                  <c:v>2.0199999999999999E-2</c:v>
                </c:pt>
                <c:pt idx="204">
                  <c:v>1.9800000000000002E-2</c:v>
                </c:pt>
                <c:pt idx="205">
                  <c:v>1.95E-2</c:v>
                </c:pt>
                <c:pt idx="206">
                  <c:v>1.95E-2</c:v>
                </c:pt>
                <c:pt idx="207">
                  <c:v>1.9300000000000001E-2</c:v>
                </c:pt>
                <c:pt idx="208">
                  <c:v>1.89E-2</c:v>
                </c:pt>
                <c:pt idx="209">
                  <c:v>1.8599999999999998E-2</c:v>
                </c:pt>
                <c:pt idx="210">
                  <c:v>1.83E-2</c:v>
                </c:pt>
                <c:pt idx="211">
                  <c:v>1.8700000000000001E-2</c:v>
                </c:pt>
                <c:pt idx="212">
                  <c:v>1.8100000000000002E-2</c:v>
                </c:pt>
                <c:pt idx="213">
                  <c:v>1.78E-2</c:v>
                </c:pt>
                <c:pt idx="214">
                  <c:v>1.7600000000000001E-2</c:v>
                </c:pt>
                <c:pt idx="215">
                  <c:v>1.7399999999999999E-2</c:v>
                </c:pt>
                <c:pt idx="216">
                  <c:v>1.7399999999999999E-2</c:v>
                </c:pt>
                <c:pt idx="217">
                  <c:v>1.7100000000000001E-2</c:v>
                </c:pt>
                <c:pt idx="218">
                  <c:v>1.6799999999999999E-2</c:v>
                </c:pt>
                <c:pt idx="219">
                  <c:v>1.6799999999999999E-2</c:v>
                </c:pt>
                <c:pt idx="220">
                  <c:v>1.6799999999999999E-2</c:v>
                </c:pt>
                <c:pt idx="221">
                  <c:v>1.66E-2</c:v>
                </c:pt>
                <c:pt idx="222">
                  <c:v>1.6400000000000001E-2</c:v>
                </c:pt>
                <c:pt idx="223">
                  <c:v>1.6500000000000001E-2</c:v>
                </c:pt>
                <c:pt idx="224">
                  <c:v>1.6299999999999999E-2</c:v>
                </c:pt>
                <c:pt idx="225">
                  <c:v>1.6E-2</c:v>
                </c:pt>
                <c:pt idx="226">
                  <c:v>1.5599999999999999E-2</c:v>
                </c:pt>
                <c:pt idx="227">
                  <c:v>1.54E-2</c:v>
                </c:pt>
                <c:pt idx="228">
                  <c:v>1.5299999999999999E-2</c:v>
                </c:pt>
                <c:pt idx="229">
                  <c:v>1.54E-2</c:v>
                </c:pt>
                <c:pt idx="230">
                  <c:v>1.4999999999999999E-2</c:v>
                </c:pt>
                <c:pt idx="231">
                  <c:v>1.47E-2</c:v>
                </c:pt>
                <c:pt idx="232">
                  <c:v>1.4500000000000001E-2</c:v>
                </c:pt>
                <c:pt idx="233">
                  <c:v>1.47E-2</c:v>
                </c:pt>
                <c:pt idx="234">
                  <c:v>1.49E-2</c:v>
                </c:pt>
                <c:pt idx="235">
                  <c:v>1.44E-2</c:v>
                </c:pt>
                <c:pt idx="236">
                  <c:v>1.43E-2</c:v>
                </c:pt>
                <c:pt idx="237">
                  <c:v>1.3899999999999999E-2</c:v>
                </c:pt>
                <c:pt idx="238">
                  <c:v>1.4E-2</c:v>
                </c:pt>
                <c:pt idx="239">
                  <c:v>1.3899999999999999E-2</c:v>
                </c:pt>
                <c:pt idx="240">
                  <c:v>1.3899999999999999E-2</c:v>
                </c:pt>
                <c:pt idx="241">
                  <c:v>1.37E-2</c:v>
                </c:pt>
                <c:pt idx="242">
                  <c:v>1.35E-2</c:v>
                </c:pt>
                <c:pt idx="243">
                  <c:v>1.3299999999999999E-2</c:v>
                </c:pt>
                <c:pt idx="244">
                  <c:v>1.3299999999999999E-2</c:v>
                </c:pt>
                <c:pt idx="245">
                  <c:v>1.3100000000000001E-2</c:v>
                </c:pt>
                <c:pt idx="246">
                  <c:v>1.3299999999999999E-2</c:v>
                </c:pt>
                <c:pt idx="247">
                  <c:v>1.2999999999999999E-2</c:v>
                </c:pt>
                <c:pt idx="248">
                  <c:v>1.29E-2</c:v>
                </c:pt>
                <c:pt idx="249">
                  <c:v>1.3100000000000001E-2</c:v>
                </c:pt>
                <c:pt idx="250">
                  <c:v>1.2500000000000001E-2</c:v>
                </c:pt>
                <c:pt idx="251">
                  <c:v>1.2800000000000001E-2</c:v>
                </c:pt>
                <c:pt idx="252">
                  <c:v>1.24E-2</c:v>
                </c:pt>
                <c:pt idx="253">
                  <c:v>1.2500000000000001E-2</c:v>
                </c:pt>
                <c:pt idx="254">
                  <c:v>1.2E-2</c:v>
                </c:pt>
                <c:pt idx="255">
                  <c:v>1.2699999999999999E-2</c:v>
                </c:pt>
                <c:pt idx="256">
                  <c:v>1.2200000000000001E-2</c:v>
                </c:pt>
                <c:pt idx="257">
                  <c:v>1.21E-2</c:v>
                </c:pt>
                <c:pt idx="258">
                  <c:v>1.2200000000000001E-2</c:v>
                </c:pt>
                <c:pt idx="259">
                  <c:v>1.2E-2</c:v>
                </c:pt>
                <c:pt idx="260">
                  <c:v>1.1900000000000001E-2</c:v>
                </c:pt>
                <c:pt idx="261">
                  <c:v>1.17E-2</c:v>
                </c:pt>
                <c:pt idx="262">
                  <c:v>1.18E-2</c:v>
                </c:pt>
                <c:pt idx="263">
                  <c:v>1.17E-2</c:v>
                </c:pt>
                <c:pt idx="264">
                  <c:v>1.18E-2</c:v>
                </c:pt>
                <c:pt idx="265">
                  <c:v>1.1900000000000001E-2</c:v>
                </c:pt>
                <c:pt idx="266">
                  <c:v>1.1299999999999999E-2</c:v>
                </c:pt>
                <c:pt idx="267">
                  <c:v>1.17E-2</c:v>
                </c:pt>
                <c:pt idx="268">
                  <c:v>1.15E-2</c:v>
                </c:pt>
                <c:pt idx="269">
                  <c:v>1.14E-2</c:v>
                </c:pt>
                <c:pt idx="270">
                  <c:v>1.15E-2</c:v>
                </c:pt>
                <c:pt idx="271">
                  <c:v>1.1900000000000001E-2</c:v>
                </c:pt>
                <c:pt idx="272">
                  <c:v>1.1299999999999999E-2</c:v>
                </c:pt>
                <c:pt idx="273">
                  <c:v>1.1599999999999999E-2</c:v>
                </c:pt>
                <c:pt idx="274">
                  <c:v>1.12E-2</c:v>
                </c:pt>
                <c:pt idx="275">
                  <c:v>1.15E-2</c:v>
                </c:pt>
                <c:pt idx="276">
                  <c:v>1.15E-2</c:v>
                </c:pt>
                <c:pt idx="277">
                  <c:v>1.12E-2</c:v>
                </c:pt>
                <c:pt idx="278">
                  <c:v>1.12E-2</c:v>
                </c:pt>
                <c:pt idx="279">
                  <c:v>1.12E-2</c:v>
                </c:pt>
                <c:pt idx="280">
                  <c:v>1.1299999999999999E-2</c:v>
                </c:pt>
                <c:pt idx="281">
                  <c:v>1.0999999999999999E-2</c:v>
                </c:pt>
                <c:pt idx="282">
                  <c:v>1.0800000000000001E-2</c:v>
                </c:pt>
                <c:pt idx="283">
                  <c:v>1.12E-2</c:v>
                </c:pt>
                <c:pt idx="284">
                  <c:v>1.11E-2</c:v>
                </c:pt>
                <c:pt idx="285">
                  <c:v>1.1299999999999999E-2</c:v>
                </c:pt>
                <c:pt idx="286">
                  <c:v>1.15E-2</c:v>
                </c:pt>
                <c:pt idx="287">
                  <c:v>1.0999999999999999E-2</c:v>
                </c:pt>
                <c:pt idx="288">
                  <c:v>1.0999999999999999E-2</c:v>
                </c:pt>
                <c:pt idx="289">
                  <c:v>1.0699999999999999E-2</c:v>
                </c:pt>
                <c:pt idx="290">
                  <c:v>1.0800000000000001E-2</c:v>
                </c:pt>
                <c:pt idx="291">
                  <c:v>1.12E-2</c:v>
                </c:pt>
                <c:pt idx="292">
                  <c:v>1.1299999999999999E-2</c:v>
                </c:pt>
                <c:pt idx="293">
                  <c:v>1.0800000000000001E-2</c:v>
                </c:pt>
                <c:pt idx="294">
                  <c:v>1.0800000000000001E-2</c:v>
                </c:pt>
                <c:pt idx="295">
                  <c:v>1.0800000000000001E-2</c:v>
                </c:pt>
                <c:pt idx="296">
                  <c:v>1.12E-2</c:v>
                </c:pt>
                <c:pt idx="297">
                  <c:v>1.12E-2</c:v>
                </c:pt>
                <c:pt idx="298">
                  <c:v>1.09E-2</c:v>
                </c:pt>
                <c:pt idx="299">
                  <c:v>1.0800000000000001E-2</c:v>
                </c:pt>
                <c:pt idx="300">
                  <c:v>1.09E-2</c:v>
                </c:pt>
                <c:pt idx="301">
                  <c:v>1.0999999999999999E-2</c:v>
                </c:pt>
                <c:pt idx="302">
                  <c:v>1.0699999999999999E-2</c:v>
                </c:pt>
                <c:pt idx="303">
                  <c:v>1.11E-2</c:v>
                </c:pt>
                <c:pt idx="304">
                  <c:v>1.0699999999999999E-2</c:v>
                </c:pt>
                <c:pt idx="305">
                  <c:v>1.0800000000000001E-2</c:v>
                </c:pt>
                <c:pt idx="306">
                  <c:v>1.1299999999999999E-2</c:v>
                </c:pt>
                <c:pt idx="307">
                  <c:v>1.0999999999999999E-2</c:v>
                </c:pt>
                <c:pt idx="308">
                  <c:v>1.14E-2</c:v>
                </c:pt>
                <c:pt idx="309">
                  <c:v>1.1299999999999999E-2</c:v>
                </c:pt>
                <c:pt idx="310">
                  <c:v>1.0800000000000001E-2</c:v>
                </c:pt>
                <c:pt idx="311">
                  <c:v>1.09E-2</c:v>
                </c:pt>
                <c:pt idx="312">
                  <c:v>1.1299999999999999E-2</c:v>
                </c:pt>
                <c:pt idx="313">
                  <c:v>1.0800000000000001E-2</c:v>
                </c:pt>
                <c:pt idx="314">
                  <c:v>1.11E-2</c:v>
                </c:pt>
                <c:pt idx="315">
                  <c:v>1.11E-2</c:v>
                </c:pt>
                <c:pt idx="316">
                  <c:v>1.12E-2</c:v>
                </c:pt>
                <c:pt idx="317">
                  <c:v>1.14E-2</c:v>
                </c:pt>
                <c:pt idx="318">
                  <c:v>1.1299999999999999E-2</c:v>
                </c:pt>
                <c:pt idx="319">
                  <c:v>1.17E-2</c:v>
                </c:pt>
                <c:pt idx="320">
                  <c:v>1.1299999999999999E-2</c:v>
                </c:pt>
                <c:pt idx="321">
                  <c:v>1.0800000000000001E-2</c:v>
                </c:pt>
                <c:pt idx="322">
                  <c:v>1.12E-2</c:v>
                </c:pt>
                <c:pt idx="323">
                  <c:v>1.11E-2</c:v>
                </c:pt>
                <c:pt idx="324">
                  <c:v>1.1299999999999999E-2</c:v>
                </c:pt>
                <c:pt idx="325">
                  <c:v>1.14E-2</c:v>
                </c:pt>
                <c:pt idx="326">
                  <c:v>1.17E-2</c:v>
                </c:pt>
                <c:pt idx="327">
                  <c:v>1.17E-2</c:v>
                </c:pt>
                <c:pt idx="328">
                  <c:v>1.12E-2</c:v>
                </c:pt>
                <c:pt idx="329">
                  <c:v>1.1299999999999999E-2</c:v>
                </c:pt>
                <c:pt idx="330">
                  <c:v>1.12E-2</c:v>
                </c:pt>
                <c:pt idx="331">
                  <c:v>1.1599999999999999E-2</c:v>
                </c:pt>
                <c:pt idx="332">
                  <c:v>1.1599999999999999E-2</c:v>
                </c:pt>
                <c:pt idx="333">
                  <c:v>1.17E-2</c:v>
                </c:pt>
                <c:pt idx="334">
                  <c:v>1.17E-2</c:v>
                </c:pt>
                <c:pt idx="335">
                  <c:v>1.1299999999999999E-2</c:v>
                </c:pt>
                <c:pt idx="336">
                  <c:v>1.14E-2</c:v>
                </c:pt>
                <c:pt idx="337">
                  <c:v>1.18E-2</c:v>
                </c:pt>
                <c:pt idx="338">
                  <c:v>1.1599999999999999E-2</c:v>
                </c:pt>
                <c:pt idx="339">
                  <c:v>1.1599999999999999E-2</c:v>
                </c:pt>
                <c:pt idx="340">
                  <c:v>1.17E-2</c:v>
                </c:pt>
                <c:pt idx="341">
                  <c:v>1.1599999999999999E-2</c:v>
                </c:pt>
                <c:pt idx="342">
                  <c:v>1.1599999999999999E-2</c:v>
                </c:pt>
                <c:pt idx="343">
                  <c:v>1.17E-2</c:v>
                </c:pt>
                <c:pt idx="344">
                  <c:v>1.18E-2</c:v>
                </c:pt>
                <c:pt idx="345">
                  <c:v>1.2200000000000001E-2</c:v>
                </c:pt>
                <c:pt idx="346">
                  <c:v>1.1900000000000001E-2</c:v>
                </c:pt>
                <c:pt idx="347">
                  <c:v>1.18E-2</c:v>
                </c:pt>
                <c:pt idx="348">
                  <c:v>1.21E-2</c:v>
                </c:pt>
                <c:pt idx="349">
                  <c:v>1.2200000000000001E-2</c:v>
                </c:pt>
                <c:pt idx="350">
                  <c:v>1.2E-2</c:v>
                </c:pt>
                <c:pt idx="351">
                  <c:v>1.17E-2</c:v>
                </c:pt>
                <c:pt idx="352">
                  <c:v>1.23E-2</c:v>
                </c:pt>
                <c:pt idx="353">
                  <c:v>1.2E-2</c:v>
                </c:pt>
                <c:pt idx="354">
                  <c:v>1.2E-2</c:v>
                </c:pt>
                <c:pt idx="355">
                  <c:v>1.2200000000000001E-2</c:v>
                </c:pt>
                <c:pt idx="356">
                  <c:v>1.23E-2</c:v>
                </c:pt>
                <c:pt idx="357">
                  <c:v>1.24E-2</c:v>
                </c:pt>
                <c:pt idx="358">
                  <c:v>1.2800000000000001E-2</c:v>
                </c:pt>
                <c:pt idx="359">
                  <c:v>1.26E-2</c:v>
                </c:pt>
                <c:pt idx="360">
                  <c:v>1.2E-2</c:v>
                </c:pt>
                <c:pt idx="361">
                  <c:v>1.2500000000000001E-2</c:v>
                </c:pt>
                <c:pt idx="362">
                  <c:v>1.2200000000000001E-2</c:v>
                </c:pt>
                <c:pt idx="363">
                  <c:v>1.21E-2</c:v>
                </c:pt>
                <c:pt idx="364">
                  <c:v>1.2E-2</c:v>
                </c:pt>
                <c:pt idx="365">
                  <c:v>1.2200000000000001E-2</c:v>
                </c:pt>
                <c:pt idx="366">
                  <c:v>1.2999999999999999E-2</c:v>
                </c:pt>
                <c:pt idx="367">
                  <c:v>1.23E-2</c:v>
                </c:pt>
                <c:pt idx="368">
                  <c:v>1.26E-2</c:v>
                </c:pt>
                <c:pt idx="369">
                  <c:v>1.2999999999999999E-2</c:v>
                </c:pt>
                <c:pt idx="370">
                  <c:v>1.24E-2</c:v>
                </c:pt>
                <c:pt idx="371">
                  <c:v>1.2999999999999999E-2</c:v>
                </c:pt>
                <c:pt idx="372">
                  <c:v>1.2500000000000001E-2</c:v>
                </c:pt>
                <c:pt idx="373">
                  <c:v>1.2E-2</c:v>
                </c:pt>
                <c:pt idx="374">
                  <c:v>1.26E-2</c:v>
                </c:pt>
                <c:pt idx="375">
                  <c:v>1.2800000000000001E-2</c:v>
                </c:pt>
                <c:pt idx="376">
                  <c:v>1.32E-2</c:v>
                </c:pt>
                <c:pt idx="377">
                  <c:v>1.35E-2</c:v>
                </c:pt>
                <c:pt idx="378">
                  <c:v>1.32E-2</c:v>
                </c:pt>
                <c:pt idx="379">
                  <c:v>1.3299999999999999E-2</c:v>
                </c:pt>
                <c:pt idx="380">
                  <c:v>1.29E-2</c:v>
                </c:pt>
                <c:pt idx="381">
                  <c:v>1.32E-2</c:v>
                </c:pt>
                <c:pt idx="382">
                  <c:v>1.2699999999999999E-2</c:v>
                </c:pt>
                <c:pt idx="383">
                  <c:v>1.2800000000000001E-2</c:v>
                </c:pt>
                <c:pt idx="384">
                  <c:v>1.34E-2</c:v>
                </c:pt>
                <c:pt idx="385">
                  <c:v>1.2500000000000001E-2</c:v>
                </c:pt>
                <c:pt idx="386">
                  <c:v>1.2800000000000001E-2</c:v>
                </c:pt>
                <c:pt idx="387">
                  <c:v>1.23E-2</c:v>
                </c:pt>
                <c:pt idx="388">
                  <c:v>1.26E-2</c:v>
                </c:pt>
                <c:pt idx="389">
                  <c:v>1.32E-2</c:v>
                </c:pt>
                <c:pt idx="390">
                  <c:v>1.29E-2</c:v>
                </c:pt>
                <c:pt idx="391">
                  <c:v>1.3299999999999999E-2</c:v>
                </c:pt>
                <c:pt idx="392">
                  <c:v>1.2500000000000001E-2</c:v>
                </c:pt>
                <c:pt idx="393">
                  <c:v>1.34E-2</c:v>
                </c:pt>
                <c:pt idx="394">
                  <c:v>1.2500000000000001E-2</c:v>
                </c:pt>
                <c:pt idx="395">
                  <c:v>1.32E-2</c:v>
                </c:pt>
                <c:pt idx="396">
                  <c:v>1.29E-2</c:v>
                </c:pt>
                <c:pt idx="397">
                  <c:v>1.29E-2</c:v>
                </c:pt>
                <c:pt idx="398">
                  <c:v>1.2699999999999999E-2</c:v>
                </c:pt>
                <c:pt idx="399">
                  <c:v>1.29E-2</c:v>
                </c:pt>
                <c:pt idx="400">
                  <c:v>1.2500000000000001E-2</c:v>
                </c:pt>
                <c:pt idx="401">
                  <c:v>1.2699999999999999E-2</c:v>
                </c:pt>
                <c:pt idx="402">
                  <c:v>1.2800000000000001E-2</c:v>
                </c:pt>
                <c:pt idx="403">
                  <c:v>1.2999999999999999E-2</c:v>
                </c:pt>
                <c:pt idx="404">
                  <c:v>1.2500000000000001E-2</c:v>
                </c:pt>
                <c:pt idx="405">
                  <c:v>1.21E-2</c:v>
                </c:pt>
                <c:pt idx="406">
                  <c:v>1.2200000000000001E-2</c:v>
                </c:pt>
                <c:pt idx="407">
                  <c:v>1.1900000000000001E-2</c:v>
                </c:pt>
                <c:pt idx="408">
                  <c:v>1.29E-2</c:v>
                </c:pt>
                <c:pt idx="409">
                  <c:v>1.23E-2</c:v>
                </c:pt>
                <c:pt idx="410">
                  <c:v>1.2E-2</c:v>
                </c:pt>
                <c:pt idx="411">
                  <c:v>1.2200000000000001E-2</c:v>
                </c:pt>
                <c:pt idx="412">
                  <c:v>1.2E-2</c:v>
                </c:pt>
                <c:pt idx="413">
                  <c:v>1.18E-2</c:v>
                </c:pt>
                <c:pt idx="414">
                  <c:v>1.2699999999999999E-2</c:v>
                </c:pt>
                <c:pt idx="415">
                  <c:v>1.2E-2</c:v>
                </c:pt>
                <c:pt idx="416">
                  <c:v>1.21E-2</c:v>
                </c:pt>
                <c:pt idx="417">
                  <c:v>1.14E-2</c:v>
                </c:pt>
                <c:pt idx="418">
                  <c:v>1.1599999999999999E-2</c:v>
                </c:pt>
                <c:pt idx="419">
                  <c:v>1.1599999999999999E-2</c:v>
                </c:pt>
                <c:pt idx="420">
                  <c:v>1.1599999999999999E-2</c:v>
                </c:pt>
                <c:pt idx="421">
                  <c:v>1.18E-2</c:v>
                </c:pt>
                <c:pt idx="422">
                  <c:v>1.2E-2</c:v>
                </c:pt>
                <c:pt idx="423">
                  <c:v>1.2E-2</c:v>
                </c:pt>
                <c:pt idx="424">
                  <c:v>1.17E-2</c:v>
                </c:pt>
                <c:pt idx="425">
                  <c:v>1.12E-2</c:v>
                </c:pt>
                <c:pt idx="426">
                  <c:v>1.1900000000000001E-2</c:v>
                </c:pt>
                <c:pt idx="427">
                  <c:v>1.1900000000000001E-2</c:v>
                </c:pt>
                <c:pt idx="428">
                  <c:v>1.11E-2</c:v>
                </c:pt>
                <c:pt idx="429">
                  <c:v>1.18E-2</c:v>
                </c:pt>
                <c:pt idx="430">
                  <c:v>1.23E-2</c:v>
                </c:pt>
                <c:pt idx="431">
                  <c:v>1.15E-2</c:v>
                </c:pt>
                <c:pt idx="432">
                  <c:v>1.1299999999999999E-2</c:v>
                </c:pt>
                <c:pt idx="433">
                  <c:v>1.2E-2</c:v>
                </c:pt>
                <c:pt idx="434">
                  <c:v>1.1299999999999999E-2</c:v>
                </c:pt>
                <c:pt idx="435">
                  <c:v>1.1299999999999999E-2</c:v>
                </c:pt>
                <c:pt idx="436">
                  <c:v>1.17E-2</c:v>
                </c:pt>
                <c:pt idx="437">
                  <c:v>1.0999999999999999E-2</c:v>
                </c:pt>
                <c:pt idx="438">
                  <c:v>1.14E-2</c:v>
                </c:pt>
                <c:pt idx="439">
                  <c:v>1.1299999999999999E-2</c:v>
                </c:pt>
                <c:pt idx="440">
                  <c:v>1.11E-2</c:v>
                </c:pt>
                <c:pt idx="441">
                  <c:v>1.11E-2</c:v>
                </c:pt>
                <c:pt idx="442">
                  <c:v>1.14E-2</c:v>
                </c:pt>
                <c:pt idx="443">
                  <c:v>1.0999999999999999E-2</c:v>
                </c:pt>
                <c:pt idx="444">
                  <c:v>1.11E-2</c:v>
                </c:pt>
                <c:pt idx="445">
                  <c:v>1.03E-2</c:v>
                </c:pt>
                <c:pt idx="446">
                  <c:v>1.01E-2</c:v>
                </c:pt>
                <c:pt idx="447">
                  <c:v>1.06E-2</c:v>
                </c:pt>
                <c:pt idx="448">
                  <c:v>1.09E-2</c:v>
                </c:pt>
                <c:pt idx="449">
                  <c:v>1.06E-2</c:v>
                </c:pt>
                <c:pt idx="450">
                  <c:v>1.12E-2</c:v>
                </c:pt>
                <c:pt idx="451">
                  <c:v>1.0500000000000001E-2</c:v>
                </c:pt>
                <c:pt idx="452">
                  <c:v>1.0200000000000001E-2</c:v>
                </c:pt>
                <c:pt idx="453">
                  <c:v>1.01E-2</c:v>
                </c:pt>
                <c:pt idx="454">
                  <c:v>1.01E-2</c:v>
                </c:pt>
                <c:pt idx="455">
                  <c:v>1.0200000000000001E-2</c:v>
                </c:pt>
                <c:pt idx="456">
                  <c:v>9.7000000000000003E-3</c:v>
                </c:pt>
                <c:pt idx="457">
                  <c:v>1.0200000000000001E-2</c:v>
                </c:pt>
                <c:pt idx="458">
                  <c:v>1.0200000000000001E-2</c:v>
                </c:pt>
                <c:pt idx="459">
                  <c:v>9.4999999999999998E-3</c:v>
                </c:pt>
                <c:pt idx="460">
                  <c:v>9.9000000000000008E-3</c:v>
                </c:pt>
                <c:pt idx="461">
                  <c:v>9.5999999999999992E-3</c:v>
                </c:pt>
                <c:pt idx="462">
                  <c:v>9.7000000000000003E-3</c:v>
                </c:pt>
                <c:pt idx="463">
                  <c:v>9.9000000000000008E-3</c:v>
                </c:pt>
                <c:pt idx="464">
                  <c:v>8.9999999999999993E-3</c:v>
                </c:pt>
                <c:pt idx="465">
                  <c:v>9.1999999999999998E-3</c:v>
                </c:pt>
                <c:pt idx="466">
                  <c:v>9.4000000000000004E-3</c:v>
                </c:pt>
                <c:pt idx="467">
                  <c:v>9.9000000000000008E-3</c:v>
                </c:pt>
                <c:pt idx="468">
                  <c:v>8.6999999999999994E-3</c:v>
                </c:pt>
                <c:pt idx="469">
                  <c:v>8.8000000000000005E-3</c:v>
                </c:pt>
                <c:pt idx="470">
                  <c:v>8.8999999999999999E-3</c:v>
                </c:pt>
                <c:pt idx="471">
                  <c:v>8.9999999999999993E-3</c:v>
                </c:pt>
                <c:pt idx="472">
                  <c:v>9.1000000000000004E-3</c:v>
                </c:pt>
                <c:pt idx="473">
                  <c:v>8.8000000000000005E-3</c:v>
                </c:pt>
                <c:pt idx="474">
                  <c:v>8.8999999999999999E-3</c:v>
                </c:pt>
                <c:pt idx="475">
                  <c:v>8.9999999999999993E-3</c:v>
                </c:pt>
                <c:pt idx="476">
                  <c:v>8.3000000000000001E-3</c:v>
                </c:pt>
                <c:pt idx="477">
                  <c:v>8.6E-3</c:v>
                </c:pt>
                <c:pt idx="478">
                  <c:v>8.8999999999999999E-3</c:v>
                </c:pt>
                <c:pt idx="479">
                  <c:v>8.5000000000000006E-3</c:v>
                </c:pt>
                <c:pt idx="480">
                  <c:v>8.0000000000000002E-3</c:v>
                </c:pt>
                <c:pt idx="481">
                  <c:v>8.9999999999999993E-3</c:v>
                </c:pt>
                <c:pt idx="482">
                  <c:v>8.6999999999999994E-3</c:v>
                </c:pt>
                <c:pt idx="483">
                  <c:v>7.7999999999999996E-3</c:v>
                </c:pt>
                <c:pt idx="484">
                  <c:v>8.8999999999999999E-3</c:v>
                </c:pt>
                <c:pt idx="485">
                  <c:v>8.5000000000000006E-3</c:v>
                </c:pt>
                <c:pt idx="486">
                  <c:v>7.9000000000000008E-3</c:v>
                </c:pt>
                <c:pt idx="487">
                  <c:v>7.7999999999999996E-3</c:v>
                </c:pt>
                <c:pt idx="488">
                  <c:v>8.0999999999999996E-3</c:v>
                </c:pt>
                <c:pt idx="489">
                  <c:v>8.8000000000000005E-3</c:v>
                </c:pt>
                <c:pt idx="490">
                  <c:v>7.6E-3</c:v>
                </c:pt>
                <c:pt idx="491">
                  <c:v>8.6999999999999994E-3</c:v>
                </c:pt>
                <c:pt idx="492">
                  <c:v>8.3999999999999995E-3</c:v>
                </c:pt>
                <c:pt idx="493">
                  <c:v>8.5000000000000006E-3</c:v>
                </c:pt>
                <c:pt idx="494">
                  <c:v>8.0000000000000002E-3</c:v>
                </c:pt>
                <c:pt idx="495">
                  <c:v>6.8999999999999999E-3</c:v>
                </c:pt>
                <c:pt idx="496">
                  <c:v>7.9000000000000008E-3</c:v>
                </c:pt>
                <c:pt idx="497">
                  <c:v>8.2000000000000007E-3</c:v>
                </c:pt>
                <c:pt idx="498">
                  <c:v>7.9000000000000008E-3</c:v>
                </c:pt>
                <c:pt idx="499">
                  <c:v>8.3999999999999995E-3</c:v>
                </c:pt>
                <c:pt idx="500">
                  <c:v>8.8000000000000005E-3</c:v>
                </c:pt>
                <c:pt idx="501">
                  <c:v>7.4000000000000003E-3</c:v>
                </c:pt>
                <c:pt idx="502">
                  <c:v>8.0999999999999996E-3</c:v>
                </c:pt>
                <c:pt idx="503">
                  <c:v>7.7000000000000002E-3</c:v>
                </c:pt>
                <c:pt idx="504">
                  <c:v>7.6E-3</c:v>
                </c:pt>
                <c:pt idx="505">
                  <c:v>6.7999999999999996E-3</c:v>
                </c:pt>
                <c:pt idx="506">
                  <c:v>7.9000000000000008E-3</c:v>
                </c:pt>
                <c:pt idx="507">
                  <c:v>7.1999999999999998E-3</c:v>
                </c:pt>
                <c:pt idx="508">
                  <c:v>7.3000000000000001E-3</c:v>
                </c:pt>
                <c:pt idx="509">
                  <c:v>8.0999999999999996E-3</c:v>
                </c:pt>
                <c:pt idx="510">
                  <c:v>6.4999999999999997E-3</c:v>
                </c:pt>
                <c:pt idx="511">
                  <c:v>6.8999999999999999E-3</c:v>
                </c:pt>
                <c:pt idx="512">
                  <c:v>7.4000000000000003E-3</c:v>
                </c:pt>
                <c:pt idx="513">
                  <c:v>8.0000000000000002E-3</c:v>
                </c:pt>
                <c:pt idx="514">
                  <c:v>6.7000000000000002E-3</c:v>
                </c:pt>
                <c:pt idx="515">
                  <c:v>6.8999999999999999E-3</c:v>
                </c:pt>
                <c:pt idx="516">
                  <c:v>7.3000000000000001E-3</c:v>
                </c:pt>
                <c:pt idx="517">
                  <c:v>7.3000000000000001E-3</c:v>
                </c:pt>
                <c:pt idx="518">
                  <c:v>6.1999999999999998E-3</c:v>
                </c:pt>
                <c:pt idx="519">
                  <c:v>7.1000000000000004E-3</c:v>
                </c:pt>
                <c:pt idx="520">
                  <c:v>7.7999999999999996E-3</c:v>
                </c:pt>
                <c:pt idx="521">
                  <c:v>7.0000000000000001E-3</c:v>
                </c:pt>
                <c:pt idx="522">
                  <c:v>7.0000000000000001E-3</c:v>
                </c:pt>
                <c:pt idx="523">
                  <c:v>6.7000000000000002E-3</c:v>
                </c:pt>
                <c:pt idx="524">
                  <c:v>6.8999999999999999E-3</c:v>
                </c:pt>
                <c:pt idx="525">
                  <c:v>7.1000000000000004E-3</c:v>
                </c:pt>
                <c:pt idx="526">
                  <c:v>7.4000000000000003E-3</c:v>
                </c:pt>
                <c:pt idx="527">
                  <c:v>6.7999999999999996E-3</c:v>
                </c:pt>
                <c:pt idx="528">
                  <c:v>6.4999999999999997E-3</c:v>
                </c:pt>
                <c:pt idx="529">
                  <c:v>6.4999999999999997E-3</c:v>
                </c:pt>
                <c:pt idx="530">
                  <c:v>6.8999999999999999E-3</c:v>
                </c:pt>
                <c:pt idx="531">
                  <c:v>6.8999999999999999E-3</c:v>
                </c:pt>
                <c:pt idx="532">
                  <c:v>7.3000000000000001E-3</c:v>
                </c:pt>
                <c:pt idx="533">
                  <c:v>6.4000000000000003E-3</c:v>
                </c:pt>
                <c:pt idx="534">
                  <c:v>7.4999999999999997E-3</c:v>
                </c:pt>
                <c:pt idx="535">
                  <c:v>6.3E-3</c:v>
                </c:pt>
                <c:pt idx="536">
                  <c:v>7.0000000000000001E-3</c:v>
                </c:pt>
                <c:pt idx="537">
                  <c:v>6.4000000000000003E-3</c:v>
                </c:pt>
                <c:pt idx="538">
                  <c:v>6.7000000000000002E-3</c:v>
                </c:pt>
                <c:pt idx="539">
                  <c:v>7.1999999999999998E-3</c:v>
                </c:pt>
                <c:pt idx="540">
                  <c:v>6.8999999999999999E-3</c:v>
                </c:pt>
                <c:pt idx="541">
                  <c:v>7.7999999999999996E-3</c:v>
                </c:pt>
                <c:pt idx="542">
                  <c:v>6.7000000000000002E-3</c:v>
                </c:pt>
                <c:pt idx="543">
                  <c:v>7.4999999999999997E-3</c:v>
                </c:pt>
                <c:pt idx="544">
                  <c:v>7.0000000000000001E-3</c:v>
                </c:pt>
                <c:pt idx="545">
                  <c:v>7.3000000000000001E-3</c:v>
                </c:pt>
                <c:pt idx="546">
                  <c:v>7.1999999999999998E-3</c:v>
                </c:pt>
                <c:pt idx="547">
                  <c:v>6.1000000000000004E-3</c:v>
                </c:pt>
                <c:pt idx="548">
                  <c:v>6.6E-3</c:v>
                </c:pt>
                <c:pt idx="549">
                  <c:v>6.7000000000000002E-3</c:v>
                </c:pt>
                <c:pt idx="550">
                  <c:v>6.8999999999999999E-3</c:v>
                </c:pt>
                <c:pt idx="551">
                  <c:v>7.4999999999999997E-3</c:v>
                </c:pt>
                <c:pt idx="552">
                  <c:v>5.8999999999999999E-3</c:v>
                </c:pt>
                <c:pt idx="553">
                  <c:v>6.7000000000000002E-3</c:v>
                </c:pt>
                <c:pt idx="554">
                  <c:v>5.8999999999999999E-3</c:v>
                </c:pt>
                <c:pt idx="555">
                  <c:v>5.7999999999999996E-3</c:v>
                </c:pt>
                <c:pt idx="556">
                  <c:v>6.1999999999999998E-3</c:v>
                </c:pt>
                <c:pt idx="557">
                  <c:v>6.4000000000000003E-3</c:v>
                </c:pt>
                <c:pt idx="558">
                  <c:v>6.0000000000000001E-3</c:v>
                </c:pt>
                <c:pt idx="559">
                  <c:v>6.4999999999999997E-3</c:v>
                </c:pt>
                <c:pt idx="560">
                  <c:v>7.0000000000000001E-3</c:v>
                </c:pt>
                <c:pt idx="561">
                  <c:v>6.7000000000000002E-3</c:v>
                </c:pt>
                <c:pt idx="562">
                  <c:v>6.0000000000000001E-3</c:v>
                </c:pt>
                <c:pt idx="563">
                  <c:v>7.4000000000000003E-3</c:v>
                </c:pt>
                <c:pt idx="564">
                  <c:v>5.8999999999999999E-3</c:v>
                </c:pt>
                <c:pt idx="565">
                  <c:v>7.4000000000000003E-3</c:v>
                </c:pt>
                <c:pt idx="566">
                  <c:v>6.7999999999999996E-3</c:v>
                </c:pt>
                <c:pt idx="567">
                  <c:v>6.7999999999999996E-3</c:v>
                </c:pt>
                <c:pt idx="568">
                  <c:v>6.7000000000000002E-3</c:v>
                </c:pt>
                <c:pt idx="569">
                  <c:v>6.8999999999999999E-3</c:v>
                </c:pt>
                <c:pt idx="570">
                  <c:v>6.1999999999999998E-3</c:v>
                </c:pt>
                <c:pt idx="571">
                  <c:v>6.7000000000000002E-3</c:v>
                </c:pt>
                <c:pt idx="572">
                  <c:v>4.8999999999999998E-3</c:v>
                </c:pt>
                <c:pt idx="573">
                  <c:v>6.3E-3</c:v>
                </c:pt>
                <c:pt idx="574">
                  <c:v>6.0000000000000001E-3</c:v>
                </c:pt>
                <c:pt idx="575">
                  <c:v>5.7999999999999996E-3</c:v>
                </c:pt>
                <c:pt idx="576">
                  <c:v>6.7000000000000002E-3</c:v>
                </c:pt>
                <c:pt idx="577">
                  <c:v>6.8999999999999999E-3</c:v>
                </c:pt>
                <c:pt idx="578">
                  <c:v>6.4000000000000003E-3</c:v>
                </c:pt>
                <c:pt idx="579">
                  <c:v>7.1999999999999998E-3</c:v>
                </c:pt>
                <c:pt idx="580">
                  <c:v>6.1000000000000004E-3</c:v>
                </c:pt>
                <c:pt idx="581">
                  <c:v>7.0000000000000001E-3</c:v>
                </c:pt>
                <c:pt idx="582">
                  <c:v>5.4999999999999997E-3</c:v>
                </c:pt>
                <c:pt idx="583">
                  <c:v>6.4000000000000003E-3</c:v>
                </c:pt>
                <c:pt idx="584">
                  <c:v>6.4999999999999997E-3</c:v>
                </c:pt>
                <c:pt idx="585">
                  <c:v>6.4999999999999997E-3</c:v>
                </c:pt>
                <c:pt idx="586">
                  <c:v>5.8999999999999999E-3</c:v>
                </c:pt>
                <c:pt idx="587">
                  <c:v>6.6E-3</c:v>
                </c:pt>
                <c:pt idx="588">
                  <c:v>6.4000000000000003E-3</c:v>
                </c:pt>
                <c:pt idx="589">
                  <c:v>6.4999999999999997E-3</c:v>
                </c:pt>
                <c:pt idx="590">
                  <c:v>6.6E-3</c:v>
                </c:pt>
                <c:pt idx="591">
                  <c:v>6.1000000000000004E-3</c:v>
                </c:pt>
                <c:pt idx="592">
                  <c:v>6.4000000000000003E-3</c:v>
                </c:pt>
                <c:pt idx="593">
                  <c:v>6.7999999999999996E-3</c:v>
                </c:pt>
                <c:pt idx="594">
                  <c:v>6.0000000000000001E-3</c:v>
                </c:pt>
                <c:pt idx="595">
                  <c:v>6.4000000000000003E-3</c:v>
                </c:pt>
                <c:pt idx="596">
                  <c:v>6.7000000000000002E-3</c:v>
                </c:pt>
                <c:pt idx="597">
                  <c:v>6.3E-3</c:v>
                </c:pt>
                <c:pt idx="598">
                  <c:v>6.0000000000000001E-3</c:v>
                </c:pt>
                <c:pt idx="599">
                  <c:v>5.5999999999999999E-3</c:v>
                </c:pt>
                <c:pt idx="600">
                  <c:v>6.8999999999999999E-3</c:v>
                </c:pt>
                <c:pt idx="601">
                  <c:v>6.7000000000000002E-3</c:v>
                </c:pt>
                <c:pt idx="602">
                  <c:v>7.1000000000000004E-3</c:v>
                </c:pt>
                <c:pt idx="603">
                  <c:v>6.1999999999999998E-3</c:v>
                </c:pt>
                <c:pt idx="604">
                  <c:v>6.4999999999999997E-3</c:v>
                </c:pt>
                <c:pt idx="605">
                  <c:v>6.4000000000000003E-3</c:v>
                </c:pt>
                <c:pt idx="606">
                  <c:v>7.1999999999999998E-3</c:v>
                </c:pt>
                <c:pt idx="607">
                  <c:v>6.1000000000000004E-3</c:v>
                </c:pt>
                <c:pt idx="608">
                  <c:v>7.1000000000000004E-3</c:v>
                </c:pt>
                <c:pt idx="609">
                  <c:v>7.3000000000000001E-3</c:v>
                </c:pt>
                <c:pt idx="610">
                  <c:v>6.8999999999999999E-3</c:v>
                </c:pt>
                <c:pt idx="611">
                  <c:v>7.1999999999999998E-3</c:v>
                </c:pt>
                <c:pt idx="612">
                  <c:v>4.7999999999999996E-3</c:v>
                </c:pt>
                <c:pt idx="613">
                  <c:v>6.4000000000000003E-3</c:v>
                </c:pt>
                <c:pt idx="614">
                  <c:v>7.1999999999999998E-3</c:v>
                </c:pt>
                <c:pt idx="615">
                  <c:v>6.3E-3</c:v>
                </c:pt>
                <c:pt idx="616">
                  <c:v>6.7000000000000002E-3</c:v>
                </c:pt>
                <c:pt idx="617">
                  <c:v>5.4999999999999997E-3</c:v>
                </c:pt>
                <c:pt idx="618">
                  <c:v>7.4000000000000003E-3</c:v>
                </c:pt>
                <c:pt idx="619">
                  <c:v>6.7999999999999996E-3</c:v>
                </c:pt>
                <c:pt idx="620">
                  <c:v>8.6E-3</c:v>
                </c:pt>
                <c:pt idx="621">
                  <c:v>7.1000000000000004E-3</c:v>
                </c:pt>
                <c:pt idx="622">
                  <c:v>5.7999999999999996E-3</c:v>
                </c:pt>
                <c:pt idx="623">
                  <c:v>7.3000000000000001E-3</c:v>
                </c:pt>
                <c:pt idx="624">
                  <c:v>6.8999999999999999E-3</c:v>
                </c:pt>
                <c:pt idx="625">
                  <c:v>6.8999999999999999E-3</c:v>
                </c:pt>
                <c:pt idx="626">
                  <c:v>6.4000000000000003E-3</c:v>
                </c:pt>
                <c:pt idx="627">
                  <c:v>5.5999999999999999E-3</c:v>
                </c:pt>
                <c:pt idx="628">
                  <c:v>6.1999999999999998E-3</c:v>
                </c:pt>
                <c:pt idx="629">
                  <c:v>5.4000000000000003E-3</c:v>
                </c:pt>
                <c:pt idx="630">
                  <c:v>7.0000000000000001E-3</c:v>
                </c:pt>
                <c:pt idx="631">
                  <c:v>4.8999999999999998E-3</c:v>
                </c:pt>
                <c:pt idx="632">
                  <c:v>8.8000000000000005E-3</c:v>
                </c:pt>
                <c:pt idx="633">
                  <c:v>7.1999999999999998E-3</c:v>
                </c:pt>
                <c:pt idx="634">
                  <c:v>6.6E-3</c:v>
                </c:pt>
                <c:pt idx="635">
                  <c:v>7.1999999999999998E-3</c:v>
                </c:pt>
                <c:pt idx="636">
                  <c:v>8.0999999999999996E-3</c:v>
                </c:pt>
                <c:pt idx="637">
                  <c:v>6.8999999999999999E-3</c:v>
                </c:pt>
                <c:pt idx="638">
                  <c:v>8.8000000000000005E-3</c:v>
                </c:pt>
                <c:pt idx="639">
                  <c:v>8.5000000000000006E-3</c:v>
                </c:pt>
                <c:pt idx="640">
                  <c:v>5.3E-3</c:v>
                </c:pt>
                <c:pt idx="641">
                  <c:v>7.3000000000000001E-3</c:v>
                </c:pt>
                <c:pt idx="642">
                  <c:v>7.1000000000000004E-3</c:v>
                </c:pt>
                <c:pt idx="643">
                  <c:v>7.4000000000000003E-3</c:v>
                </c:pt>
                <c:pt idx="644">
                  <c:v>8.6999999999999994E-3</c:v>
                </c:pt>
                <c:pt idx="645">
                  <c:v>6.7000000000000002E-3</c:v>
                </c:pt>
                <c:pt idx="646">
                  <c:v>8.5000000000000006E-3</c:v>
                </c:pt>
                <c:pt idx="647">
                  <c:v>8.2000000000000007E-3</c:v>
                </c:pt>
                <c:pt idx="648">
                  <c:v>5.8999999999999999E-3</c:v>
                </c:pt>
                <c:pt idx="649">
                  <c:v>6.6E-3</c:v>
                </c:pt>
                <c:pt idx="650">
                  <c:v>6.3E-3</c:v>
                </c:pt>
                <c:pt idx="651">
                  <c:v>7.7999999999999996E-3</c:v>
                </c:pt>
                <c:pt idx="652">
                  <c:v>7.7000000000000002E-3</c:v>
                </c:pt>
                <c:pt idx="653">
                  <c:v>6.3E-3</c:v>
                </c:pt>
                <c:pt idx="654">
                  <c:v>7.6E-3</c:v>
                </c:pt>
                <c:pt idx="655">
                  <c:v>7.1999999999999998E-3</c:v>
                </c:pt>
                <c:pt idx="656">
                  <c:v>7.1999999999999998E-3</c:v>
                </c:pt>
                <c:pt idx="657">
                  <c:v>6.6E-3</c:v>
                </c:pt>
                <c:pt idx="658">
                  <c:v>7.4000000000000003E-3</c:v>
                </c:pt>
                <c:pt idx="659">
                  <c:v>8.6E-3</c:v>
                </c:pt>
                <c:pt idx="660">
                  <c:v>8.8000000000000005E-3</c:v>
                </c:pt>
                <c:pt idx="661">
                  <c:v>9.1000000000000004E-3</c:v>
                </c:pt>
                <c:pt idx="662">
                  <c:v>8.3999999999999995E-3</c:v>
                </c:pt>
                <c:pt idx="663">
                  <c:v>7.6E-3</c:v>
                </c:pt>
                <c:pt idx="664">
                  <c:v>6.6E-3</c:v>
                </c:pt>
                <c:pt idx="665">
                  <c:v>8.3999999999999995E-3</c:v>
                </c:pt>
                <c:pt idx="666">
                  <c:v>7.1000000000000004E-3</c:v>
                </c:pt>
                <c:pt idx="667">
                  <c:v>7.3000000000000001E-3</c:v>
                </c:pt>
                <c:pt idx="668">
                  <c:v>8.0000000000000002E-3</c:v>
                </c:pt>
                <c:pt idx="669">
                  <c:v>7.7999999999999996E-3</c:v>
                </c:pt>
                <c:pt idx="670">
                  <c:v>6.7999999999999996E-3</c:v>
                </c:pt>
                <c:pt idx="671">
                  <c:v>7.4000000000000003E-3</c:v>
                </c:pt>
                <c:pt idx="672">
                  <c:v>6.1999999999999998E-3</c:v>
                </c:pt>
                <c:pt idx="673">
                  <c:v>7.7000000000000002E-3</c:v>
                </c:pt>
                <c:pt idx="674">
                  <c:v>8.0999999999999996E-3</c:v>
                </c:pt>
                <c:pt idx="675">
                  <c:v>6.1000000000000004E-3</c:v>
                </c:pt>
                <c:pt idx="676">
                  <c:v>7.1000000000000004E-3</c:v>
                </c:pt>
                <c:pt idx="677">
                  <c:v>7.0000000000000001E-3</c:v>
                </c:pt>
                <c:pt idx="678">
                  <c:v>8.3999999999999995E-3</c:v>
                </c:pt>
                <c:pt idx="679">
                  <c:v>1.0200000000000001E-2</c:v>
                </c:pt>
                <c:pt idx="680">
                  <c:v>6.6E-3</c:v>
                </c:pt>
                <c:pt idx="681">
                  <c:v>5.3E-3</c:v>
                </c:pt>
                <c:pt idx="682">
                  <c:v>6.8999999999999999E-3</c:v>
                </c:pt>
                <c:pt idx="683">
                  <c:v>6.6E-3</c:v>
                </c:pt>
                <c:pt idx="684">
                  <c:v>9.1000000000000004E-3</c:v>
                </c:pt>
                <c:pt idx="685">
                  <c:v>7.9000000000000008E-3</c:v>
                </c:pt>
                <c:pt idx="686">
                  <c:v>7.0000000000000001E-3</c:v>
                </c:pt>
                <c:pt idx="687">
                  <c:v>7.9000000000000008E-3</c:v>
                </c:pt>
                <c:pt idx="688">
                  <c:v>8.3999999999999995E-3</c:v>
                </c:pt>
                <c:pt idx="689">
                  <c:v>8.9999999999999993E-3</c:v>
                </c:pt>
                <c:pt idx="690">
                  <c:v>7.1000000000000004E-3</c:v>
                </c:pt>
                <c:pt idx="691">
                  <c:v>7.3000000000000001E-3</c:v>
                </c:pt>
                <c:pt idx="692">
                  <c:v>7.4000000000000003E-3</c:v>
                </c:pt>
                <c:pt idx="693">
                  <c:v>8.0000000000000002E-3</c:v>
                </c:pt>
                <c:pt idx="694">
                  <c:v>9.1999999999999998E-3</c:v>
                </c:pt>
                <c:pt idx="695">
                  <c:v>8.0999999999999996E-3</c:v>
                </c:pt>
                <c:pt idx="696">
                  <c:v>8.8000000000000005E-3</c:v>
                </c:pt>
                <c:pt idx="697">
                  <c:v>9.1000000000000004E-3</c:v>
                </c:pt>
                <c:pt idx="698">
                  <c:v>8.2000000000000007E-3</c:v>
                </c:pt>
                <c:pt idx="699">
                  <c:v>7.0000000000000001E-3</c:v>
                </c:pt>
                <c:pt idx="700">
                  <c:v>7.4000000000000003E-3</c:v>
                </c:pt>
                <c:pt idx="701">
                  <c:v>9.2999999999999992E-3</c:v>
                </c:pt>
                <c:pt idx="702">
                  <c:v>8.6999999999999994E-3</c:v>
                </c:pt>
                <c:pt idx="703">
                  <c:v>6.4000000000000003E-3</c:v>
                </c:pt>
                <c:pt idx="704">
                  <c:v>9.1000000000000004E-3</c:v>
                </c:pt>
                <c:pt idx="705">
                  <c:v>8.9999999999999993E-3</c:v>
                </c:pt>
                <c:pt idx="706">
                  <c:v>6.7000000000000002E-3</c:v>
                </c:pt>
                <c:pt idx="707">
                  <c:v>7.0000000000000001E-3</c:v>
                </c:pt>
                <c:pt idx="708">
                  <c:v>8.0000000000000002E-3</c:v>
                </c:pt>
                <c:pt idx="709">
                  <c:v>8.8999999999999999E-3</c:v>
                </c:pt>
                <c:pt idx="710">
                  <c:v>1.03E-2</c:v>
                </c:pt>
                <c:pt idx="711">
                  <c:v>7.4000000000000003E-3</c:v>
                </c:pt>
                <c:pt idx="712">
                  <c:v>7.7999999999999996E-3</c:v>
                </c:pt>
                <c:pt idx="713">
                  <c:v>8.0999999999999996E-3</c:v>
                </c:pt>
                <c:pt idx="714">
                  <c:v>7.4000000000000003E-3</c:v>
                </c:pt>
                <c:pt idx="715">
                  <c:v>7.9000000000000008E-3</c:v>
                </c:pt>
                <c:pt idx="716">
                  <c:v>9.9000000000000008E-3</c:v>
                </c:pt>
                <c:pt idx="717">
                  <c:v>6.8999999999999999E-3</c:v>
                </c:pt>
                <c:pt idx="718">
                  <c:v>6.7999999999999996E-3</c:v>
                </c:pt>
                <c:pt idx="719">
                  <c:v>8.3999999999999995E-3</c:v>
                </c:pt>
                <c:pt idx="720">
                  <c:v>7.7000000000000002E-3</c:v>
                </c:pt>
                <c:pt idx="721">
                  <c:v>7.9000000000000008E-3</c:v>
                </c:pt>
                <c:pt idx="722">
                  <c:v>8.6999999999999994E-3</c:v>
                </c:pt>
                <c:pt idx="723">
                  <c:v>7.4999999999999997E-3</c:v>
                </c:pt>
                <c:pt idx="724">
                  <c:v>8.3999999999999995E-3</c:v>
                </c:pt>
                <c:pt idx="725">
                  <c:v>7.1999999999999998E-3</c:v>
                </c:pt>
                <c:pt idx="726">
                  <c:v>8.2000000000000007E-3</c:v>
                </c:pt>
                <c:pt idx="727">
                  <c:v>8.0999999999999996E-3</c:v>
                </c:pt>
                <c:pt idx="728">
                  <c:v>7.4999999999999997E-3</c:v>
                </c:pt>
                <c:pt idx="729">
                  <c:v>7.4999999999999997E-3</c:v>
                </c:pt>
                <c:pt idx="730">
                  <c:v>7.4000000000000003E-3</c:v>
                </c:pt>
                <c:pt idx="731">
                  <c:v>7.0000000000000001E-3</c:v>
                </c:pt>
                <c:pt idx="732">
                  <c:v>7.7999999999999996E-3</c:v>
                </c:pt>
                <c:pt idx="733">
                  <c:v>8.3999999999999995E-3</c:v>
                </c:pt>
                <c:pt idx="734">
                  <c:v>7.7999999999999996E-3</c:v>
                </c:pt>
                <c:pt idx="735">
                  <c:v>9.1000000000000004E-3</c:v>
                </c:pt>
                <c:pt idx="736">
                  <c:v>8.6E-3</c:v>
                </c:pt>
                <c:pt idx="737">
                  <c:v>0.01</c:v>
                </c:pt>
                <c:pt idx="738">
                  <c:v>8.3000000000000001E-3</c:v>
                </c:pt>
                <c:pt idx="739">
                  <c:v>8.0999999999999996E-3</c:v>
                </c:pt>
                <c:pt idx="740">
                  <c:v>9.1000000000000004E-3</c:v>
                </c:pt>
                <c:pt idx="741">
                  <c:v>8.5000000000000006E-3</c:v>
                </c:pt>
                <c:pt idx="742">
                  <c:v>1.01E-2</c:v>
                </c:pt>
                <c:pt idx="743">
                  <c:v>9.1999999999999998E-3</c:v>
                </c:pt>
                <c:pt idx="744">
                  <c:v>8.8000000000000005E-3</c:v>
                </c:pt>
                <c:pt idx="745">
                  <c:v>8.5000000000000006E-3</c:v>
                </c:pt>
                <c:pt idx="746">
                  <c:v>7.9000000000000008E-3</c:v>
                </c:pt>
                <c:pt idx="747">
                  <c:v>7.1999999999999998E-3</c:v>
                </c:pt>
                <c:pt idx="748">
                  <c:v>9.1999999999999998E-3</c:v>
                </c:pt>
                <c:pt idx="749">
                  <c:v>8.5000000000000006E-3</c:v>
                </c:pt>
                <c:pt idx="750">
                  <c:v>8.8000000000000005E-3</c:v>
                </c:pt>
                <c:pt idx="751">
                  <c:v>7.1000000000000004E-3</c:v>
                </c:pt>
                <c:pt idx="752">
                  <c:v>8.2000000000000007E-3</c:v>
                </c:pt>
                <c:pt idx="753">
                  <c:v>8.8999999999999999E-3</c:v>
                </c:pt>
                <c:pt idx="754">
                  <c:v>8.0000000000000002E-3</c:v>
                </c:pt>
                <c:pt idx="755">
                  <c:v>8.9999999999999993E-3</c:v>
                </c:pt>
                <c:pt idx="756">
                  <c:v>8.2000000000000007E-3</c:v>
                </c:pt>
                <c:pt idx="757">
                  <c:v>8.8999999999999999E-3</c:v>
                </c:pt>
                <c:pt idx="758">
                  <c:v>9.1000000000000004E-3</c:v>
                </c:pt>
                <c:pt idx="759">
                  <c:v>8.5000000000000006E-3</c:v>
                </c:pt>
                <c:pt idx="760">
                  <c:v>7.7000000000000002E-3</c:v>
                </c:pt>
                <c:pt idx="761">
                  <c:v>6.4999999999999997E-3</c:v>
                </c:pt>
                <c:pt idx="762">
                  <c:v>8.0999999999999996E-3</c:v>
                </c:pt>
                <c:pt idx="763">
                  <c:v>8.3999999999999995E-3</c:v>
                </c:pt>
                <c:pt idx="764">
                  <c:v>8.5000000000000006E-3</c:v>
                </c:pt>
                <c:pt idx="765">
                  <c:v>7.4999999999999997E-3</c:v>
                </c:pt>
                <c:pt idx="766">
                  <c:v>9.1000000000000004E-3</c:v>
                </c:pt>
                <c:pt idx="767">
                  <c:v>7.4999999999999997E-3</c:v>
                </c:pt>
                <c:pt idx="768">
                  <c:v>8.0000000000000002E-3</c:v>
                </c:pt>
                <c:pt idx="769">
                  <c:v>7.3000000000000001E-3</c:v>
                </c:pt>
                <c:pt idx="770">
                  <c:v>9.1999999999999998E-3</c:v>
                </c:pt>
                <c:pt idx="771">
                  <c:v>9.5999999999999992E-3</c:v>
                </c:pt>
                <c:pt idx="772">
                  <c:v>8.6999999999999994E-3</c:v>
                </c:pt>
                <c:pt idx="773">
                  <c:v>8.2000000000000007E-3</c:v>
                </c:pt>
                <c:pt idx="774">
                  <c:v>7.3000000000000001E-3</c:v>
                </c:pt>
                <c:pt idx="775">
                  <c:v>9.7999999999999997E-3</c:v>
                </c:pt>
                <c:pt idx="776">
                  <c:v>8.3999999999999995E-3</c:v>
                </c:pt>
                <c:pt idx="777">
                  <c:v>7.9000000000000008E-3</c:v>
                </c:pt>
                <c:pt idx="778">
                  <c:v>7.4000000000000003E-3</c:v>
                </c:pt>
                <c:pt idx="779">
                  <c:v>7.9000000000000008E-3</c:v>
                </c:pt>
                <c:pt idx="780">
                  <c:v>8.9999999999999993E-3</c:v>
                </c:pt>
                <c:pt idx="781">
                  <c:v>7.9000000000000008E-3</c:v>
                </c:pt>
                <c:pt idx="782">
                  <c:v>7.4000000000000003E-3</c:v>
                </c:pt>
                <c:pt idx="783">
                  <c:v>8.5000000000000006E-3</c:v>
                </c:pt>
                <c:pt idx="784">
                  <c:v>8.8999999999999999E-3</c:v>
                </c:pt>
                <c:pt idx="785">
                  <c:v>7.4999999999999997E-3</c:v>
                </c:pt>
                <c:pt idx="786">
                  <c:v>9.4000000000000004E-3</c:v>
                </c:pt>
                <c:pt idx="787">
                  <c:v>9.1999999999999998E-3</c:v>
                </c:pt>
                <c:pt idx="788">
                  <c:v>7.6E-3</c:v>
                </c:pt>
                <c:pt idx="789">
                  <c:v>7.7999999999999996E-3</c:v>
                </c:pt>
                <c:pt idx="790">
                  <c:v>6.6E-3</c:v>
                </c:pt>
                <c:pt idx="791">
                  <c:v>8.3000000000000001E-3</c:v>
                </c:pt>
                <c:pt idx="792">
                  <c:v>1.03E-2</c:v>
                </c:pt>
                <c:pt idx="793">
                  <c:v>7.9000000000000008E-3</c:v>
                </c:pt>
                <c:pt idx="794">
                  <c:v>8.6E-3</c:v>
                </c:pt>
                <c:pt idx="795">
                  <c:v>7.4000000000000003E-3</c:v>
                </c:pt>
                <c:pt idx="796">
                  <c:v>7.6E-3</c:v>
                </c:pt>
                <c:pt idx="797">
                  <c:v>7.0000000000000001E-3</c:v>
                </c:pt>
                <c:pt idx="798">
                  <c:v>6.7000000000000002E-3</c:v>
                </c:pt>
                <c:pt idx="799">
                  <c:v>9.1000000000000004E-3</c:v>
                </c:pt>
                <c:pt idx="800">
                  <c:v>7.1999999999999998E-3</c:v>
                </c:pt>
                <c:pt idx="801">
                  <c:v>8.8000000000000005E-3</c:v>
                </c:pt>
                <c:pt idx="802">
                  <c:v>8.0000000000000002E-3</c:v>
                </c:pt>
                <c:pt idx="803">
                  <c:v>9.4999999999999998E-3</c:v>
                </c:pt>
                <c:pt idx="804">
                  <c:v>7.3000000000000001E-3</c:v>
                </c:pt>
                <c:pt idx="805">
                  <c:v>8.5000000000000006E-3</c:v>
                </c:pt>
                <c:pt idx="806">
                  <c:v>8.0000000000000002E-3</c:v>
                </c:pt>
                <c:pt idx="807">
                  <c:v>7.9000000000000008E-3</c:v>
                </c:pt>
                <c:pt idx="808">
                  <c:v>8.0999999999999996E-3</c:v>
                </c:pt>
                <c:pt idx="809">
                  <c:v>8.3000000000000001E-3</c:v>
                </c:pt>
                <c:pt idx="810">
                  <c:v>8.6E-3</c:v>
                </c:pt>
                <c:pt idx="811">
                  <c:v>8.0000000000000002E-3</c:v>
                </c:pt>
                <c:pt idx="812">
                  <c:v>8.0000000000000002E-3</c:v>
                </c:pt>
                <c:pt idx="813">
                  <c:v>5.8999999999999999E-3</c:v>
                </c:pt>
                <c:pt idx="814">
                  <c:v>7.4999999999999997E-3</c:v>
                </c:pt>
                <c:pt idx="815">
                  <c:v>7.7999999999999996E-3</c:v>
                </c:pt>
                <c:pt idx="816">
                  <c:v>8.3000000000000001E-3</c:v>
                </c:pt>
                <c:pt idx="817">
                  <c:v>9.1000000000000004E-3</c:v>
                </c:pt>
                <c:pt idx="818">
                  <c:v>8.0999999999999996E-3</c:v>
                </c:pt>
                <c:pt idx="819">
                  <c:v>7.1000000000000004E-3</c:v>
                </c:pt>
                <c:pt idx="820">
                  <c:v>7.7999999999999996E-3</c:v>
                </c:pt>
                <c:pt idx="821">
                  <c:v>7.3000000000000001E-3</c:v>
                </c:pt>
                <c:pt idx="822">
                  <c:v>6.7999999999999996E-3</c:v>
                </c:pt>
                <c:pt idx="823">
                  <c:v>8.3000000000000001E-3</c:v>
                </c:pt>
                <c:pt idx="824">
                  <c:v>8.6999999999999994E-3</c:v>
                </c:pt>
                <c:pt idx="825">
                  <c:v>7.6E-3</c:v>
                </c:pt>
                <c:pt idx="826">
                  <c:v>7.4999999999999997E-3</c:v>
                </c:pt>
                <c:pt idx="827">
                  <c:v>8.0000000000000002E-3</c:v>
                </c:pt>
                <c:pt idx="828">
                  <c:v>8.0000000000000002E-3</c:v>
                </c:pt>
                <c:pt idx="829">
                  <c:v>8.2000000000000007E-3</c:v>
                </c:pt>
                <c:pt idx="830">
                  <c:v>8.3999999999999995E-3</c:v>
                </c:pt>
                <c:pt idx="831">
                  <c:v>8.6E-3</c:v>
                </c:pt>
                <c:pt idx="832">
                  <c:v>7.9000000000000008E-3</c:v>
                </c:pt>
                <c:pt idx="833">
                  <c:v>6.6E-3</c:v>
                </c:pt>
                <c:pt idx="834">
                  <c:v>7.7999999999999996E-3</c:v>
                </c:pt>
                <c:pt idx="835">
                  <c:v>6.7999999999999996E-3</c:v>
                </c:pt>
                <c:pt idx="836">
                  <c:v>7.9000000000000008E-3</c:v>
                </c:pt>
                <c:pt idx="837">
                  <c:v>7.7000000000000002E-3</c:v>
                </c:pt>
                <c:pt idx="838">
                  <c:v>6.7999999999999996E-3</c:v>
                </c:pt>
                <c:pt idx="839">
                  <c:v>7.4999999999999997E-3</c:v>
                </c:pt>
                <c:pt idx="840">
                  <c:v>7.1000000000000004E-3</c:v>
                </c:pt>
                <c:pt idx="841">
                  <c:v>7.6E-3</c:v>
                </c:pt>
                <c:pt idx="842">
                  <c:v>7.9000000000000008E-3</c:v>
                </c:pt>
                <c:pt idx="843">
                  <c:v>8.8999999999999999E-3</c:v>
                </c:pt>
                <c:pt idx="844">
                  <c:v>7.9000000000000008E-3</c:v>
                </c:pt>
                <c:pt idx="845">
                  <c:v>8.9999999999999993E-3</c:v>
                </c:pt>
                <c:pt idx="846">
                  <c:v>7.7000000000000002E-3</c:v>
                </c:pt>
                <c:pt idx="847">
                  <c:v>7.4999999999999997E-3</c:v>
                </c:pt>
                <c:pt idx="848">
                  <c:v>7.4999999999999997E-3</c:v>
                </c:pt>
                <c:pt idx="849">
                  <c:v>8.0999999999999996E-3</c:v>
                </c:pt>
                <c:pt idx="850">
                  <c:v>8.0000000000000002E-3</c:v>
                </c:pt>
                <c:pt idx="851">
                  <c:v>8.5000000000000006E-3</c:v>
                </c:pt>
                <c:pt idx="852">
                  <c:v>8.2000000000000007E-3</c:v>
                </c:pt>
                <c:pt idx="853">
                  <c:v>6.4000000000000003E-3</c:v>
                </c:pt>
                <c:pt idx="854">
                  <c:v>6.7999999999999996E-3</c:v>
                </c:pt>
                <c:pt idx="855">
                  <c:v>8.8999999999999999E-3</c:v>
                </c:pt>
                <c:pt idx="856">
                  <c:v>6.7999999999999996E-3</c:v>
                </c:pt>
                <c:pt idx="857">
                  <c:v>7.3000000000000001E-3</c:v>
                </c:pt>
                <c:pt idx="858">
                  <c:v>8.3999999999999995E-3</c:v>
                </c:pt>
                <c:pt idx="859">
                  <c:v>8.0000000000000002E-3</c:v>
                </c:pt>
                <c:pt idx="860">
                  <c:v>7.0000000000000001E-3</c:v>
                </c:pt>
                <c:pt idx="861">
                  <c:v>7.4000000000000003E-3</c:v>
                </c:pt>
                <c:pt idx="862">
                  <c:v>7.3000000000000001E-3</c:v>
                </c:pt>
                <c:pt idx="863">
                  <c:v>7.1000000000000004E-3</c:v>
                </c:pt>
                <c:pt idx="864">
                  <c:v>7.4000000000000003E-3</c:v>
                </c:pt>
                <c:pt idx="865">
                  <c:v>7.4000000000000003E-3</c:v>
                </c:pt>
                <c:pt idx="866">
                  <c:v>6.7000000000000002E-3</c:v>
                </c:pt>
                <c:pt idx="867">
                  <c:v>7.4000000000000003E-3</c:v>
                </c:pt>
                <c:pt idx="868">
                  <c:v>8.6999999999999994E-3</c:v>
                </c:pt>
                <c:pt idx="869">
                  <c:v>7.1999999999999998E-3</c:v>
                </c:pt>
                <c:pt idx="870">
                  <c:v>8.0999999999999996E-3</c:v>
                </c:pt>
                <c:pt idx="871">
                  <c:v>6.7000000000000002E-3</c:v>
                </c:pt>
                <c:pt idx="872">
                  <c:v>7.6E-3</c:v>
                </c:pt>
                <c:pt idx="873">
                  <c:v>8.8999999999999999E-3</c:v>
                </c:pt>
                <c:pt idx="874">
                  <c:v>7.4999999999999997E-3</c:v>
                </c:pt>
                <c:pt idx="875">
                  <c:v>7.4000000000000003E-3</c:v>
                </c:pt>
                <c:pt idx="876">
                  <c:v>7.7999999999999996E-3</c:v>
                </c:pt>
                <c:pt idx="877">
                  <c:v>8.0999999999999996E-3</c:v>
                </c:pt>
                <c:pt idx="878">
                  <c:v>7.9000000000000008E-3</c:v>
                </c:pt>
                <c:pt idx="879">
                  <c:v>7.7999999999999996E-3</c:v>
                </c:pt>
                <c:pt idx="880">
                  <c:v>6.0000000000000001E-3</c:v>
                </c:pt>
                <c:pt idx="881">
                  <c:v>8.6999999999999994E-3</c:v>
                </c:pt>
                <c:pt idx="882">
                  <c:v>7.0000000000000001E-3</c:v>
                </c:pt>
                <c:pt idx="883">
                  <c:v>6.7000000000000002E-3</c:v>
                </c:pt>
                <c:pt idx="884">
                  <c:v>6.7000000000000002E-3</c:v>
                </c:pt>
                <c:pt idx="885">
                  <c:v>7.3000000000000001E-3</c:v>
                </c:pt>
                <c:pt idx="886">
                  <c:v>6.8999999999999999E-3</c:v>
                </c:pt>
                <c:pt idx="887">
                  <c:v>6.3E-3</c:v>
                </c:pt>
                <c:pt idx="888">
                  <c:v>7.6E-3</c:v>
                </c:pt>
                <c:pt idx="889">
                  <c:v>7.7999999999999996E-3</c:v>
                </c:pt>
                <c:pt idx="890">
                  <c:v>6.4999999999999997E-3</c:v>
                </c:pt>
                <c:pt idx="891">
                  <c:v>6.7000000000000002E-3</c:v>
                </c:pt>
                <c:pt idx="892">
                  <c:v>7.4999999999999997E-3</c:v>
                </c:pt>
                <c:pt idx="893">
                  <c:v>6.7999999999999996E-3</c:v>
                </c:pt>
                <c:pt idx="894">
                  <c:v>7.1999999999999998E-3</c:v>
                </c:pt>
                <c:pt idx="895">
                  <c:v>6.4000000000000003E-3</c:v>
                </c:pt>
                <c:pt idx="896">
                  <c:v>7.4000000000000003E-3</c:v>
                </c:pt>
                <c:pt idx="897">
                  <c:v>7.6E-3</c:v>
                </c:pt>
                <c:pt idx="898">
                  <c:v>6.4999999999999997E-3</c:v>
                </c:pt>
                <c:pt idx="899">
                  <c:v>7.4000000000000003E-3</c:v>
                </c:pt>
                <c:pt idx="900">
                  <c:v>6.4000000000000003E-3</c:v>
                </c:pt>
                <c:pt idx="901">
                  <c:v>7.0000000000000001E-3</c:v>
                </c:pt>
                <c:pt idx="902">
                  <c:v>6.4999999999999997E-3</c:v>
                </c:pt>
                <c:pt idx="903">
                  <c:v>7.1999999999999998E-3</c:v>
                </c:pt>
                <c:pt idx="904">
                  <c:v>5.7999999999999996E-3</c:v>
                </c:pt>
                <c:pt idx="905">
                  <c:v>6.6E-3</c:v>
                </c:pt>
                <c:pt idx="906">
                  <c:v>6.4999999999999997E-3</c:v>
                </c:pt>
                <c:pt idx="907">
                  <c:v>6.6E-3</c:v>
                </c:pt>
                <c:pt idx="908">
                  <c:v>6.8999999999999999E-3</c:v>
                </c:pt>
                <c:pt idx="909">
                  <c:v>6.1000000000000004E-3</c:v>
                </c:pt>
                <c:pt idx="910">
                  <c:v>7.7000000000000002E-3</c:v>
                </c:pt>
                <c:pt idx="911">
                  <c:v>8.3000000000000001E-3</c:v>
                </c:pt>
                <c:pt idx="912">
                  <c:v>7.1999999999999998E-3</c:v>
                </c:pt>
                <c:pt idx="913">
                  <c:v>6.0000000000000001E-3</c:v>
                </c:pt>
                <c:pt idx="914">
                  <c:v>7.9000000000000008E-3</c:v>
                </c:pt>
                <c:pt idx="915">
                  <c:v>6.7000000000000002E-3</c:v>
                </c:pt>
                <c:pt idx="916">
                  <c:v>5.4999999999999997E-3</c:v>
                </c:pt>
                <c:pt idx="917">
                  <c:v>6.6E-3</c:v>
                </c:pt>
                <c:pt idx="918">
                  <c:v>6.7000000000000002E-3</c:v>
                </c:pt>
                <c:pt idx="919">
                  <c:v>6.4999999999999997E-3</c:v>
                </c:pt>
                <c:pt idx="920">
                  <c:v>7.1000000000000004E-3</c:v>
                </c:pt>
                <c:pt idx="921">
                  <c:v>7.7000000000000002E-3</c:v>
                </c:pt>
                <c:pt idx="922">
                  <c:v>6.8999999999999999E-3</c:v>
                </c:pt>
                <c:pt idx="923">
                  <c:v>7.7000000000000002E-3</c:v>
                </c:pt>
                <c:pt idx="924">
                  <c:v>7.3000000000000001E-3</c:v>
                </c:pt>
                <c:pt idx="925">
                  <c:v>7.4000000000000003E-3</c:v>
                </c:pt>
                <c:pt idx="926">
                  <c:v>6.1000000000000004E-3</c:v>
                </c:pt>
                <c:pt idx="927">
                  <c:v>7.1999999999999998E-3</c:v>
                </c:pt>
                <c:pt idx="928">
                  <c:v>6.7000000000000002E-3</c:v>
                </c:pt>
                <c:pt idx="929">
                  <c:v>6.3E-3</c:v>
                </c:pt>
                <c:pt idx="930">
                  <c:v>5.5999999999999999E-3</c:v>
                </c:pt>
                <c:pt idx="931">
                  <c:v>7.0000000000000001E-3</c:v>
                </c:pt>
                <c:pt idx="932">
                  <c:v>6.6E-3</c:v>
                </c:pt>
                <c:pt idx="933">
                  <c:v>6.6E-3</c:v>
                </c:pt>
                <c:pt idx="934">
                  <c:v>7.4000000000000003E-3</c:v>
                </c:pt>
                <c:pt idx="935">
                  <c:v>7.0000000000000001E-3</c:v>
                </c:pt>
                <c:pt idx="936">
                  <c:v>5.4000000000000003E-3</c:v>
                </c:pt>
                <c:pt idx="937">
                  <c:v>5.7999999999999996E-3</c:v>
                </c:pt>
                <c:pt idx="938">
                  <c:v>5.1000000000000004E-3</c:v>
                </c:pt>
                <c:pt idx="939">
                  <c:v>6.3E-3</c:v>
                </c:pt>
                <c:pt idx="940">
                  <c:v>6.6E-3</c:v>
                </c:pt>
                <c:pt idx="941">
                  <c:v>6.8999999999999999E-3</c:v>
                </c:pt>
                <c:pt idx="942">
                  <c:v>7.0000000000000001E-3</c:v>
                </c:pt>
                <c:pt idx="943">
                  <c:v>6.7000000000000002E-3</c:v>
                </c:pt>
                <c:pt idx="944">
                  <c:v>5.7000000000000002E-3</c:v>
                </c:pt>
                <c:pt idx="945">
                  <c:v>5.7000000000000002E-3</c:v>
                </c:pt>
                <c:pt idx="946">
                  <c:v>6.3E-3</c:v>
                </c:pt>
                <c:pt idx="947">
                  <c:v>6.3E-3</c:v>
                </c:pt>
                <c:pt idx="948">
                  <c:v>5.7000000000000002E-3</c:v>
                </c:pt>
                <c:pt idx="949">
                  <c:v>6.3E-3</c:v>
                </c:pt>
                <c:pt idx="950">
                  <c:v>6.8999999999999999E-3</c:v>
                </c:pt>
                <c:pt idx="951">
                  <c:v>6.4000000000000003E-3</c:v>
                </c:pt>
                <c:pt idx="952">
                  <c:v>6.0000000000000001E-3</c:v>
                </c:pt>
                <c:pt idx="953">
                  <c:v>6.1999999999999998E-3</c:v>
                </c:pt>
                <c:pt idx="954">
                  <c:v>5.7000000000000002E-3</c:v>
                </c:pt>
                <c:pt idx="955">
                  <c:v>6.4000000000000003E-3</c:v>
                </c:pt>
                <c:pt idx="956">
                  <c:v>6.0000000000000001E-3</c:v>
                </c:pt>
                <c:pt idx="957">
                  <c:v>5.5999999999999999E-3</c:v>
                </c:pt>
                <c:pt idx="958">
                  <c:v>6.0000000000000001E-3</c:v>
                </c:pt>
                <c:pt idx="959">
                  <c:v>5.8999999999999999E-3</c:v>
                </c:pt>
                <c:pt idx="960">
                  <c:v>5.5999999999999999E-3</c:v>
                </c:pt>
                <c:pt idx="961">
                  <c:v>5.7000000000000002E-3</c:v>
                </c:pt>
                <c:pt idx="962">
                  <c:v>5.7000000000000002E-3</c:v>
                </c:pt>
                <c:pt idx="963">
                  <c:v>7.4000000000000003E-3</c:v>
                </c:pt>
                <c:pt idx="964">
                  <c:v>6.1999999999999998E-3</c:v>
                </c:pt>
                <c:pt idx="965">
                  <c:v>5.1999999999999998E-3</c:v>
                </c:pt>
                <c:pt idx="966">
                  <c:v>6.1999999999999998E-3</c:v>
                </c:pt>
                <c:pt idx="967">
                  <c:v>5.8999999999999999E-3</c:v>
                </c:pt>
                <c:pt idx="968">
                  <c:v>5.8999999999999999E-3</c:v>
                </c:pt>
                <c:pt idx="969">
                  <c:v>5.7999999999999996E-3</c:v>
                </c:pt>
                <c:pt idx="970">
                  <c:v>6.4999999999999997E-3</c:v>
                </c:pt>
                <c:pt idx="971">
                  <c:v>5.0000000000000001E-3</c:v>
                </c:pt>
                <c:pt idx="972">
                  <c:v>5.8999999999999999E-3</c:v>
                </c:pt>
                <c:pt idx="973">
                  <c:v>5.0000000000000001E-3</c:v>
                </c:pt>
                <c:pt idx="974">
                  <c:v>5.5999999999999999E-3</c:v>
                </c:pt>
                <c:pt idx="975">
                  <c:v>5.1000000000000004E-3</c:v>
                </c:pt>
                <c:pt idx="976">
                  <c:v>5.5999999999999999E-3</c:v>
                </c:pt>
                <c:pt idx="977">
                  <c:v>5.5999999999999999E-3</c:v>
                </c:pt>
                <c:pt idx="978">
                  <c:v>5.4000000000000003E-3</c:v>
                </c:pt>
                <c:pt idx="979">
                  <c:v>5.8999999999999999E-3</c:v>
                </c:pt>
                <c:pt idx="980">
                  <c:v>5.7999999999999996E-3</c:v>
                </c:pt>
                <c:pt idx="981">
                  <c:v>5.1000000000000004E-3</c:v>
                </c:pt>
                <c:pt idx="982">
                  <c:v>5.7999999999999996E-3</c:v>
                </c:pt>
                <c:pt idx="983">
                  <c:v>5.5999999999999999E-3</c:v>
                </c:pt>
                <c:pt idx="984">
                  <c:v>4.7000000000000002E-3</c:v>
                </c:pt>
                <c:pt idx="985">
                  <c:v>5.7000000000000002E-3</c:v>
                </c:pt>
                <c:pt idx="986">
                  <c:v>5.5999999999999999E-3</c:v>
                </c:pt>
                <c:pt idx="987">
                  <c:v>4.7999999999999996E-3</c:v>
                </c:pt>
                <c:pt idx="988">
                  <c:v>5.1000000000000004E-3</c:v>
                </c:pt>
                <c:pt idx="989">
                  <c:v>6.1999999999999998E-3</c:v>
                </c:pt>
                <c:pt idx="990">
                  <c:v>6.0000000000000001E-3</c:v>
                </c:pt>
                <c:pt idx="991">
                  <c:v>5.4999999999999997E-3</c:v>
                </c:pt>
                <c:pt idx="992">
                  <c:v>4.7999999999999996E-3</c:v>
                </c:pt>
                <c:pt idx="993">
                  <c:v>5.8999999999999999E-3</c:v>
                </c:pt>
                <c:pt idx="994">
                  <c:v>5.4999999999999997E-3</c:v>
                </c:pt>
                <c:pt idx="995">
                  <c:v>5.7000000000000002E-3</c:v>
                </c:pt>
                <c:pt idx="996">
                  <c:v>5.7999999999999996E-3</c:v>
                </c:pt>
                <c:pt idx="997">
                  <c:v>6.4000000000000003E-3</c:v>
                </c:pt>
                <c:pt idx="998">
                  <c:v>5.3E-3</c:v>
                </c:pt>
                <c:pt idx="999">
                  <c:v>5.7999999999999996E-3</c:v>
                </c:pt>
                <c:pt idx="1000">
                  <c:v>5.3E-3</c:v>
                </c:pt>
                <c:pt idx="1001">
                  <c:v>5.0000000000000001E-3</c:v>
                </c:pt>
                <c:pt idx="1002">
                  <c:v>5.7999999999999996E-3</c:v>
                </c:pt>
                <c:pt idx="1003">
                  <c:v>5.0000000000000001E-3</c:v>
                </c:pt>
                <c:pt idx="1004">
                  <c:v>5.7999999999999996E-3</c:v>
                </c:pt>
                <c:pt idx="1005">
                  <c:v>5.1999999999999998E-3</c:v>
                </c:pt>
                <c:pt idx="1006">
                  <c:v>5.3E-3</c:v>
                </c:pt>
                <c:pt idx="1007">
                  <c:v>5.5999999999999999E-3</c:v>
                </c:pt>
                <c:pt idx="1008">
                  <c:v>5.4000000000000003E-3</c:v>
                </c:pt>
                <c:pt idx="1009">
                  <c:v>5.3E-3</c:v>
                </c:pt>
                <c:pt idx="1010">
                  <c:v>5.5999999999999999E-3</c:v>
                </c:pt>
                <c:pt idx="1011">
                  <c:v>4.4999999999999997E-3</c:v>
                </c:pt>
                <c:pt idx="1012">
                  <c:v>5.7000000000000002E-3</c:v>
                </c:pt>
                <c:pt idx="1013">
                  <c:v>5.7000000000000002E-3</c:v>
                </c:pt>
                <c:pt idx="1014">
                  <c:v>6.1000000000000004E-3</c:v>
                </c:pt>
                <c:pt idx="1015">
                  <c:v>4.7999999999999996E-3</c:v>
                </c:pt>
                <c:pt idx="1016">
                  <c:v>4.8999999999999998E-3</c:v>
                </c:pt>
                <c:pt idx="1017">
                  <c:v>4.7999999999999996E-3</c:v>
                </c:pt>
                <c:pt idx="1018">
                  <c:v>5.7000000000000002E-3</c:v>
                </c:pt>
                <c:pt idx="1019">
                  <c:v>5.4000000000000003E-3</c:v>
                </c:pt>
                <c:pt idx="1020">
                  <c:v>4.8999999999999998E-3</c:v>
                </c:pt>
                <c:pt idx="1021">
                  <c:v>4.8999999999999998E-3</c:v>
                </c:pt>
                <c:pt idx="1022">
                  <c:v>5.4999999999999997E-3</c:v>
                </c:pt>
                <c:pt idx="1023">
                  <c:v>5.1999999999999998E-3</c:v>
                </c:pt>
                <c:pt idx="1024">
                  <c:v>5.5999999999999999E-3</c:v>
                </c:pt>
                <c:pt idx="1025">
                  <c:v>5.0000000000000001E-3</c:v>
                </c:pt>
                <c:pt idx="1026">
                  <c:v>5.8999999999999999E-3</c:v>
                </c:pt>
                <c:pt idx="1027">
                  <c:v>5.4000000000000003E-3</c:v>
                </c:pt>
                <c:pt idx="1028">
                  <c:v>5.0000000000000001E-3</c:v>
                </c:pt>
                <c:pt idx="1029">
                  <c:v>5.7999999999999996E-3</c:v>
                </c:pt>
                <c:pt idx="1030">
                  <c:v>4.4999999999999997E-3</c:v>
                </c:pt>
                <c:pt idx="1031">
                  <c:v>4.5999999999999999E-3</c:v>
                </c:pt>
                <c:pt idx="1032">
                  <c:v>4.7999999999999996E-3</c:v>
                </c:pt>
                <c:pt idx="1033">
                  <c:v>5.1000000000000004E-3</c:v>
                </c:pt>
                <c:pt idx="1034">
                  <c:v>4.7999999999999996E-3</c:v>
                </c:pt>
                <c:pt idx="1035">
                  <c:v>5.0000000000000001E-3</c:v>
                </c:pt>
                <c:pt idx="1036">
                  <c:v>4.8999999999999998E-3</c:v>
                </c:pt>
                <c:pt idx="1037">
                  <c:v>4.4999999999999997E-3</c:v>
                </c:pt>
                <c:pt idx="1038">
                  <c:v>4.5999999999999999E-3</c:v>
                </c:pt>
                <c:pt idx="1039">
                  <c:v>4.3E-3</c:v>
                </c:pt>
                <c:pt idx="1040">
                  <c:v>4.3E-3</c:v>
                </c:pt>
                <c:pt idx="1041">
                  <c:v>5.4999999999999997E-3</c:v>
                </c:pt>
                <c:pt idx="1042">
                  <c:v>4.5999999999999999E-3</c:v>
                </c:pt>
                <c:pt idx="1043">
                  <c:v>5.0000000000000001E-3</c:v>
                </c:pt>
                <c:pt idx="1044">
                  <c:v>5.1000000000000004E-3</c:v>
                </c:pt>
                <c:pt idx="1045">
                  <c:v>4.4999999999999997E-3</c:v>
                </c:pt>
                <c:pt idx="1046">
                  <c:v>5.1999999999999998E-3</c:v>
                </c:pt>
                <c:pt idx="1047">
                  <c:v>5.4000000000000003E-3</c:v>
                </c:pt>
                <c:pt idx="1048">
                  <c:v>4.7999999999999996E-3</c:v>
                </c:pt>
                <c:pt idx="1049">
                  <c:v>4.7999999999999996E-3</c:v>
                </c:pt>
                <c:pt idx="1050">
                  <c:v>4.4999999999999997E-3</c:v>
                </c:pt>
                <c:pt idx="1051">
                  <c:v>4.3E-3</c:v>
                </c:pt>
                <c:pt idx="1052">
                  <c:v>4.5999999999999999E-3</c:v>
                </c:pt>
                <c:pt idx="1053">
                  <c:v>4.5999999999999999E-3</c:v>
                </c:pt>
                <c:pt idx="1054">
                  <c:v>5.1999999999999998E-3</c:v>
                </c:pt>
                <c:pt idx="1055">
                  <c:v>4.5999999999999999E-3</c:v>
                </c:pt>
                <c:pt idx="1056">
                  <c:v>4.7999999999999996E-3</c:v>
                </c:pt>
                <c:pt idx="1057">
                  <c:v>4.8999999999999998E-3</c:v>
                </c:pt>
                <c:pt idx="1058">
                  <c:v>5.3E-3</c:v>
                </c:pt>
                <c:pt idx="1059">
                  <c:v>4.4999999999999997E-3</c:v>
                </c:pt>
                <c:pt idx="1060">
                  <c:v>4.3E-3</c:v>
                </c:pt>
                <c:pt idx="1061">
                  <c:v>4.7000000000000002E-3</c:v>
                </c:pt>
                <c:pt idx="1062">
                  <c:v>4.7999999999999996E-3</c:v>
                </c:pt>
                <c:pt idx="1063">
                  <c:v>4.8999999999999998E-3</c:v>
                </c:pt>
                <c:pt idx="1064">
                  <c:v>4.0000000000000001E-3</c:v>
                </c:pt>
                <c:pt idx="1065">
                  <c:v>5.0000000000000001E-3</c:v>
                </c:pt>
                <c:pt idx="1066">
                  <c:v>5.1000000000000004E-3</c:v>
                </c:pt>
                <c:pt idx="1067">
                  <c:v>4.8999999999999998E-3</c:v>
                </c:pt>
                <c:pt idx="1068">
                  <c:v>5.3E-3</c:v>
                </c:pt>
                <c:pt idx="1069">
                  <c:v>4.7000000000000002E-3</c:v>
                </c:pt>
                <c:pt idx="1070">
                  <c:v>5.1999999999999998E-3</c:v>
                </c:pt>
                <c:pt idx="1071">
                  <c:v>5.1000000000000004E-3</c:v>
                </c:pt>
                <c:pt idx="1072">
                  <c:v>4.4999999999999997E-3</c:v>
                </c:pt>
                <c:pt idx="1073">
                  <c:v>4.5999999999999999E-3</c:v>
                </c:pt>
                <c:pt idx="1074">
                  <c:v>5.3E-3</c:v>
                </c:pt>
                <c:pt idx="1075">
                  <c:v>4.7999999999999996E-3</c:v>
                </c:pt>
                <c:pt idx="1076">
                  <c:v>4.7999999999999996E-3</c:v>
                </c:pt>
                <c:pt idx="1077">
                  <c:v>4.3E-3</c:v>
                </c:pt>
                <c:pt idx="1078">
                  <c:v>4.3E-3</c:v>
                </c:pt>
                <c:pt idx="1079">
                  <c:v>4.1999999999999997E-3</c:v>
                </c:pt>
                <c:pt idx="1080">
                  <c:v>5.1000000000000004E-3</c:v>
                </c:pt>
                <c:pt idx="1081">
                  <c:v>4.5999999999999999E-3</c:v>
                </c:pt>
                <c:pt idx="1082">
                  <c:v>4.4000000000000003E-3</c:v>
                </c:pt>
                <c:pt idx="1083">
                  <c:v>3.5000000000000001E-3</c:v>
                </c:pt>
                <c:pt idx="1084">
                  <c:v>4.7000000000000002E-3</c:v>
                </c:pt>
                <c:pt idx="1085">
                  <c:v>4.1000000000000003E-3</c:v>
                </c:pt>
                <c:pt idx="1086">
                  <c:v>4.7000000000000002E-3</c:v>
                </c:pt>
                <c:pt idx="1087">
                  <c:v>4.0000000000000001E-3</c:v>
                </c:pt>
                <c:pt idx="1088">
                  <c:v>4.1999999999999997E-3</c:v>
                </c:pt>
                <c:pt idx="1089">
                  <c:v>4.5999999999999999E-3</c:v>
                </c:pt>
                <c:pt idx="1090">
                  <c:v>5.0000000000000001E-3</c:v>
                </c:pt>
                <c:pt idx="1091">
                  <c:v>4.1999999999999997E-3</c:v>
                </c:pt>
                <c:pt idx="1092">
                  <c:v>4.4000000000000003E-3</c:v>
                </c:pt>
                <c:pt idx="1093">
                  <c:v>4.3E-3</c:v>
                </c:pt>
                <c:pt idx="1094">
                  <c:v>4.0000000000000001E-3</c:v>
                </c:pt>
                <c:pt idx="1095">
                  <c:v>4.1999999999999997E-3</c:v>
                </c:pt>
                <c:pt idx="1096">
                  <c:v>4.3E-3</c:v>
                </c:pt>
                <c:pt idx="1097">
                  <c:v>5.0000000000000001E-3</c:v>
                </c:pt>
                <c:pt idx="1098">
                  <c:v>3.8E-3</c:v>
                </c:pt>
                <c:pt idx="1099">
                  <c:v>4.7000000000000002E-3</c:v>
                </c:pt>
                <c:pt idx="1100">
                  <c:v>3.8999999999999998E-3</c:v>
                </c:pt>
                <c:pt idx="1101">
                  <c:v>4.1999999999999997E-3</c:v>
                </c:pt>
                <c:pt idx="1102">
                  <c:v>4.4000000000000003E-3</c:v>
                </c:pt>
                <c:pt idx="1103">
                  <c:v>4.0000000000000001E-3</c:v>
                </c:pt>
                <c:pt idx="1104">
                  <c:v>4.5999999999999999E-3</c:v>
                </c:pt>
                <c:pt idx="1105">
                  <c:v>4.4000000000000003E-3</c:v>
                </c:pt>
                <c:pt idx="1106">
                  <c:v>4.5999999999999999E-3</c:v>
                </c:pt>
                <c:pt idx="1107">
                  <c:v>3.8999999999999998E-3</c:v>
                </c:pt>
                <c:pt idx="1108">
                  <c:v>4.1000000000000003E-3</c:v>
                </c:pt>
                <c:pt idx="1109">
                  <c:v>3.5000000000000001E-3</c:v>
                </c:pt>
                <c:pt idx="1110">
                  <c:v>4.4999999999999997E-3</c:v>
                </c:pt>
                <c:pt idx="1111">
                  <c:v>4.7000000000000002E-3</c:v>
                </c:pt>
                <c:pt idx="1112">
                  <c:v>3.3999999999999998E-3</c:v>
                </c:pt>
                <c:pt idx="1113">
                  <c:v>4.1000000000000003E-3</c:v>
                </c:pt>
                <c:pt idx="1114">
                  <c:v>4.3E-3</c:v>
                </c:pt>
                <c:pt idx="1115">
                  <c:v>4.0000000000000001E-3</c:v>
                </c:pt>
                <c:pt idx="1116">
                  <c:v>4.1000000000000003E-3</c:v>
                </c:pt>
                <c:pt idx="1117">
                  <c:v>4.1999999999999997E-3</c:v>
                </c:pt>
                <c:pt idx="1118">
                  <c:v>4.1999999999999997E-3</c:v>
                </c:pt>
                <c:pt idx="1119">
                  <c:v>3.8999999999999998E-3</c:v>
                </c:pt>
                <c:pt idx="1120">
                  <c:v>4.0000000000000001E-3</c:v>
                </c:pt>
                <c:pt idx="1121">
                  <c:v>4.4000000000000003E-3</c:v>
                </c:pt>
                <c:pt idx="1122">
                  <c:v>4.1999999999999997E-3</c:v>
                </c:pt>
                <c:pt idx="1123">
                  <c:v>3.8999999999999998E-3</c:v>
                </c:pt>
                <c:pt idx="1124">
                  <c:v>4.1999999999999997E-3</c:v>
                </c:pt>
                <c:pt idx="1125">
                  <c:v>3.8E-3</c:v>
                </c:pt>
                <c:pt idx="1126">
                  <c:v>3.8999999999999998E-3</c:v>
                </c:pt>
                <c:pt idx="1127">
                  <c:v>4.0000000000000001E-3</c:v>
                </c:pt>
                <c:pt idx="1128">
                  <c:v>4.4000000000000003E-3</c:v>
                </c:pt>
                <c:pt idx="1129">
                  <c:v>4.0000000000000001E-3</c:v>
                </c:pt>
                <c:pt idx="1130">
                  <c:v>4.0000000000000001E-3</c:v>
                </c:pt>
                <c:pt idx="1131">
                  <c:v>3.8999999999999998E-3</c:v>
                </c:pt>
                <c:pt idx="1132">
                  <c:v>4.0000000000000001E-3</c:v>
                </c:pt>
                <c:pt idx="1133">
                  <c:v>4.5999999999999999E-3</c:v>
                </c:pt>
                <c:pt idx="1134">
                  <c:v>3.8999999999999998E-3</c:v>
                </c:pt>
                <c:pt idx="1135">
                  <c:v>4.4000000000000003E-3</c:v>
                </c:pt>
                <c:pt idx="1136">
                  <c:v>4.1000000000000003E-3</c:v>
                </c:pt>
                <c:pt idx="1137">
                  <c:v>4.0000000000000001E-3</c:v>
                </c:pt>
                <c:pt idx="1138">
                  <c:v>3.8E-3</c:v>
                </c:pt>
                <c:pt idx="1139">
                  <c:v>4.0000000000000001E-3</c:v>
                </c:pt>
                <c:pt idx="1140">
                  <c:v>4.0000000000000001E-3</c:v>
                </c:pt>
                <c:pt idx="1141">
                  <c:v>3.7000000000000002E-3</c:v>
                </c:pt>
                <c:pt idx="1142">
                  <c:v>4.1000000000000003E-3</c:v>
                </c:pt>
                <c:pt idx="1143">
                  <c:v>3.8999999999999998E-3</c:v>
                </c:pt>
                <c:pt idx="1144">
                  <c:v>3.5999999999999999E-3</c:v>
                </c:pt>
                <c:pt idx="1145">
                  <c:v>3.5999999999999999E-3</c:v>
                </c:pt>
                <c:pt idx="1146">
                  <c:v>4.0000000000000001E-3</c:v>
                </c:pt>
                <c:pt idx="1147">
                  <c:v>4.0000000000000001E-3</c:v>
                </c:pt>
                <c:pt idx="1148">
                  <c:v>3.7000000000000002E-3</c:v>
                </c:pt>
                <c:pt idx="1149">
                  <c:v>4.0000000000000001E-3</c:v>
                </c:pt>
                <c:pt idx="1150">
                  <c:v>4.1000000000000003E-3</c:v>
                </c:pt>
                <c:pt idx="1151">
                  <c:v>3.8E-3</c:v>
                </c:pt>
                <c:pt idx="1152">
                  <c:v>3.7000000000000002E-3</c:v>
                </c:pt>
                <c:pt idx="1153">
                  <c:v>4.3E-3</c:v>
                </c:pt>
                <c:pt idx="1154">
                  <c:v>3.7000000000000002E-3</c:v>
                </c:pt>
                <c:pt idx="1155">
                  <c:v>4.1999999999999997E-3</c:v>
                </c:pt>
                <c:pt idx="1156">
                  <c:v>4.0000000000000001E-3</c:v>
                </c:pt>
                <c:pt idx="1157">
                  <c:v>4.4000000000000003E-3</c:v>
                </c:pt>
                <c:pt idx="1158">
                  <c:v>3.8999999999999998E-3</c:v>
                </c:pt>
                <c:pt idx="1159">
                  <c:v>4.0000000000000001E-3</c:v>
                </c:pt>
                <c:pt idx="1160">
                  <c:v>4.0000000000000001E-3</c:v>
                </c:pt>
                <c:pt idx="1161">
                  <c:v>3.5999999999999999E-3</c:v>
                </c:pt>
                <c:pt idx="1162">
                  <c:v>3.8E-3</c:v>
                </c:pt>
                <c:pt idx="1163">
                  <c:v>3.7000000000000002E-3</c:v>
                </c:pt>
                <c:pt idx="1164">
                  <c:v>3.5999999999999999E-3</c:v>
                </c:pt>
                <c:pt idx="1165">
                  <c:v>4.0000000000000001E-3</c:v>
                </c:pt>
                <c:pt idx="1166">
                  <c:v>4.1000000000000003E-3</c:v>
                </c:pt>
                <c:pt idx="1167">
                  <c:v>3.5999999999999999E-3</c:v>
                </c:pt>
                <c:pt idx="1168">
                  <c:v>3.8999999999999998E-3</c:v>
                </c:pt>
                <c:pt idx="1169">
                  <c:v>4.1000000000000003E-3</c:v>
                </c:pt>
                <c:pt idx="1170">
                  <c:v>4.0000000000000001E-3</c:v>
                </c:pt>
                <c:pt idx="1171">
                  <c:v>3.8999999999999998E-3</c:v>
                </c:pt>
                <c:pt idx="1172">
                  <c:v>3.8999999999999998E-3</c:v>
                </c:pt>
                <c:pt idx="1173">
                  <c:v>3.7000000000000002E-3</c:v>
                </c:pt>
                <c:pt idx="1174">
                  <c:v>4.1000000000000003E-3</c:v>
                </c:pt>
                <c:pt idx="1175">
                  <c:v>3.8E-3</c:v>
                </c:pt>
                <c:pt idx="1176">
                  <c:v>3.7000000000000002E-3</c:v>
                </c:pt>
                <c:pt idx="1177">
                  <c:v>3.7000000000000002E-3</c:v>
                </c:pt>
                <c:pt idx="1178">
                  <c:v>3.8E-3</c:v>
                </c:pt>
                <c:pt idx="1179">
                  <c:v>3.7000000000000002E-3</c:v>
                </c:pt>
                <c:pt idx="1180">
                  <c:v>3.8999999999999998E-3</c:v>
                </c:pt>
                <c:pt idx="1181">
                  <c:v>3.7000000000000002E-3</c:v>
                </c:pt>
                <c:pt idx="1182">
                  <c:v>3.5999999999999999E-3</c:v>
                </c:pt>
                <c:pt idx="1183">
                  <c:v>4.0000000000000001E-3</c:v>
                </c:pt>
                <c:pt idx="1184">
                  <c:v>4.1000000000000003E-3</c:v>
                </c:pt>
                <c:pt idx="1185">
                  <c:v>3.3999999999999998E-3</c:v>
                </c:pt>
                <c:pt idx="1186">
                  <c:v>3.5999999999999999E-3</c:v>
                </c:pt>
                <c:pt idx="1187">
                  <c:v>3.3E-3</c:v>
                </c:pt>
                <c:pt idx="1188">
                  <c:v>4.0000000000000001E-3</c:v>
                </c:pt>
                <c:pt idx="1189">
                  <c:v>3.5999999999999999E-3</c:v>
                </c:pt>
                <c:pt idx="1190">
                  <c:v>3.5000000000000001E-3</c:v>
                </c:pt>
                <c:pt idx="1191">
                  <c:v>3.8E-3</c:v>
                </c:pt>
                <c:pt idx="1192">
                  <c:v>3.8E-3</c:v>
                </c:pt>
                <c:pt idx="1193">
                  <c:v>3.3999999999999998E-3</c:v>
                </c:pt>
                <c:pt idx="1194">
                  <c:v>3.5999999999999999E-3</c:v>
                </c:pt>
                <c:pt idx="1195">
                  <c:v>3.7000000000000002E-3</c:v>
                </c:pt>
                <c:pt idx="1196">
                  <c:v>3.5999999999999999E-3</c:v>
                </c:pt>
                <c:pt idx="1197">
                  <c:v>3.5999999999999999E-3</c:v>
                </c:pt>
                <c:pt idx="1198">
                  <c:v>3.8999999999999998E-3</c:v>
                </c:pt>
                <c:pt idx="1199">
                  <c:v>3.5000000000000001E-3</c:v>
                </c:pt>
                <c:pt idx="1200">
                  <c:v>4.0000000000000001E-3</c:v>
                </c:pt>
                <c:pt idx="1201">
                  <c:v>3.5000000000000001E-3</c:v>
                </c:pt>
                <c:pt idx="1202">
                  <c:v>3.7000000000000002E-3</c:v>
                </c:pt>
                <c:pt idx="1203">
                  <c:v>3.2000000000000002E-3</c:v>
                </c:pt>
                <c:pt idx="1204">
                  <c:v>3.5000000000000001E-3</c:v>
                </c:pt>
                <c:pt idx="1205">
                  <c:v>3.8999999999999998E-3</c:v>
                </c:pt>
                <c:pt idx="1206">
                  <c:v>3.5999999999999999E-3</c:v>
                </c:pt>
                <c:pt idx="1207">
                  <c:v>3.5999999999999999E-3</c:v>
                </c:pt>
                <c:pt idx="1208">
                  <c:v>3.5000000000000001E-3</c:v>
                </c:pt>
                <c:pt idx="1209">
                  <c:v>4.0000000000000001E-3</c:v>
                </c:pt>
                <c:pt idx="1210">
                  <c:v>3.7000000000000002E-3</c:v>
                </c:pt>
                <c:pt idx="1211">
                  <c:v>3.3E-3</c:v>
                </c:pt>
                <c:pt idx="1212">
                  <c:v>4.0000000000000001E-3</c:v>
                </c:pt>
                <c:pt idx="1213">
                  <c:v>3.5000000000000001E-3</c:v>
                </c:pt>
                <c:pt idx="1214">
                  <c:v>3.0999999999999999E-3</c:v>
                </c:pt>
                <c:pt idx="1215">
                  <c:v>3.3E-3</c:v>
                </c:pt>
                <c:pt idx="1216">
                  <c:v>3.5999999999999999E-3</c:v>
                </c:pt>
                <c:pt idx="1217">
                  <c:v>3.5999999999999999E-3</c:v>
                </c:pt>
                <c:pt idx="1218">
                  <c:v>3.7000000000000002E-3</c:v>
                </c:pt>
                <c:pt idx="1219">
                  <c:v>3.8E-3</c:v>
                </c:pt>
                <c:pt idx="1220">
                  <c:v>3.3999999999999998E-3</c:v>
                </c:pt>
                <c:pt idx="1221">
                  <c:v>3.3999999999999998E-3</c:v>
                </c:pt>
                <c:pt idx="1222">
                  <c:v>3.5000000000000001E-3</c:v>
                </c:pt>
                <c:pt idx="1223">
                  <c:v>3.3E-3</c:v>
                </c:pt>
                <c:pt idx="1224">
                  <c:v>3.8E-3</c:v>
                </c:pt>
                <c:pt idx="1225">
                  <c:v>3.5999999999999999E-3</c:v>
                </c:pt>
                <c:pt idx="1226">
                  <c:v>3.3999999999999998E-3</c:v>
                </c:pt>
                <c:pt idx="1227">
                  <c:v>3.3999999999999998E-3</c:v>
                </c:pt>
                <c:pt idx="1228">
                  <c:v>3.2000000000000002E-3</c:v>
                </c:pt>
                <c:pt idx="1229">
                  <c:v>3.3E-3</c:v>
                </c:pt>
                <c:pt idx="1230">
                  <c:v>3.7000000000000002E-3</c:v>
                </c:pt>
                <c:pt idx="1231">
                  <c:v>3.7000000000000002E-3</c:v>
                </c:pt>
                <c:pt idx="1232">
                  <c:v>3.3E-3</c:v>
                </c:pt>
                <c:pt idx="1233">
                  <c:v>3.5999999999999999E-3</c:v>
                </c:pt>
                <c:pt idx="1234">
                  <c:v>3.3E-3</c:v>
                </c:pt>
                <c:pt idx="1235">
                  <c:v>3.5000000000000001E-3</c:v>
                </c:pt>
                <c:pt idx="1236">
                  <c:v>3.3E-3</c:v>
                </c:pt>
                <c:pt idx="1237">
                  <c:v>3.5999999999999999E-3</c:v>
                </c:pt>
                <c:pt idx="1238">
                  <c:v>3.5000000000000001E-3</c:v>
                </c:pt>
                <c:pt idx="1239">
                  <c:v>3.5000000000000001E-3</c:v>
                </c:pt>
                <c:pt idx="1240">
                  <c:v>3.3999999999999998E-3</c:v>
                </c:pt>
                <c:pt idx="1241">
                  <c:v>3.5999999999999999E-3</c:v>
                </c:pt>
                <c:pt idx="1242">
                  <c:v>3.7000000000000002E-3</c:v>
                </c:pt>
                <c:pt idx="1243">
                  <c:v>3.5000000000000001E-3</c:v>
                </c:pt>
                <c:pt idx="1244">
                  <c:v>3.8999999999999998E-3</c:v>
                </c:pt>
                <c:pt idx="1245">
                  <c:v>3.8999999999999998E-3</c:v>
                </c:pt>
                <c:pt idx="1246">
                  <c:v>3.8E-3</c:v>
                </c:pt>
                <c:pt idx="1247">
                  <c:v>3.7000000000000002E-3</c:v>
                </c:pt>
                <c:pt idx="1248">
                  <c:v>3.7000000000000002E-3</c:v>
                </c:pt>
                <c:pt idx="1249">
                  <c:v>3.5999999999999999E-3</c:v>
                </c:pt>
                <c:pt idx="1250">
                  <c:v>3.8E-3</c:v>
                </c:pt>
                <c:pt idx="1251">
                  <c:v>3.7000000000000002E-3</c:v>
                </c:pt>
                <c:pt idx="1252">
                  <c:v>3.7000000000000002E-3</c:v>
                </c:pt>
                <c:pt idx="1253">
                  <c:v>4.0000000000000001E-3</c:v>
                </c:pt>
                <c:pt idx="1254">
                  <c:v>3.7000000000000002E-3</c:v>
                </c:pt>
                <c:pt idx="1255">
                  <c:v>3.8999999999999998E-3</c:v>
                </c:pt>
                <c:pt idx="1256">
                  <c:v>3.3999999999999998E-3</c:v>
                </c:pt>
                <c:pt idx="1257">
                  <c:v>3.7000000000000002E-3</c:v>
                </c:pt>
                <c:pt idx="1258">
                  <c:v>3.5999999999999999E-3</c:v>
                </c:pt>
                <c:pt idx="1259">
                  <c:v>3.8999999999999998E-3</c:v>
                </c:pt>
                <c:pt idx="1260">
                  <c:v>3.8999999999999998E-3</c:v>
                </c:pt>
                <c:pt idx="1261">
                  <c:v>4.0000000000000001E-3</c:v>
                </c:pt>
                <c:pt idx="1262">
                  <c:v>4.1000000000000003E-3</c:v>
                </c:pt>
                <c:pt idx="1263">
                  <c:v>4.0000000000000001E-3</c:v>
                </c:pt>
                <c:pt idx="1264">
                  <c:v>3.7000000000000002E-3</c:v>
                </c:pt>
                <c:pt idx="1265">
                  <c:v>3.8999999999999998E-3</c:v>
                </c:pt>
                <c:pt idx="1266">
                  <c:v>3.8E-3</c:v>
                </c:pt>
                <c:pt idx="1267">
                  <c:v>4.1000000000000003E-3</c:v>
                </c:pt>
                <c:pt idx="1268">
                  <c:v>3.5999999999999999E-3</c:v>
                </c:pt>
                <c:pt idx="1269">
                  <c:v>3.5999999999999999E-3</c:v>
                </c:pt>
                <c:pt idx="1270">
                  <c:v>3.5999999999999999E-3</c:v>
                </c:pt>
                <c:pt idx="1271">
                  <c:v>3.8999999999999998E-3</c:v>
                </c:pt>
                <c:pt idx="1272">
                  <c:v>3.8999999999999998E-3</c:v>
                </c:pt>
                <c:pt idx="1273">
                  <c:v>3.7000000000000002E-3</c:v>
                </c:pt>
                <c:pt idx="1274">
                  <c:v>4.0000000000000001E-3</c:v>
                </c:pt>
                <c:pt idx="1275">
                  <c:v>3.8999999999999998E-3</c:v>
                </c:pt>
                <c:pt idx="1276">
                  <c:v>3.8999999999999998E-3</c:v>
                </c:pt>
                <c:pt idx="1277">
                  <c:v>3.8999999999999998E-3</c:v>
                </c:pt>
                <c:pt idx="1278">
                  <c:v>3.5999999999999999E-3</c:v>
                </c:pt>
                <c:pt idx="1279">
                  <c:v>3.7000000000000002E-3</c:v>
                </c:pt>
                <c:pt idx="1280">
                  <c:v>3.7000000000000002E-3</c:v>
                </c:pt>
                <c:pt idx="1281">
                  <c:v>3.5999999999999999E-3</c:v>
                </c:pt>
                <c:pt idx="1282">
                  <c:v>3.7000000000000002E-3</c:v>
                </c:pt>
                <c:pt idx="1283">
                  <c:v>3.3E-3</c:v>
                </c:pt>
                <c:pt idx="1284">
                  <c:v>3.7000000000000002E-3</c:v>
                </c:pt>
                <c:pt idx="1285">
                  <c:v>3.3999999999999998E-3</c:v>
                </c:pt>
                <c:pt idx="1286">
                  <c:v>3.5000000000000001E-3</c:v>
                </c:pt>
                <c:pt idx="1287">
                  <c:v>3.8E-3</c:v>
                </c:pt>
                <c:pt idx="1288">
                  <c:v>3.3E-3</c:v>
                </c:pt>
                <c:pt idx="1289">
                  <c:v>3.3E-3</c:v>
                </c:pt>
                <c:pt idx="1290">
                  <c:v>3.5999999999999999E-3</c:v>
                </c:pt>
                <c:pt idx="1291">
                  <c:v>3.5000000000000001E-3</c:v>
                </c:pt>
                <c:pt idx="1292">
                  <c:v>3.5999999999999999E-3</c:v>
                </c:pt>
                <c:pt idx="1293">
                  <c:v>3.5999999999999999E-3</c:v>
                </c:pt>
                <c:pt idx="1294">
                  <c:v>3.5000000000000001E-3</c:v>
                </c:pt>
                <c:pt idx="1295">
                  <c:v>3.7000000000000002E-3</c:v>
                </c:pt>
                <c:pt idx="1296">
                  <c:v>3.5000000000000001E-3</c:v>
                </c:pt>
                <c:pt idx="1297">
                  <c:v>3.5000000000000001E-3</c:v>
                </c:pt>
                <c:pt idx="1298">
                  <c:v>3.2000000000000002E-3</c:v>
                </c:pt>
                <c:pt idx="1299">
                  <c:v>3.3E-3</c:v>
                </c:pt>
                <c:pt idx="1300">
                  <c:v>3.3E-3</c:v>
                </c:pt>
                <c:pt idx="1301">
                  <c:v>3.3999999999999998E-3</c:v>
                </c:pt>
                <c:pt idx="1302">
                  <c:v>3.5000000000000001E-3</c:v>
                </c:pt>
                <c:pt idx="1303">
                  <c:v>3.5999999999999999E-3</c:v>
                </c:pt>
                <c:pt idx="1304">
                  <c:v>3.3E-3</c:v>
                </c:pt>
                <c:pt idx="1305">
                  <c:v>3.3999999999999998E-3</c:v>
                </c:pt>
                <c:pt idx="1306">
                  <c:v>3.5999999999999999E-3</c:v>
                </c:pt>
                <c:pt idx="1307">
                  <c:v>3.2000000000000002E-3</c:v>
                </c:pt>
                <c:pt idx="1308">
                  <c:v>3.5000000000000001E-3</c:v>
                </c:pt>
                <c:pt idx="1309">
                  <c:v>3.5000000000000001E-3</c:v>
                </c:pt>
                <c:pt idx="1310">
                  <c:v>3.5000000000000001E-3</c:v>
                </c:pt>
                <c:pt idx="1311">
                  <c:v>3.5999999999999999E-3</c:v>
                </c:pt>
                <c:pt idx="1312">
                  <c:v>3.3999999999999998E-3</c:v>
                </c:pt>
                <c:pt idx="1313">
                  <c:v>3.3999999999999998E-3</c:v>
                </c:pt>
                <c:pt idx="1314">
                  <c:v>3.3E-3</c:v>
                </c:pt>
                <c:pt idx="1315">
                  <c:v>3.5999999999999999E-3</c:v>
                </c:pt>
                <c:pt idx="1316">
                  <c:v>3.5000000000000001E-3</c:v>
                </c:pt>
                <c:pt idx="1317">
                  <c:v>3.3E-3</c:v>
                </c:pt>
                <c:pt idx="1318">
                  <c:v>3.5999999999999999E-3</c:v>
                </c:pt>
                <c:pt idx="1319">
                  <c:v>3.5000000000000001E-3</c:v>
                </c:pt>
                <c:pt idx="1320">
                  <c:v>3.5000000000000001E-3</c:v>
                </c:pt>
                <c:pt idx="1321">
                  <c:v>3.3E-3</c:v>
                </c:pt>
                <c:pt idx="1322">
                  <c:v>3.2000000000000002E-3</c:v>
                </c:pt>
                <c:pt idx="1323">
                  <c:v>3.3999999999999998E-3</c:v>
                </c:pt>
                <c:pt idx="1324">
                  <c:v>3.7000000000000002E-3</c:v>
                </c:pt>
                <c:pt idx="1325">
                  <c:v>3.3E-3</c:v>
                </c:pt>
                <c:pt idx="1326">
                  <c:v>3.7000000000000002E-3</c:v>
                </c:pt>
                <c:pt idx="1327">
                  <c:v>3.3E-3</c:v>
                </c:pt>
                <c:pt idx="1328">
                  <c:v>3.3999999999999998E-3</c:v>
                </c:pt>
                <c:pt idx="1329">
                  <c:v>3.5999999999999999E-3</c:v>
                </c:pt>
                <c:pt idx="1330">
                  <c:v>3.7000000000000002E-3</c:v>
                </c:pt>
                <c:pt idx="1331">
                  <c:v>3.3999999999999998E-3</c:v>
                </c:pt>
                <c:pt idx="1332">
                  <c:v>3.5000000000000001E-3</c:v>
                </c:pt>
                <c:pt idx="1333">
                  <c:v>3.5999999999999999E-3</c:v>
                </c:pt>
                <c:pt idx="1334">
                  <c:v>3.7000000000000002E-3</c:v>
                </c:pt>
                <c:pt idx="1335">
                  <c:v>3.2000000000000002E-3</c:v>
                </c:pt>
                <c:pt idx="1336">
                  <c:v>3.5999999999999999E-3</c:v>
                </c:pt>
                <c:pt idx="1337">
                  <c:v>3.0999999999999999E-3</c:v>
                </c:pt>
                <c:pt idx="1338">
                  <c:v>3.5000000000000001E-3</c:v>
                </c:pt>
                <c:pt idx="1339">
                  <c:v>3.5999999999999999E-3</c:v>
                </c:pt>
                <c:pt idx="1340">
                  <c:v>3.5000000000000001E-3</c:v>
                </c:pt>
                <c:pt idx="1341">
                  <c:v>3.3E-3</c:v>
                </c:pt>
                <c:pt idx="1342">
                  <c:v>3.3E-3</c:v>
                </c:pt>
                <c:pt idx="1343">
                  <c:v>3.3E-3</c:v>
                </c:pt>
                <c:pt idx="1344">
                  <c:v>3.2000000000000002E-3</c:v>
                </c:pt>
                <c:pt idx="1345">
                  <c:v>3.5000000000000001E-3</c:v>
                </c:pt>
                <c:pt idx="1346">
                  <c:v>3.7000000000000002E-3</c:v>
                </c:pt>
                <c:pt idx="1347">
                  <c:v>3.3999999999999998E-3</c:v>
                </c:pt>
                <c:pt idx="1348">
                  <c:v>3.3E-3</c:v>
                </c:pt>
                <c:pt idx="1349">
                  <c:v>3.5000000000000001E-3</c:v>
                </c:pt>
                <c:pt idx="1350">
                  <c:v>3.5000000000000001E-3</c:v>
                </c:pt>
                <c:pt idx="1351">
                  <c:v>3.7000000000000002E-3</c:v>
                </c:pt>
                <c:pt idx="1352">
                  <c:v>3.5999999999999999E-3</c:v>
                </c:pt>
                <c:pt idx="1353">
                  <c:v>3.5000000000000001E-3</c:v>
                </c:pt>
                <c:pt idx="1354">
                  <c:v>4.0000000000000001E-3</c:v>
                </c:pt>
                <c:pt idx="1355">
                  <c:v>3.3999999999999998E-3</c:v>
                </c:pt>
                <c:pt idx="1356">
                  <c:v>3.5000000000000001E-3</c:v>
                </c:pt>
                <c:pt idx="1357">
                  <c:v>3.5000000000000001E-3</c:v>
                </c:pt>
                <c:pt idx="1358">
                  <c:v>3.5000000000000001E-3</c:v>
                </c:pt>
                <c:pt idx="1359">
                  <c:v>3.7000000000000002E-3</c:v>
                </c:pt>
                <c:pt idx="1360">
                  <c:v>3.7000000000000002E-3</c:v>
                </c:pt>
                <c:pt idx="1361">
                  <c:v>3.5000000000000001E-3</c:v>
                </c:pt>
                <c:pt idx="1362">
                  <c:v>3.8E-3</c:v>
                </c:pt>
                <c:pt idx="1363">
                  <c:v>3.3E-3</c:v>
                </c:pt>
                <c:pt idx="1364">
                  <c:v>3.5999999999999999E-3</c:v>
                </c:pt>
                <c:pt idx="1365">
                  <c:v>3.5000000000000001E-3</c:v>
                </c:pt>
                <c:pt idx="1366">
                  <c:v>3.3999999999999998E-3</c:v>
                </c:pt>
                <c:pt idx="1367">
                  <c:v>3.5000000000000001E-3</c:v>
                </c:pt>
                <c:pt idx="1368">
                  <c:v>3.5000000000000001E-3</c:v>
                </c:pt>
                <c:pt idx="1369">
                  <c:v>3.5999999999999999E-3</c:v>
                </c:pt>
                <c:pt idx="1370">
                  <c:v>3.8E-3</c:v>
                </c:pt>
                <c:pt idx="1371">
                  <c:v>3.5999999999999999E-3</c:v>
                </c:pt>
                <c:pt idx="1372">
                  <c:v>3.3E-3</c:v>
                </c:pt>
                <c:pt idx="1373">
                  <c:v>3.7000000000000002E-3</c:v>
                </c:pt>
                <c:pt idx="1374">
                  <c:v>3.8E-3</c:v>
                </c:pt>
                <c:pt idx="1375">
                  <c:v>3.5999999999999999E-3</c:v>
                </c:pt>
                <c:pt idx="1376">
                  <c:v>3.5999999999999999E-3</c:v>
                </c:pt>
                <c:pt idx="1377">
                  <c:v>3.5999999999999999E-3</c:v>
                </c:pt>
                <c:pt idx="1378">
                  <c:v>3.7000000000000002E-3</c:v>
                </c:pt>
                <c:pt idx="1379">
                  <c:v>3.7000000000000002E-3</c:v>
                </c:pt>
                <c:pt idx="1380">
                  <c:v>3.5000000000000001E-3</c:v>
                </c:pt>
                <c:pt idx="1381">
                  <c:v>3.2000000000000002E-3</c:v>
                </c:pt>
                <c:pt idx="1382">
                  <c:v>3.3999999999999998E-3</c:v>
                </c:pt>
                <c:pt idx="1383">
                  <c:v>3.3999999999999998E-3</c:v>
                </c:pt>
                <c:pt idx="1384">
                  <c:v>3.5000000000000001E-3</c:v>
                </c:pt>
                <c:pt idx="1385">
                  <c:v>3.3999999999999998E-3</c:v>
                </c:pt>
                <c:pt idx="1386">
                  <c:v>3.7000000000000002E-3</c:v>
                </c:pt>
                <c:pt idx="1387">
                  <c:v>3.3999999999999998E-3</c:v>
                </c:pt>
                <c:pt idx="1388">
                  <c:v>3.5000000000000001E-3</c:v>
                </c:pt>
                <c:pt idx="1389">
                  <c:v>3.5000000000000001E-3</c:v>
                </c:pt>
                <c:pt idx="1390">
                  <c:v>3.5999999999999999E-3</c:v>
                </c:pt>
                <c:pt idx="1391">
                  <c:v>3.3999999999999998E-3</c:v>
                </c:pt>
                <c:pt idx="1392">
                  <c:v>3.5000000000000001E-3</c:v>
                </c:pt>
                <c:pt idx="1393">
                  <c:v>3.7000000000000002E-3</c:v>
                </c:pt>
                <c:pt idx="1394">
                  <c:v>3.8E-3</c:v>
                </c:pt>
                <c:pt idx="1395">
                  <c:v>4.0000000000000001E-3</c:v>
                </c:pt>
                <c:pt idx="1396">
                  <c:v>3.3E-3</c:v>
                </c:pt>
                <c:pt idx="1397">
                  <c:v>3.5999999999999999E-3</c:v>
                </c:pt>
                <c:pt idx="1398">
                  <c:v>3.5000000000000001E-3</c:v>
                </c:pt>
                <c:pt idx="1399">
                  <c:v>3.8E-3</c:v>
                </c:pt>
                <c:pt idx="1400">
                  <c:v>3.3999999999999998E-3</c:v>
                </c:pt>
                <c:pt idx="1401">
                  <c:v>3.7000000000000002E-3</c:v>
                </c:pt>
                <c:pt idx="1402">
                  <c:v>3.8E-3</c:v>
                </c:pt>
                <c:pt idx="1403">
                  <c:v>3.7000000000000002E-3</c:v>
                </c:pt>
                <c:pt idx="1404">
                  <c:v>3.8999999999999998E-3</c:v>
                </c:pt>
                <c:pt idx="1405">
                  <c:v>3.8999999999999998E-3</c:v>
                </c:pt>
                <c:pt idx="1406">
                  <c:v>3.8999999999999998E-3</c:v>
                </c:pt>
                <c:pt idx="1407">
                  <c:v>3.5999999999999999E-3</c:v>
                </c:pt>
                <c:pt idx="1408">
                  <c:v>3.8999999999999998E-3</c:v>
                </c:pt>
                <c:pt idx="1409">
                  <c:v>3.8999999999999998E-3</c:v>
                </c:pt>
                <c:pt idx="1410">
                  <c:v>3.7000000000000002E-3</c:v>
                </c:pt>
                <c:pt idx="1411">
                  <c:v>3.8999999999999998E-3</c:v>
                </c:pt>
                <c:pt idx="1412">
                  <c:v>3.5999999999999999E-3</c:v>
                </c:pt>
                <c:pt idx="1413">
                  <c:v>3.5999999999999999E-3</c:v>
                </c:pt>
                <c:pt idx="1414">
                  <c:v>3.5000000000000001E-3</c:v>
                </c:pt>
                <c:pt idx="1415">
                  <c:v>3.7000000000000002E-3</c:v>
                </c:pt>
                <c:pt idx="1416">
                  <c:v>3.5999999999999999E-3</c:v>
                </c:pt>
                <c:pt idx="1417">
                  <c:v>3.5999999999999999E-3</c:v>
                </c:pt>
                <c:pt idx="1418">
                  <c:v>3.8999999999999998E-3</c:v>
                </c:pt>
                <c:pt idx="1419">
                  <c:v>3.7000000000000002E-3</c:v>
                </c:pt>
                <c:pt idx="1420">
                  <c:v>3.7000000000000002E-3</c:v>
                </c:pt>
                <c:pt idx="1421">
                  <c:v>3.8999999999999998E-3</c:v>
                </c:pt>
                <c:pt idx="1422">
                  <c:v>3.5999999999999999E-3</c:v>
                </c:pt>
                <c:pt idx="1423">
                  <c:v>3.5999999999999999E-3</c:v>
                </c:pt>
                <c:pt idx="1424">
                  <c:v>3.7000000000000002E-3</c:v>
                </c:pt>
                <c:pt idx="1425">
                  <c:v>3.7000000000000002E-3</c:v>
                </c:pt>
                <c:pt idx="1426">
                  <c:v>3.7000000000000002E-3</c:v>
                </c:pt>
                <c:pt idx="1427">
                  <c:v>3.8E-3</c:v>
                </c:pt>
                <c:pt idx="1428">
                  <c:v>3.8E-3</c:v>
                </c:pt>
                <c:pt idx="1429">
                  <c:v>3.7000000000000002E-3</c:v>
                </c:pt>
                <c:pt idx="1430">
                  <c:v>3.8E-3</c:v>
                </c:pt>
                <c:pt idx="1431">
                  <c:v>3.8999999999999998E-3</c:v>
                </c:pt>
                <c:pt idx="1432">
                  <c:v>3.5999999999999999E-3</c:v>
                </c:pt>
                <c:pt idx="1433">
                  <c:v>3.8999999999999998E-3</c:v>
                </c:pt>
                <c:pt idx="1434">
                  <c:v>4.0000000000000001E-3</c:v>
                </c:pt>
                <c:pt idx="1435">
                  <c:v>3.5999999999999999E-3</c:v>
                </c:pt>
                <c:pt idx="1436">
                  <c:v>3.5999999999999999E-3</c:v>
                </c:pt>
                <c:pt idx="1437">
                  <c:v>3.8999999999999998E-3</c:v>
                </c:pt>
                <c:pt idx="1438">
                  <c:v>3.8999999999999998E-3</c:v>
                </c:pt>
                <c:pt idx="1439">
                  <c:v>3.7000000000000002E-3</c:v>
                </c:pt>
                <c:pt idx="1440">
                  <c:v>3.7000000000000002E-3</c:v>
                </c:pt>
                <c:pt idx="1441">
                  <c:v>3.7000000000000002E-3</c:v>
                </c:pt>
                <c:pt idx="1442">
                  <c:v>4.0000000000000001E-3</c:v>
                </c:pt>
                <c:pt idx="1443">
                  <c:v>3.7000000000000002E-3</c:v>
                </c:pt>
                <c:pt idx="1444">
                  <c:v>3.7000000000000002E-3</c:v>
                </c:pt>
                <c:pt idx="1445">
                  <c:v>3.8E-3</c:v>
                </c:pt>
                <c:pt idx="1446">
                  <c:v>3.5999999999999999E-3</c:v>
                </c:pt>
                <c:pt idx="1447">
                  <c:v>3.5999999999999999E-3</c:v>
                </c:pt>
                <c:pt idx="1448">
                  <c:v>4.0000000000000001E-3</c:v>
                </c:pt>
                <c:pt idx="1449">
                  <c:v>3.8E-3</c:v>
                </c:pt>
                <c:pt idx="1450">
                  <c:v>3.8999999999999998E-3</c:v>
                </c:pt>
                <c:pt idx="1451">
                  <c:v>3.5999999999999999E-3</c:v>
                </c:pt>
                <c:pt idx="1452">
                  <c:v>3.8999999999999998E-3</c:v>
                </c:pt>
                <c:pt idx="1453">
                  <c:v>3.5999999999999999E-3</c:v>
                </c:pt>
                <c:pt idx="1454">
                  <c:v>3.8999999999999998E-3</c:v>
                </c:pt>
                <c:pt idx="1455">
                  <c:v>3.8E-3</c:v>
                </c:pt>
                <c:pt idx="1456">
                  <c:v>3.7000000000000002E-3</c:v>
                </c:pt>
                <c:pt idx="1457">
                  <c:v>3.8999999999999998E-3</c:v>
                </c:pt>
                <c:pt idx="1458">
                  <c:v>3.8999999999999998E-3</c:v>
                </c:pt>
                <c:pt idx="1459">
                  <c:v>3.8999999999999998E-3</c:v>
                </c:pt>
                <c:pt idx="1460">
                  <c:v>3.8E-3</c:v>
                </c:pt>
                <c:pt idx="1461">
                  <c:v>3.8999999999999998E-3</c:v>
                </c:pt>
                <c:pt idx="1462">
                  <c:v>3.8999999999999998E-3</c:v>
                </c:pt>
                <c:pt idx="1463">
                  <c:v>3.8999999999999998E-3</c:v>
                </c:pt>
                <c:pt idx="1464">
                  <c:v>4.1000000000000003E-3</c:v>
                </c:pt>
                <c:pt idx="1465">
                  <c:v>3.8E-3</c:v>
                </c:pt>
                <c:pt idx="1466">
                  <c:v>3.8999999999999998E-3</c:v>
                </c:pt>
                <c:pt idx="1467">
                  <c:v>3.8999999999999998E-3</c:v>
                </c:pt>
                <c:pt idx="1468">
                  <c:v>4.0000000000000001E-3</c:v>
                </c:pt>
                <c:pt idx="1469">
                  <c:v>4.1999999999999997E-3</c:v>
                </c:pt>
                <c:pt idx="1470">
                  <c:v>4.0000000000000001E-3</c:v>
                </c:pt>
                <c:pt idx="1471">
                  <c:v>4.1000000000000003E-3</c:v>
                </c:pt>
                <c:pt idx="1472">
                  <c:v>4.0000000000000001E-3</c:v>
                </c:pt>
                <c:pt idx="1473">
                  <c:v>3.8999999999999998E-3</c:v>
                </c:pt>
                <c:pt idx="1474">
                  <c:v>4.0000000000000001E-3</c:v>
                </c:pt>
                <c:pt idx="1475">
                  <c:v>3.8E-3</c:v>
                </c:pt>
                <c:pt idx="1476">
                  <c:v>4.0000000000000001E-3</c:v>
                </c:pt>
                <c:pt idx="1477">
                  <c:v>3.8999999999999998E-3</c:v>
                </c:pt>
                <c:pt idx="1478">
                  <c:v>4.1000000000000003E-3</c:v>
                </c:pt>
                <c:pt idx="1479">
                  <c:v>4.1999999999999997E-3</c:v>
                </c:pt>
                <c:pt idx="1480">
                  <c:v>4.1000000000000003E-3</c:v>
                </c:pt>
                <c:pt idx="1481">
                  <c:v>3.8999999999999998E-3</c:v>
                </c:pt>
                <c:pt idx="1482">
                  <c:v>3.8999999999999998E-3</c:v>
                </c:pt>
                <c:pt idx="1483">
                  <c:v>4.1000000000000003E-3</c:v>
                </c:pt>
                <c:pt idx="1484">
                  <c:v>4.1000000000000003E-3</c:v>
                </c:pt>
                <c:pt idx="1485">
                  <c:v>3.7000000000000002E-3</c:v>
                </c:pt>
                <c:pt idx="1486">
                  <c:v>3.8999999999999998E-3</c:v>
                </c:pt>
                <c:pt idx="1487">
                  <c:v>4.0000000000000001E-3</c:v>
                </c:pt>
                <c:pt idx="1488">
                  <c:v>4.1000000000000003E-3</c:v>
                </c:pt>
                <c:pt idx="1489">
                  <c:v>3.8999999999999998E-3</c:v>
                </c:pt>
                <c:pt idx="1490">
                  <c:v>3.8999999999999998E-3</c:v>
                </c:pt>
                <c:pt idx="1491">
                  <c:v>4.0000000000000001E-3</c:v>
                </c:pt>
                <c:pt idx="1492">
                  <c:v>4.0000000000000001E-3</c:v>
                </c:pt>
                <c:pt idx="1493">
                  <c:v>4.0000000000000001E-3</c:v>
                </c:pt>
                <c:pt idx="1494">
                  <c:v>3.8999999999999998E-3</c:v>
                </c:pt>
                <c:pt idx="1495">
                  <c:v>3.8999999999999998E-3</c:v>
                </c:pt>
                <c:pt idx="1496">
                  <c:v>4.1000000000000003E-3</c:v>
                </c:pt>
                <c:pt idx="1497">
                  <c:v>4.0000000000000001E-3</c:v>
                </c:pt>
                <c:pt idx="1498">
                  <c:v>3.8999999999999998E-3</c:v>
                </c:pt>
                <c:pt idx="1499">
                  <c:v>3.8999999999999998E-3</c:v>
                </c:pt>
                <c:pt idx="1500">
                  <c:v>4.1000000000000003E-3</c:v>
                </c:pt>
                <c:pt idx="1501">
                  <c:v>4.0000000000000001E-3</c:v>
                </c:pt>
                <c:pt idx="1502">
                  <c:v>3.8999999999999998E-3</c:v>
                </c:pt>
                <c:pt idx="1503">
                  <c:v>4.0000000000000001E-3</c:v>
                </c:pt>
                <c:pt idx="1504">
                  <c:v>4.1000000000000003E-3</c:v>
                </c:pt>
                <c:pt idx="1505">
                  <c:v>3.8999999999999998E-3</c:v>
                </c:pt>
                <c:pt idx="1506">
                  <c:v>3.8999999999999998E-3</c:v>
                </c:pt>
                <c:pt idx="1507">
                  <c:v>4.0000000000000001E-3</c:v>
                </c:pt>
                <c:pt idx="1508">
                  <c:v>3.8999999999999998E-3</c:v>
                </c:pt>
                <c:pt idx="1509">
                  <c:v>3.8E-3</c:v>
                </c:pt>
                <c:pt idx="1510">
                  <c:v>4.1999999999999997E-3</c:v>
                </c:pt>
                <c:pt idx="1511">
                  <c:v>4.0000000000000001E-3</c:v>
                </c:pt>
                <c:pt idx="1512">
                  <c:v>3.8999999999999998E-3</c:v>
                </c:pt>
                <c:pt idx="1513">
                  <c:v>4.0000000000000001E-3</c:v>
                </c:pt>
                <c:pt idx="1514">
                  <c:v>3.7000000000000002E-3</c:v>
                </c:pt>
                <c:pt idx="1515">
                  <c:v>4.0000000000000001E-3</c:v>
                </c:pt>
                <c:pt idx="1516">
                  <c:v>3.8999999999999998E-3</c:v>
                </c:pt>
                <c:pt idx="1517">
                  <c:v>4.0000000000000001E-3</c:v>
                </c:pt>
                <c:pt idx="1518">
                  <c:v>3.8999999999999998E-3</c:v>
                </c:pt>
                <c:pt idx="1519">
                  <c:v>3.8E-3</c:v>
                </c:pt>
                <c:pt idx="1520">
                  <c:v>3.8999999999999998E-3</c:v>
                </c:pt>
                <c:pt idx="1521">
                  <c:v>3.8E-3</c:v>
                </c:pt>
                <c:pt idx="1522">
                  <c:v>4.1000000000000003E-3</c:v>
                </c:pt>
                <c:pt idx="1523">
                  <c:v>4.1000000000000003E-3</c:v>
                </c:pt>
                <c:pt idx="1524">
                  <c:v>3.8999999999999998E-3</c:v>
                </c:pt>
                <c:pt idx="1525">
                  <c:v>4.3E-3</c:v>
                </c:pt>
                <c:pt idx="1526">
                  <c:v>4.1999999999999997E-3</c:v>
                </c:pt>
                <c:pt idx="1527">
                  <c:v>4.0000000000000001E-3</c:v>
                </c:pt>
                <c:pt idx="1528">
                  <c:v>4.1000000000000003E-3</c:v>
                </c:pt>
                <c:pt idx="1529">
                  <c:v>4.0000000000000001E-3</c:v>
                </c:pt>
                <c:pt idx="1530">
                  <c:v>4.0000000000000001E-3</c:v>
                </c:pt>
                <c:pt idx="1531">
                  <c:v>4.1000000000000003E-3</c:v>
                </c:pt>
                <c:pt idx="1532">
                  <c:v>4.0000000000000001E-3</c:v>
                </c:pt>
                <c:pt idx="1533">
                  <c:v>4.1000000000000003E-3</c:v>
                </c:pt>
                <c:pt idx="1534">
                  <c:v>4.0000000000000001E-3</c:v>
                </c:pt>
                <c:pt idx="1535">
                  <c:v>4.1000000000000003E-3</c:v>
                </c:pt>
                <c:pt idx="1536">
                  <c:v>3.8999999999999998E-3</c:v>
                </c:pt>
                <c:pt idx="1537">
                  <c:v>3.8999999999999998E-3</c:v>
                </c:pt>
                <c:pt idx="1538">
                  <c:v>4.3E-3</c:v>
                </c:pt>
                <c:pt idx="1539">
                  <c:v>4.1000000000000003E-3</c:v>
                </c:pt>
                <c:pt idx="1540">
                  <c:v>4.0000000000000001E-3</c:v>
                </c:pt>
                <c:pt idx="1541">
                  <c:v>4.0000000000000001E-3</c:v>
                </c:pt>
                <c:pt idx="1542">
                  <c:v>4.1000000000000003E-3</c:v>
                </c:pt>
                <c:pt idx="1543">
                  <c:v>4.3E-3</c:v>
                </c:pt>
                <c:pt idx="1544">
                  <c:v>4.1000000000000003E-3</c:v>
                </c:pt>
                <c:pt idx="1545">
                  <c:v>4.3E-3</c:v>
                </c:pt>
                <c:pt idx="1546">
                  <c:v>4.3E-3</c:v>
                </c:pt>
                <c:pt idx="1547">
                  <c:v>4.1000000000000003E-3</c:v>
                </c:pt>
                <c:pt idx="1548">
                  <c:v>4.1999999999999997E-3</c:v>
                </c:pt>
                <c:pt idx="1549">
                  <c:v>4.3E-3</c:v>
                </c:pt>
                <c:pt idx="1550">
                  <c:v>4.1000000000000003E-3</c:v>
                </c:pt>
                <c:pt idx="1551">
                  <c:v>4.1999999999999997E-3</c:v>
                </c:pt>
                <c:pt idx="1552">
                  <c:v>4.1000000000000003E-3</c:v>
                </c:pt>
                <c:pt idx="1553">
                  <c:v>4.1000000000000003E-3</c:v>
                </c:pt>
                <c:pt idx="1554">
                  <c:v>4.1999999999999997E-3</c:v>
                </c:pt>
                <c:pt idx="1555">
                  <c:v>4.4999999999999997E-3</c:v>
                </c:pt>
                <c:pt idx="1556">
                  <c:v>4.4999999999999997E-3</c:v>
                </c:pt>
                <c:pt idx="1557">
                  <c:v>4.1999999999999997E-3</c:v>
                </c:pt>
                <c:pt idx="1558">
                  <c:v>4.3E-3</c:v>
                </c:pt>
                <c:pt idx="1559">
                  <c:v>4.3E-3</c:v>
                </c:pt>
                <c:pt idx="1560">
                  <c:v>4.3E-3</c:v>
                </c:pt>
                <c:pt idx="1561">
                  <c:v>4.4999999999999997E-3</c:v>
                </c:pt>
                <c:pt idx="1562">
                  <c:v>4.1999999999999997E-3</c:v>
                </c:pt>
                <c:pt idx="1563">
                  <c:v>4.4000000000000003E-3</c:v>
                </c:pt>
                <c:pt idx="1564">
                  <c:v>4.1999999999999997E-3</c:v>
                </c:pt>
                <c:pt idx="1565">
                  <c:v>4.1999999999999997E-3</c:v>
                </c:pt>
                <c:pt idx="1566">
                  <c:v>4.1999999999999997E-3</c:v>
                </c:pt>
                <c:pt idx="1567">
                  <c:v>3.8999999999999998E-3</c:v>
                </c:pt>
                <c:pt idx="1568">
                  <c:v>4.7999999999999996E-3</c:v>
                </c:pt>
                <c:pt idx="1569">
                  <c:v>4.4000000000000003E-3</c:v>
                </c:pt>
                <c:pt idx="1570">
                  <c:v>4.3E-3</c:v>
                </c:pt>
                <c:pt idx="1571">
                  <c:v>4.4000000000000003E-3</c:v>
                </c:pt>
                <c:pt idx="1572">
                  <c:v>4.4000000000000003E-3</c:v>
                </c:pt>
                <c:pt idx="1573">
                  <c:v>4.3E-3</c:v>
                </c:pt>
                <c:pt idx="1574">
                  <c:v>4.4999999999999997E-3</c:v>
                </c:pt>
                <c:pt idx="1575">
                  <c:v>4.5999999999999999E-3</c:v>
                </c:pt>
                <c:pt idx="1576">
                  <c:v>4.7000000000000002E-3</c:v>
                </c:pt>
                <c:pt idx="1577">
                  <c:v>4.7000000000000002E-3</c:v>
                </c:pt>
                <c:pt idx="1578">
                  <c:v>4.4999999999999997E-3</c:v>
                </c:pt>
                <c:pt idx="1579">
                  <c:v>4.7000000000000002E-3</c:v>
                </c:pt>
                <c:pt idx="1580">
                  <c:v>4.7000000000000002E-3</c:v>
                </c:pt>
                <c:pt idx="1581">
                  <c:v>4.7999999999999996E-3</c:v>
                </c:pt>
                <c:pt idx="1582">
                  <c:v>4.8999999999999998E-3</c:v>
                </c:pt>
                <c:pt idx="1583">
                  <c:v>4.5999999999999999E-3</c:v>
                </c:pt>
                <c:pt idx="1584">
                  <c:v>4.5999999999999999E-3</c:v>
                </c:pt>
                <c:pt idx="1585">
                  <c:v>4.7000000000000002E-3</c:v>
                </c:pt>
                <c:pt idx="1586">
                  <c:v>4.7999999999999996E-3</c:v>
                </c:pt>
                <c:pt idx="1587">
                  <c:v>4.4999999999999997E-3</c:v>
                </c:pt>
                <c:pt idx="1588">
                  <c:v>4.5999999999999999E-3</c:v>
                </c:pt>
                <c:pt idx="1589">
                  <c:v>4.8999999999999998E-3</c:v>
                </c:pt>
                <c:pt idx="1590">
                  <c:v>4.7000000000000002E-3</c:v>
                </c:pt>
                <c:pt idx="1591">
                  <c:v>4.7999999999999996E-3</c:v>
                </c:pt>
                <c:pt idx="1592">
                  <c:v>4.8999999999999998E-3</c:v>
                </c:pt>
                <c:pt idx="1593">
                  <c:v>4.8999999999999998E-3</c:v>
                </c:pt>
                <c:pt idx="1594">
                  <c:v>4.7000000000000002E-3</c:v>
                </c:pt>
                <c:pt idx="1595">
                  <c:v>4.8999999999999998E-3</c:v>
                </c:pt>
                <c:pt idx="1596">
                  <c:v>4.7000000000000002E-3</c:v>
                </c:pt>
                <c:pt idx="1597">
                  <c:v>4.8999999999999998E-3</c:v>
                </c:pt>
                <c:pt idx="1598">
                  <c:v>4.8999999999999998E-3</c:v>
                </c:pt>
                <c:pt idx="1599">
                  <c:v>4.7000000000000002E-3</c:v>
                </c:pt>
                <c:pt idx="1600">
                  <c:v>4.7999999999999996E-3</c:v>
                </c:pt>
                <c:pt idx="1601">
                  <c:v>5.1000000000000004E-3</c:v>
                </c:pt>
                <c:pt idx="1602">
                  <c:v>5.0000000000000001E-3</c:v>
                </c:pt>
                <c:pt idx="1603">
                  <c:v>5.0000000000000001E-3</c:v>
                </c:pt>
                <c:pt idx="1604">
                  <c:v>5.0000000000000001E-3</c:v>
                </c:pt>
                <c:pt idx="1605">
                  <c:v>5.1999999999999998E-3</c:v>
                </c:pt>
                <c:pt idx="1606">
                  <c:v>4.8999999999999998E-3</c:v>
                </c:pt>
                <c:pt idx="1607">
                  <c:v>4.8999999999999998E-3</c:v>
                </c:pt>
                <c:pt idx="1608">
                  <c:v>5.0000000000000001E-3</c:v>
                </c:pt>
                <c:pt idx="1609">
                  <c:v>5.1000000000000004E-3</c:v>
                </c:pt>
                <c:pt idx="1610">
                  <c:v>4.8999999999999998E-3</c:v>
                </c:pt>
                <c:pt idx="1611">
                  <c:v>5.0000000000000001E-3</c:v>
                </c:pt>
                <c:pt idx="1612">
                  <c:v>5.1999999999999998E-3</c:v>
                </c:pt>
                <c:pt idx="1613">
                  <c:v>5.1000000000000004E-3</c:v>
                </c:pt>
                <c:pt idx="1614">
                  <c:v>4.8999999999999998E-3</c:v>
                </c:pt>
                <c:pt idx="1615">
                  <c:v>5.1000000000000004E-3</c:v>
                </c:pt>
                <c:pt idx="1616">
                  <c:v>5.3E-3</c:v>
                </c:pt>
                <c:pt idx="1617">
                  <c:v>5.1999999999999998E-3</c:v>
                </c:pt>
                <c:pt idx="1618">
                  <c:v>5.1000000000000004E-3</c:v>
                </c:pt>
                <c:pt idx="1619">
                  <c:v>5.3E-3</c:v>
                </c:pt>
                <c:pt idx="1620">
                  <c:v>5.4000000000000003E-3</c:v>
                </c:pt>
                <c:pt idx="1621">
                  <c:v>5.0000000000000001E-3</c:v>
                </c:pt>
                <c:pt idx="1622">
                  <c:v>5.0000000000000001E-3</c:v>
                </c:pt>
                <c:pt idx="1623">
                  <c:v>5.4999999999999997E-3</c:v>
                </c:pt>
                <c:pt idx="1624">
                  <c:v>5.3E-3</c:v>
                </c:pt>
                <c:pt idx="1625">
                  <c:v>5.3E-3</c:v>
                </c:pt>
                <c:pt idx="1626">
                  <c:v>5.4000000000000003E-3</c:v>
                </c:pt>
                <c:pt idx="1627">
                  <c:v>5.4000000000000003E-3</c:v>
                </c:pt>
                <c:pt idx="1628">
                  <c:v>5.1999999999999998E-3</c:v>
                </c:pt>
                <c:pt idx="1629">
                  <c:v>5.3E-3</c:v>
                </c:pt>
                <c:pt idx="1630">
                  <c:v>5.5999999999999999E-3</c:v>
                </c:pt>
                <c:pt idx="1631">
                  <c:v>5.1999999999999998E-3</c:v>
                </c:pt>
                <c:pt idx="1632">
                  <c:v>5.4999999999999997E-3</c:v>
                </c:pt>
                <c:pt idx="1633">
                  <c:v>5.3E-3</c:v>
                </c:pt>
                <c:pt idx="1634">
                  <c:v>5.4000000000000003E-3</c:v>
                </c:pt>
                <c:pt idx="1635">
                  <c:v>5.7000000000000002E-3</c:v>
                </c:pt>
                <c:pt idx="1636">
                  <c:v>5.7000000000000002E-3</c:v>
                </c:pt>
                <c:pt idx="1637">
                  <c:v>5.5999999999999999E-3</c:v>
                </c:pt>
                <c:pt idx="1638">
                  <c:v>5.8999999999999999E-3</c:v>
                </c:pt>
                <c:pt idx="1639">
                  <c:v>5.7000000000000002E-3</c:v>
                </c:pt>
                <c:pt idx="1640">
                  <c:v>5.7000000000000002E-3</c:v>
                </c:pt>
                <c:pt idx="1641">
                  <c:v>5.4999999999999997E-3</c:v>
                </c:pt>
                <c:pt idx="1642">
                  <c:v>5.4999999999999997E-3</c:v>
                </c:pt>
                <c:pt idx="1643">
                  <c:v>5.5999999999999999E-3</c:v>
                </c:pt>
                <c:pt idx="1644">
                  <c:v>5.4999999999999997E-3</c:v>
                </c:pt>
                <c:pt idx="1645">
                  <c:v>5.5999999999999999E-3</c:v>
                </c:pt>
                <c:pt idx="1646">
                  <c:v>6.0000000000000001E-3</c:v>
                </c:pt>
                <c:pt idx="1647">
                  <c:v>5.7000000000000002E-3</c:v>
                </c:pt>
                <c:pt idx="1648">
                  <c:v>5.7999999999999996E-3</c:v>
                </c:pt>
                <c:pt idx="1649">
                  <c:v>5.7999999999999996E-3</c:v>
                </c:pt>
                <c:pt idx="1650">
                  <c:v>5.7999999999999996E-3</c:v>
                </c:pt>
                <c:pt idx="1651">
                  <c:v>6.0000000000000001E-3</c:v>
                </c:pt>
                <c:pt idx="1652">
                  <c:v>5.7000000000000002E-3</c:v>
                </c:pt>
                <c:pt idx="1653">
                  <c:v>5.8999999999999999E-3</c:v>
                </c:pt>
                <c:pt idx="1654">
                  <c:v>6.0000000000000001E-3</c:v>
                </c:pt>
                <c:pt idx="1655">
                  <c:v>6.0000000000000001E-3</c:v>
                </c:pt>
                <c:pt idx="1656">
                  <c:v>6.1000000000000004E-3</c:v>
                </c:pt>
                <c:pt idx="1657">
                  <c:v>5.8999999999999999E-3</c:v>
                </c:pt>
                <c:pt idx="1658">
                  <c:v>6.0000000000000001E-3</c:v>
                </c:pt>
                <c:pt idx="1659">
                  <c:v>6.1000000000000004E-3</c:v>
                </c:pt>
                <c:pt idx="1660">
                  <c:v>6.1000000000000004E-3</c:v>
                </c:pt>
                <c:pt idx="1661">
                  <c:v>6.0000000000000001E-3</c:v>
                </c:pt>
                <c:pt idx="1662">
                  <c:v>6.1000000000000004E-3</c:v>
                </c:pt>
                <c:pt idx="1663">
                  <c:v>6.1999999999999998E-3</c:v>
                </c:pt>
                <c:pt idx="1664">
                  <c:v>5.8999999999999999E-3</c:v>
                </c:pt>
                <c:pt idx="1665">
                  <c:v>6.0000000000000001E-3</c:v>
                </c:pt>
                <c:pt idx="1666">
                  <c:v>6.1999999999999998E-3</c:v>
                </c:pt>
                <c:pt idx="1667">
                  <c:v>6.6E-3</c:v>
                </c:pt>
                <c:pt idx="1668">
                  <c:v>6.3E-3</c:v>
                </c:pt>
                <c:pt idx="1669">
                  <c:v>6.4999999999999997E-3</c:v>
                </c:pt>
                <c:pt idx="1670">
                  <c:v>6.4000000000000003E-3</c:v>
                </c:pt>
                <c:pt idx="1671">
                  <c:v>6.1999999999999998E-3</c:v>
                </c:pt>
                <c:pt idx="1672">
                  <c:v>6.1999999999999998E-3</c:v>
                </c:pt>
                <c:pt idx="1673">
                  <c:v>6.1000000000000004E-3</c:v>
                </c:pt>
                <c:pt idx="1674">
                  <c:v>6.4000000000000003E-3</c:v>
                </c:pt>
                <c:pt idx="1675">
                  <c:v>6.4000000000000003E-3</c:v>
                </c:pt>
                <c:pt idx="1676">
                  <c:v>6.4000000000000003E-3</c:v>
                </c:pt>
                <c:pt idx="1677">
                  <c:v>6.4000000000000003E-3</c:v>
                </c:pt>
                <c:pt idx="1678">
                  <c:v>6.4999999999999997E-3</c:v>
                </c:pt>
                <c:pt idx="1679">
                  <c:v>6.6E-3</c:v>
                </c:pt>
                <c:pt idx="1680">
                  <c:v>6.6E-3</c:v>
                </c:pt>
                <c:pt idx="1681">
                  <c:v>6.4999999999999997E-3</c:v>
                </c:pt>
                <c:pt idx="1682">
                  <c:v>6.1999999999999998E-3</c:v>
                </c:pt>
                <c:pt idx="1683">
                  <c:v>6.3E-3</c:v>
                </c:pt>
                <c:pt idx="1684">
                  <c:v>6.4000000000000003E-3</c:v>
                </c:pt>
                <c:pt idx="1685">
                  <c:v>6.4000000000000003E-3</c:v>
                </c:pt>
                <c:pt idx="1686">
                  <c:v>6.1000000000000004E-3</c:v>
                </c:pt>
                <c:pt idx="1687">
                  <c:v>6.4000000000000003E-3</c:v>
                </c:pt>
                <c:pt idx="1688">
                  <c:v>6.7999999999999996E-3</c:v>
                </c:pt>
                <c:pt idx="1689">
                  <c:v>6.7999999999999996E-3</c:v>
                </c:pt>
                <c:pt idx="1690">
                  <c:v>6.7000000000000002E-3</c:v>
                </c:pt>
                <c:pt idx="1691">
                  <c:v>6.7999999999999996E-3</c:v>
                </c:pt>
                <c:pt idx="1692">
                  <c:v>6.8999999999999999E-3</c:v>
                </c:pt>
                <c:pt idx="1693">
                  <c:v>6.3E-3</c:v>
                </c:pt>
                <c:pt idx="1694">
                  <c:v>6.6E-3</c:v>
                </c:pt>
                <c:pt idx="1695">
                  <c:v>6.4000000000000003E-3</c:v>
                </c:pt>
                <c:pt idx="1696">
                  <c:v>6.6E-3</c:v>
                </c:pt>
                <c:pt idx="1697">
                  <c:v>6.6E-3</c:v>
                </c:pt>
                <c:pt idx="1698">
                  <c:v>6.7000000000000002E-3</c:v>
                </c:pt>
                <c:pt idx="1699">
                  <c:v>6.4999999999999997E-3</c:v>
                </c:pt>
                <c:pt idx="1700">
                  <c:v>6.4000000000000003E-3</c:v>
                </c:pt>
                <c:pt idx="1701">
                  <c:v>6.7999999999999996E-3</c:v>
                </c:pt>
                <c:pt idx="1702">
                  <c:v>7.0000000000000001E-3</c:v>
                </c:pt>
                <c:pt idx="1703">
                  <c:v>6.8999999999999999E-3</c:v>
                </c:pt>
                <c:pt idx="1704">
                  <c:v>6.8999999999999999E-3</c:v>
                </c:pt>
                <c:pt idx="1705">
                  <c:v>6.6E-3</c:v>
                </c:pt>
                <c:pt idx="1706">
                  <c:v>6.7999999999999996E-3</c:v>
                </c:pt>
                <c:pt idx="1707">
                  <c:v>6.7000000000000002E-3</c:v>
                </c:pt>
                <c:pt idx="1708">
                  <c:v>6.8999999999999999E-3</c:v>
                </c:pt>
                <c:pt idx="1709">
                  <c:v>6.6E-3</c:v>
                </c:pt>
                <c:pt idx="1710">
                  <c:v>7.1000000000000004E-3</c:v>
                </c:pt>
                <c:pt idx="1711">
                  <c:v>7.0000000000000001E-3</c:v>
                </c:pt>
                <c:pt idx="1712">
                  <c:v>6.7000000000000002E-3</c:v>
                </c:pt>
                <c:pt idx="1713">
                  <c:v>6.7000000000000002E-3</c:v>
                </c:pt>
                <c:pt idx="1714">
                  <c:v>6.7000000000000002E-3</c:v>
                </c:pt>
                <c:pt idx="1715">
                  <c:v>6.7999999999999996E-3</c:v>
                </c:pt>
                <c:pt idx="1716">
                  <c:v>7.0000000000000001E-3</c:v>
                </c:pt>
                <c:pt idx="1717">
                  <c:v>7.0000000000000001E-3</c:v>
                </c:pt>
                <c:pt idx="1718">
                  <c:v>6.7999999999999996E-3</c:v>
                </c:pt>
                <c:pt idx="1719">
                  <c:v>6.8999999999999999E-3</c:v>
                </c:pt>
                <c:pt idx="1720">
                  <c:v>6.8999999999999999E-3</c:v>
                </c:pt>
                <c:pt idx="1721">
                  <c:v>7.0000000000000001E-3</c:v>
                </c:pt>
                <c:pt idx="1722">
                  <c:v>6.8999999999999999E-3</c:v>
                </c:pt>
                <c:pt idx="1723">
                  <c:v>7.0000000000000001E-3</c:v>
                </c:pt>
                <c:pt idx="1724">
                  <c:v>6.4999999999999997E-3</c:v>
                </c:pt>
                <c:pt idx="1725">
                  <c:v>6.8999999999999999E-3</c:v>
                </c:pt>
                <c:pt idx="1726">
                  <c:v>6.8999999999999999E-3</c:v>
                </c:pt>
                <c:pt idx="1727">
                  <c:v>7.1999999999999998E-3</c:v>
                </c:pt>
                <c:pt idx="1728">
                  <c:v>7.1999999999999998E-3</c:v>
                </c:pt>
                <c:pt idx="1729">
                  <c:v>7.0000000000000001E-3</c:v>
                </c:pt>
                <c:pt idx="1730">
                  <c:v>7.1000000000000004E-3</c:v>
                </c:pt>
                <c:pt idx="1731">
                  <c:v>7.0000000000000001E-3</c:v>
                </c:pt>
                <c:pt idx="1732">
                  <c:v>7.1000000000000004E-3</c:v>
                </c:pt>
                <c:pt idx="1733">
                  <c:v>7.3000000000000001E-3</c:v>
                </c:pt>
                <c:pt idx="1734">
                  <c:v>7.1999999999999998E-3</c:v>
                </c:pt>
                <c:pt idx="1735">
                  <c:v>7.4000000000000003E-3</c:v>
                </c:pt>
                <c:pt idx="1736">
                  <c:v>7.1000000000000004E-3</c:v>
                </c:pt>
                <c:pt idx="1737">
                  <c:v>7.1000000000000004E-3</c:v>
                </c:pt>
                <c:pt idx="1738">
                  <c:v>7.3000000000000001E-3</c:v>
                </c:pt>
                <c:pt idx="1739">
                  <c:v>7.1000000000000004E-3</c:v>
                </c:pt>
                <c:pt idx="1740">
                  <c:v>7.1000000000000004E-3</c:v>
                </c:pt>
                <c:pt idx="1741">
                  <c:v>7.1000000000000004E-3</c:v>
                </c:pt>
                <c:pt idx="1742">
                  <c:v>7.1999999999999998E-3</c:v>
                </c:pt>
                <c:pt idx="1743">
                  <c:v>7.1999999999999998E-3</c:v>
                </c:pt>
                <c:pt idx="1744">
                  <c:v>7.1000000000000004E-3</c:v>
                </c:pt>
                <c:pt idx="1745">
                  <c:v>7.1999999999999998E-3</c:v>
                </c:pt>
                <c:pt idx="1746">
                  <c:v>7.3000000000000001E-3</c:v>
                </c:pt>
                <c:pt idx="1747">
                  <c:v>7.1000000000000004E-3</c:v>
                </c:pt>
                <c:pt idx="1748">
                  <c:v>7.1999999999999998E-3</c:v>
                </c:pt>
                <c:pt idx="1749">
                  <c:v>7.3000000000000001E-3</c:v>
                </c:pt>
                <c:pt idx="1750">
                  <c:v>7.1000000000000004E-3</c:v>
                </c:pt>
                <c:pt idx="1751">
                  <c:v>7.3000000000000001E-3</c:v>
                </c:pt>
                <c:pt idx="1752">
                  <c:v>7.1999999999999998E-3</c:v>
                </c:pt>
                <c:pt idx="1753">
                  <c:v>7.3000000000000001E-3</c:v>
                </c:pt>
                <c:pt idx="1754">
                  <c:v>7.1000000000000004E-3</c:v>
                </c:pt>
                <c:pt idx="1755">
                  <c:v>7.1999999999999998E-3</c:v>
                </c:pt>
                <c:pt idx="1756">
                  <c:v>7.4000000000000003E-3</c:v>
                </c:pt>
                <c:pt idx="1757">
                  <c:v>7.4000000000000003E-3</c:v>
                </c:pt>
                <c:pt idx="1758">
                  <c:v>7.4999999999999997E-3</c:v>
                </c:pt>
                <c:pt idx="1759">
                  <c:v>7.3000000000000001E-3</c:v>
                </c:pt>
                <c:pt idx="1760">
                  <c:v>7.4999999999999997E-3</c:v>
                </c:pt>
                <c:pt idx="1761">
                  <c:v>7.6E-3</c:v>
                </c:pt>
                <c:pt idx="1762">
                  <c:v>7.4999999999999997E-3</c:v>
                </c:pt>
                <c:pt idx="1763">
                  <c:v>7.4000000000000003E-3</c:v>
                </c:pt>
                <c:pt idx="1764">
                  <c:v>7.4999999999999997E-3</c:v>
                </c:pt>
                <c:pt idx="1765">
                  <c:v>7.4000000000000003E-3</c:v>
                </c:pt>
                <c:pt idx="1766">
                  <c:v>7.7000000000000002E-3</c:v>
                </c:pt>
                <c:pt idx="1767">
                  <c:v>7.4000000000000003E-3</c:v>
                </c:pt>
                <c:pt idx="1768">
                  <c:v>7.7999999999999996E-3</c:v>
                </c:pt>
                <c:pt idx="1769">
                  <c:v>7.6E-3</c:v>
                </c:pt>
                <c:pt idx="1770">
                  <c:v>7.7000000000000002E-3</c:v>
                </c:pt>
                <c:pt idx="1771">
                  <c:v>7.7999999999999996E-3</c:v>
                </c:pt>
                <c:pt idx="1772">
                  <c:v>8.0000000000000002E-3</c:v>
                </c:pt>
                <c:pt idx="1773">
                  <c:v>7.7999999999999996E-3</c:v>
                </c:pt>
                <c:pt idx="1774">
                  <c:v>7.9000000000000008E-3</c:v>
                </c:pt>
                <c:pt idx="1775">
                  <c:v>7.7999999999999996E-3</c:v>
                </c:pt>
                <c:pt idx="1776">
                  <c:v>7.9000000000000008E-3</c:v>
                </c:pt>
                <c:pt idx="1777">
                  <c:v>7.7999999999999996E-3</c:v>
                </c:pt>
                <c:pt idx="1778">
                  <c:v>8.0000000000000002E-3</c:v>
                </c:pt>
                <c:pt idx="1779">
                  <c:v>7.9000000000000008E-3</c:v>
                </c:pt>
                <c:pt idx="1780">
                  <c:v>8.0000000000000002E-3</c:v>
                </c:pt>
                <c:pt idx="1781">
                  <c:v>7.7999999999999996E-3</c:v>
                </c:pt>
                <c:pt idx="1782">
                  <c:v>7.7000000000000002E-3</c:v>
                </c:pt>
                <c:pt idx="1783">
                  <c:v>8.2000000000000007E-3</c:v>
                </c:pt>
                <c:pt idx="1784">
                  <c:v>8.3000000000000001E-3</c:v>
                </c:pt>
                <c:pt idx="1785">
                  <c:v>8.0000000000000002E-3</c:v>
                </c:pt>
                <c:pt idx="1786">
                  <c:v>8.3999999999999995E-3</c:v>
                </c:pt>
                <c:pt idx="1787">
                  <c:v>7.9000000000000008E-3</c:v>
                </c:pt>
                <c:pt idx="1788">
                  <c:v>8.0999999999999996E-3</c:v>
                </c:pt>
                <c:pt idx="1789">
                  <c:v>8.3000000000000001E-3</c:v>
                </c:pt>
                <c:pt idx="1790">
                  <c:v>8.3999999999999995E-3</c:v>
                </c:pt>
                <c:pt idx="1791">
                  <c:v>8.0999999999999996E-3</c:v>
                </c:pt>
                <c:pt idx="1792">
                  <c:v>8.3000000000000001E-3</c:v>
                </c:pt>
                <c:pt idx="1793">
                  <c:v>8.5000000000000006E-3</c:v>
                </c:pt>
                <c:pt idx="1794">
                  <c:v>8.6999999999999994E-3</c:v>
                </c:pt>
                <c:pt idx="1795">
                  <c:v>8.6E-3</c:v>
                </c:pt>
                <c:pt idx="1796">
                  <c:v>8.5000000000000006E-3</c:v>
                </c:pt>
                <c:pt idx="1797">
                  <c:v>8.3999999999999995E-3</c:v>
                </c:pt>
                <c:pt idx="1798">
                  <c:v>8.6E-3</c:v>
                </c:pt>
                <c:pt idx="1799">
                  <c:v>8.6999999999999994E-3</c:v>
                </c:pt>
                <c:pt idx="1800">
                  <c:v>8.3999999999999995E-3</c:v>
                </c:pt>
                <c:pt idx="1801">
                  <c:v>8.8000000000000005E-3</c:v>
                </c:pt>
                <c:pt idx="1802">
                  <c:v>8.5000000000000006E-3</c:v>
                </c:pt>
                <c:pt idx="1803">
                  <c:v>8.6E-3</c:v>
                </c:pt>
                <c:pt idx="1804">
                  <c:v>8.6999999999999994E-3</c:v>
                </c:pt>
                <c:pt idx="1805">
                  <c:v>8.8000000000000005E-3</c:v>
                </c:pt>
                <c:pt idx="1806">
                  <c:v>8.5000000000000006E-3</c:v>
                </c:pt>
                <c:pt idx="1807">
                  <c:v>8.8000000000000005E-3</c:v>
                </c:pt>
                <c:pt idx="1808">
                  <c:v>8.6E-3</c:v>
                </c:pt>
                <c:pt idx="1809">
                  <c:v>8.6999999999999994E-3</c:v>
                </c:pt>
                <c:pt idx="1810">
                  <c:v>8.6999999999999994E-3</c:v>
                </c:pt>
                <c:pt idx="1811">
                  <c:v>8.8999999999999999E-3</c:v>
                </c:pt>
                <c:pt idx="1812">
                  <c:v>8.8000000000000005E-3</c:v>
                </c:pt>
                <c:pt idx="1813">
                  <c:v>8.8999999999999999E-3</c:v>
                </c:pt>
                <c:pt idx="1814">
                  <c:v>9.1000000000000004E-3</c:v>
                </c:pt>
                <c:pt idx="1815">
                  <c:v>9.1000000000000004E-3</c:v>
                </c:pt>
                <c:pt idx="1816">
                  <c:v>8.8999999999999999E-3</c:v>
                </c:pt>
                <c:pt idx="1817">
                  <c:v>8.8000000000000005E-3</c:v>
                </c:pt>
                <c:pt idx="1818">
                  <c:v>8.8999999999999999E-3</c:v>
                </c:pt>
                <c:pt idx="1819">
                  <c:v>8.9999999999999993E-3</c:v>
                </c:pt>
                <c:pt idx="1820">
                  <c:v>8.8000000000000005E-3</c:v>
                </c:pt>
                <c:pt idx="1821">
                  <c:v>9.1000000000000004E-3</c:v>
                </c:pt>
                <c:pt idx="1822">
                  <c:v>9.1000000000000004E-3</c:v>
                </c:pt>
                <c:pt idx="1823">
                  <c:v>9.1999999999999998E-3</c:v>
                </c:pt>
                <c:pt idx="1824">
                  <c:v>9.1999999999999998E-3</c:v>
                </c:pt>
                <c:pt idx="1825">
                  <c:v>9.1000000000000004E-3</c:v>
                </c:pt>
                <c:pt idx="1826">
                  <c:v>9.2999999999999992E-3</c:v>
                </c:pt>
                <c:pt idx="1827">
                  <c:v>9.2999999999999992E-3</c:v>
                </c:pt>
                <c:pt idx="1828">
                  <c:v>9.1000000000000004E-3</c:v>
                </c:pt>
                <c:pt idx="1829">
                  <c:v>9.4000000000000004E-3</c:v>
                </c:pt>
                <c:pt idx="1830">
                  <c:v>9.4000000000000004E-3</c:v>
                </c:pt>
                <c:pt idx="1831">
                  <c:v>9.2999999999999992E-3</c:v>
                </c:pt>
                <c:pt idx="1832">
                  <c:v>9.5999999999999992E-3</c:v>
                </c:pt>
                <c:pt idx="1833">
                  <c:v>9.4999999999999998E-3</c:v>
                </c:pt>
                <c:pt idx="1834">
                  <c:v>9.4999999999999998E-3</c:v>
                </c:pt>
                <c:pt idx="1835">
                  <c:v>9.5999999999999992E-3</c:v>
                </c:pt>
                <c:pt idx="1836">
                  <c:v>9.4000000000000004E-3</c:v>
                </c:pt>
                <c:pt idx="1837">
                  <c:v>9.4000000000000004E-3</c:v>
                </c:pt>
                <c:pt idx="1838">
                  <c:v>9.5999999999999992E-3</c:v>
                </c:pt>
                <c:pt idx="1839">
                  <c:v>9.4000000000000004E-3</c:v>
                </c:pt>
                <c:pt idx="1840">
                  <c:v>9.4000000000000004E-3</c:v>
                </c:pt>
                <c:pt idx="1841">
                  <c:v>9.5999999999999992E-3</c:v>
                </c:pt>
                <c:pt idx="1842">
                  <c:v>9.5999999999999992E-3</c:v>
                </c:pt>
                <c:pt idx="1843">
                  <c:v>9.7999999999999997E-3</c:v>
                </c:pt>
                <c:pt idx="1844">
                  <c:v>9.7999999999999997E-3</c:v>
                </c:pt>
                <c:pt idx="1845">
                  <c:v>9.7999999999999997E-3</c:v>
                </c:pt>
                <c:pt idx="1846">
                  <c:v>9.7000000000000003E-3</c:v>
                </c:pt>
                <c:pt idx="1847">
                  <c:v>9.7999999999999997E-3</c:v>
                </c:pt>
                <c:pt idx="1848">
                  <c:v>9.9000000000000008E-3</c:v>
                </c:pt>
                <c:pt idx="1849">
                  <c:v>9.7999999999999997E-3</c:v>
                </c:pt>
                <c:pt idx="1850">
                  <c:v>9.7999999999999997E-3</c:v>
                </c:pt>
                <c:pt idx="1851">
                  <c:v>9.9000000000000008E-3</c:v>
                </c:pt>
                <c:pt idx="1852">
                  <c:v>9.7999999999999997E-3</c:v>
                </c:pt>
                <c:pt idx="1853">
                  <c:v>0.01</c:v>
                </c:pt>
                <c:pt idx="1854">
                  <c:v>9.9000000000000008E-3</c:v>
                </c:pt>
                <c:pt idx="1855">
                  <c:v>9.9000000000000008E-3</c:v>
                </c:pt>
                <c:pt idx="1856">
                  <c:v>1.0200000000000001E-2</c:v>
                </c:pt>
                <c:pt idx="1857">
                  <c:v>1.0200000000000001E-2</c:v>
                </c:pt>
                <c:pt idx="1858">
                  <c:v>0.01</c:v>
                </c:pt>
                <c:pt idx="1859">
                  <c:v>1.0200000000000001E-2</c:v>
                </c:pt>
                <c:pt idx="1860">
                  <c:v>0.01</c:v>
                </c:pt>
                <c:pt idx="1861">
                  <c:v>1.03E-2</c:v>
                </c:pt>
                <c:pt idx="1862">
                  <c:v>9.9000000000000008E-3</c:v>
                </c:pt>
                <c:pt idx="1863">
                  <c:v>1.03E-2</c:v>
                </c:pt>
                <c:pt idx="1864">
                  <c:v>1.0200000000000001E-2</c:v>
                </c:pt>
                <c:pt idx="1865">
                  <c:v>1.01E-2</c:v>
                </c:pt>
                <c:pt idx="1866">
                  <c:v>1.0200000000000001E-2</c:v>
                </c:pt>
                <c:pt idx="1867">
                  <c:v>1.0200000000000001E-2</c:v>
                </c:pt>
                <c:pt idx="1868">
                  <c:v>1.03E-2</c:v>
                </c:pt>
                <c:pt idx="1869">
                  <c:v>1.04E-2</c:v>
                </c:pt>
                <c:pt idx="1870">
                  <c:v>1.03E-2</c:v>
                </c:pt>
                <c:pt idx="1871">
                  <c:v>1.0500000000000001E-2</c:v>
                </c:pt>
                <c:pt idx="1872">
                  <c:v>1.06E-2</c:v>
                </c:pt>
                <c:pt idx="1873">
                  <c:v>1.04E-2</c:v>
                </c:pt>
                <c:pt idx="1874">
                  <c:v>1.0500000000000001E-2</c:v>
                </c:pt>
                <c:pt idx="1875">
                  <c:v>1.0500000000000001E-2</c:v>
                </c:pt>
                <c:pt idx="1876">
                  <c:v>1.0699999999999999E-2</c:v>
                </c:pt>
                <c:pt idx="1877">
                  <c:v>1.0800000000000001E-2</c:v>
                </c:pt>
                <c:pt idx="1878">
                  <c:v>1.0500000000000001E-2</c:v>
                </c:pt>
                <c:pt idx="1879">
                  <c:v>1.0500000000000001E-2</c:v>
                </c:pt>
                <c:pt idx="1880">
                  <c:v>1.0699999999999999E-2</c:v>
                </c:pt>
                <c:pt idx="1881">
                  <c:v>1.0699999999999999E-2</c:v>
                </c:pt>
                <c:pt idx="1882">
                  <c:v>1.06E-2</c:v>
                </c:pt>
                <c:pt idx="1883">
                  <c:v>1.0699999999999999E-2</c:v>
                </c:pt>
                <c:pt idx="1884">
                  <c:v>1.06E-2</c:v>
                </c:pt>
                <c:pt idx="1885">
                  <c:v>1.09E-2</c:v>
                </c:pt>
                <c:pt idx="1886">
                  <c:v>1.0800000000000001E-2</c:v>
                </c:pt>
                <c:pt idx="1887">
                  <c:v>1.0800000000000001E-2</c:v>
                </c:pt>
                <c:pt idx="1888">
                  <c:v>1.11E-2</c:v>
                </c:pt>
                <c:pt idx="1889">
                  <c:v>1.0800000000000001E-2</c:v>
                </c:pt>
                <c:pt idx="1890">
                  <c:v>1.0800000000000001E-2</c:v>
                </c:pt>
                <c:pt idx="1891">
                  <c:v>1.0800000000000001E-2</c:v>
                </c:pt>
                <c:pt idx="1892">
                  <c:v>1.0999999999999999E-2</c:v>
                </c:pt>
                <c:pt idx="1893">
                  <c:v>1.11E-2</c:v>
                </c:pt>
                <c:pt idx="1894">
                  <c:v>1.11E-2</c:v>
                </c:pt>
                <c:pt idx="1895">
                  <c:v>1.11E-2</c:v>
                </c:pt>
                <c:pt idx="1896">
                  <c:v>1.0999999999999999E-2</c:v>
                </c:pt>
                <c:pt idx="1897">
                  <c:v>1.11E-2</c:v>
                </c:pt>
                <c:pt idx="1898">
                  <c:v>1.11E-2</c:v>
                </c:pt>
                <c:pt idx="1899">
                  <c:v>1.0999999999999999E-2</c:v>
                </c:pt>
                <c:pt idx="1900">
                  <c:v>1.0999999999999999E-2</c:v>
                </c:pt>
                <c:pt idx="1901">
                  <c:v>1.11E-2</c:v>
                </c:pt>
                <c:pt idx="1902">
                  <c:v>1.0999999999999999E-2</c:v>
                </c:pt>
                <c:pt idx="1903">
                  <c:v>1.11E-2</c:v>
                </c:pt>
                <c:pt idx="1904">
                  <c:v>1.1299999999999999E-2</c:v>
                </c:pt>
                <c:pt idx="1905">
                  <c:v>1.12E-2</c:v>
                </c:pt>
                <c:pt idx="1906">
                  <c:v>1.11E-2</c:v>
                </c:pt>
                <c:pt idx="1907">
                  <c:v>1.12E-2</c:v>
                </c:pt>
                <c:pt idx="1908">
                  <c:v>1.12E-2</c:v>
                </c:pt>
                <c:pt idx="1909">
                  <c:v>1.12E-2</c:v>
                </c:pt>
                <c:pt idx="1910">
                  <c:v>1.14E-2</c:v>
                </c:pt>
                <c:pt idx="1911">
                  <c:v>1.15E-2</c:v>
                </c:pt>
                <c:pt idx="1912">
                  <c:v>1.15E-2</c:v>
                </c:pt>
                <c:pt idx="1913">
                  <c:v>1.1299999999999999E-2</c:v>
                </c:pt>
                <c:pt idx="1914">
                  <c:v>1.1299999999999999E-2</c:v>
                </c:pt>
                <c:pt idx="1915">
                  <c:v>1.14E-2</c:v>
                </c:pt>
                <c:pt idx="1916">
                  <c:v>1.14E-2</c:v>
                </c:pt>
                <c:pt idx="1917">
                  <c:v>1.1599999999999999E-2</c:v>
                </c:pt>
                <c:pt idx="1918">
                  <c:v>1.14E-2</c:v>
                </c:pt>
                <c:pt idx="1919">
                  <c:v>1.14E-2</c:v>
                </c:pt>
                <c:pt idx="1920">
                  <c:v>1.15E-2</c:v>
                </c:pt>
                <c:pt idx="1921">
                  <c:v>1.17E-2</c:v>
                </c:pt>
                <c:pt idx="1922">
                  <c:v>1.15E-2</c:v>
                </c:pt>
                <c:pt idx="1923">
                  <c:v>1.17E-2</c:v>
                </c:pt>
                <c:pt idx="1924">
                  <c:v>1.17E-2</c:v>
                </c:pt>
                <c:pt idx="1925">
                  <c:v>1.1599999999999999E-2</c:v>
                </c:pt>
                <c:pt idx="1926">
                  <c:v>1.17E-2</c:v>
                </c:pt>
                <c:pt idx="1927">
                  <c:v>1.17E-2</c:v>
                </c:pt>
                <c:pt idx="1928">
                  <c:v>1.1599999999999999E-2</c:v>
                </c:pt>
                <c:pt idx="1929">
                  <c:v>1.17E-2</c:v>
                </c:pt>
                <c:pt idx="1930">
                  <c:v>1.17E-2</c:v>
                </c:pt>
                <c:pt idx="1931">
                  <c:v>1.15E-2</c:v>
                </c:pt>
                <c:pt idx="1932">
                  <c:v>1.1599999999999999E-2</c:v>
                </c:pt>
                <c:pt idx="1933">
                  <c:v>1.17E-2</c:v>
                </c:pt>
                <c:pt idx="1934">
                  <c:v>1.17E-2</c:v>
                </c:pt>
                <c:pt idx="1935">
                  <c:v>1.18E-2</c:v>
                </c:pt>
                <c:pt idx="1936">
                  <c:v>1.17E-2</c:v>
                </c:pt>
                <c:pt idx="1937">
                  <c:v>1.17E-2</c:v>
                </c:pt>
                <c:pt idx="1938">
                  <c:v>1.18E-2</c:v>
                </c:pt>
                <c:pt idx="1939">
                  <c:v>1.18E-2</c:v>
                </c:pt>
                <c:pt idx="1940">
                  <c:v>1.17E-2</c:v>
                </c:pt>
                <c:pt idx="1941">
                  <c:v>1.18E-2</c:v>
                </c:pt>
                <c:pt idx="1942">
                  <c:v>1.17E-2</c:v>
                </c:pt>
                <c:pt idx="1943">
                  <c:v>1.1900000000000001E-2</c:v>
                </c:pt>
                <c:pt idx="1944">
                  <c:v>1.18E-2</c:v>
                </c:pt>
                <c:pt idx="1945">
                  <c:v>1.17E-2</c:v>
                </c:pt>
                <c:pt idx="1946">
                  <c:v>1.1900000000000001E-2</c:v>
                </c:pt>
                <c:pt idx="1947">
                  <c:v>1.18E-2</c:v>
                </c:pt>
                <c:pt idx="1948">
                  <c:v>1.18E-2</c:v>
                </c:pt>
                <c:pt idx="1949">
                  <c:v>1.18E-2</c:v>
                </c:pt>
                <c:pt idx="1950">
                  <c:v>1.1900000000000001E-2</c:v>
                </c:pt>
                <c:pt idx="1951">
                  <c:v>1.17E-2</c:v>
                </c:pt>
                <c:pt idx="1952">
                  <c:v>1.18E-2</c:v>
                </c:pt>
                <c:pt idx="1953">
                  <c:v>1.18E-2</c:v>
                </c:pt>
                <c:pt idx="1954">
                  <c:v>1.1900000000000001E-2</c:v>
                </c:pt>
                <c:pt idx="1955">
                  <c:v>1.2E-2</c:v>
                </c:pt>
                <c:pt idx="1956">
                  <c:v>1.1900000000000001E-2</c:v>
                </c:pt>
                <c:pt idx="1957">
                  <c:v>1.21E-2</c:v>
                </c:pt>
                <c:pt idx="1958">
                  <c:v>1.21E-2</c:v>
                </c:pt>
                <c:pt idx="1959">
                  <c:v>1.21E-2</c:v>
                </c:pt>
                <c:pt idx="1960">
                  <c:v>1.21E-2</c:v>
                </c:pt>
                <c:pt idx="1961">
                  <c:v>1.2E-2</c:v>
                </c:pt>
                <c:pt idx="1962">
                  <c:v>1.2200000000000001E-2</c:v>
                </c:pt>
                <c:pt idx="1963">
                  <c:v>1.2E-2</c:v>
                </c:pt>
                <c:pt idx="1964">
                  <c:v>1.2200000000000001E-2</c:v>
                </c:pt>
                <c:pt idx="1965">
                  <c:v>1.2E-2</c:v>
                </c:pt>
                <c:pt idx="1966">
                  <c:v>1.21E-2</c:v>
                </c:pt>
                <c:pt idx="1967">
                  <c:v>1.2200000000000001E-2</c:v>
                </c:pt>
                <c:pt idx="1968">
                  <c:v>1.2200000000000001E-2</c:v>
                </c:pt>
                <c:pt idx="1969">
                  <c:v>1.2200000000000001E-2</c:v>
                </c:pt>
                <c:pt idx="1970">
                  <c:v>1.2200000000000001E-2</c:v>
                </c:pt>
                <c:pt idx="1971">
                  <c:v>1.21E-2</c:v>
                </c:pt>
                <c:pt idx="1972">
                  <c:v>1.2200000000000001E-2</c:v>
                </c:pt>
                <c:pt idx="1973">
                  <c:v>1.21E-2</c:v>
                </c:pt>
                <c:pt idx="1974">
                  <c:v>1.23E-2</c:v>
                </c:pt>
                <c:pt idx="1975">
                  <c:v>1.21E-2</c:v>
                </c:pt>
                <c:pt idx="1976">
                  <c:v>1.23E-2</c:v>
                </c:pt>
                <c:pt idx="1977">
                  <c:v>1.2200000000000001E-2</c:v>
                </c:pt>
                <c:pt idx="1978">
                  <c:v>1.2200000000000001E-2</c:v>
                </c:pt>
                <c:pt idx="1979">
                  <c:v>1.21E-2</c:v>
                </c:pt>
                <c:pt idx="1980">
                  <c:v>1.2200000000000001E-2</c:v>
                </c:pt>
                <c:pt idx="1981">
                  <c:v>1.21E-2</c:v>
                </c:pt>
                <c:pt idx="1982">
                  <c:v>1.2200000000000001E-2</c:v>
                </c:pt>
                <c:pt idx="1983">
                  <c:v>1.2200000000000001E-2</c:v>
                </c:pt>
                <c:pt idx="1984">
                  <c:v>1.2200000000000001E-2</c:v>
                </c:pt>
                <c:pt idx="1985">
                  <c:v>1.2200000000000001E-2</c:v>
                </c:pt>
                <c:pt idx="1986">
                  <c:v>1.2200000000000001E-2</c:v>
                </c:pt>
                <c:pt idx="1987">
                  <c:v>1.2200000000000001E-2</c:v>
                </c:pt>
                <c:pt idx="1988">
                  <c:v>1.23E-2</c:v>
                </c:pt>
                <c:pt idx="1989">
                  <c:v>1.21E-2</c:v>
                </c:pt>
                <c:pt idx="1990">
                  <c:v>1.2E-2</c:v>
                </c:pt>
                <c:pt idx="1991">
                  <c:v>1.24E-2</c:v>
                </c:pt>
                <c:pt idx="1992">
                  <c:v>1.2200000000000001E-2</c:v>
                </c:pt>
                <c:pt idx="1993">
                  <c:v>1.23E-2</c:v>
                </c:pt>
                <c:pt idx="1994">
                  <c:v>1.23E-2</c:v>
                </c:pt>
                <c:pt idx="1995">
                  <c:v>1.24E-2</c:v>
                </c:pt>
                <c:pt idx="1996">
                  <c:v>1.2200000000000001E-2</c:v>
                </c:pt>
                <c:pt idx="1997">
                  <c:v>1.2200000000000001E-2</c:v>
                </c:pt>
                <c:pt idx="1998">
                  <c:v>1.2200000000000001E-2</c:v>
                </c:pt>
                <c:pt idx="1999">
                  <c:v>1.2200000000000001E-2</c:v>
                </c:pt>
                <c:pt idx="2000">
                  <c:v>1.2200000000000001E-2</c:v>
                </c:pt>
                <c:pt idx="2001">
                  <c:v>1.2200000000000001E-2</c:v>
                </c:pt>
                <c:pt idx="2002">
                  <c:v>1.23E-2</c:v>
                </c:pt>
                <c:pt idx="2003">
                  <c:v>1.2200000000000001E-2</c:v>
                </c:pt>
                <c:pt idx="2004">
                  <c:v>1.23E-2</c:v>
                </c:pt>
                <c:pt idx="2005">
                  <c:v>1.23E-2</c:v>
                </c:pt>
                <c:pt idx="2006">
                  <c:v>1.23E-2</c:v>
                </c:pt>
                <c:pt idx="2007">
                  <c:v>1.2200000000000001E-2</c:v>
                </c:pt>
                <c:pt idx="2008">
                  <c:v>1.2200000000000001E-2</c:v>
                </c:pt>
                <c:pt idx="2009">
                  <c:v>1.2200000000000001E-2</c:v>
                </c:pt>
                <c:pt idx="2010">
                  <c:v>1.2200000000000001E-2</c:v>
                </c:pt>
                <c:pt idx="2011">
                  <c:v>1.23E-2</c:v>
                </c:pt>
                <c:pt idx="2012">
                  <c:v>1.2E-2</c:v>
                </c:pt>
                <c:pt idx="2013">
                  <c:v>1.2200000000000001E-2</c:v>
                </c:pt>
                <c:pt idx="2014">
                  <c:v>1.2200000000000001E-2</c:v>
                </c:pt>
                <c:pt idx="2015">
                  <c:v>1.21E-2</c:v>
                </c:pt>
                <c:pt idx="2016">
                  <c:v>1.23E-2</c:v>
                </c:pt>
                <c:pt idx="2017">
                  <c:v>1.2200000000000001E-2</c:v>
                </c:pt>
                <c:pt idx="2018">
                  <c:v>1.23E-2</c:v>
                </c:pt>
                <c:pt idx="2019">
                  <c:v>1.2200000000000001E-2</c:v>
                </c:pt>
                <c:pt idx="2020">
                  <c:v>1.2200000000000001E-2</c:v>
                </c:pt>
                <c:pt idx="2021">
                  <c:v>1.2200000000000001E-2</c:v>
                </c:pt>
                <c:pt idx="2022">
                  <c:v>1.2200000000000001E-2</c:v>
                </c:pt>
                <c:pt idx="2023">
                  <c:v>1.2200000000000001E-2</c:v>
                </c:pt>
                <c:pt idx="2024">
                  <c:v>1.23E-2</c:v>
                </c:pt>
                <c:pt idx="2025">
                  <c:v>1.2E-2</c:v>
                </c:pt>
                <c:pt idx="2026">
                  <c:v>1.21E-2</c:v>
                </c:pt>
                <c:pt idx="2027">
                  <c:v>1.2200000000000001E-2</c:v>
                </c:pt>
                <c:pt idx="2028">
                  <c:v>1.21E-2</c:v>
                </c:pt>
                <c:pt idx="2029">
                  <c:v>1.21E-2</c:v>
                </c:pt>
                <c:pt idx="2030">
                  <c:v>1.21E-2</c:v>
                </c:pt>
                <c:pt idx="2031">
                  <c:v>1.21E-2</c:v>
                </c:pt>
                <c:pt idx="2032">
                  <c:v>1.21E-2</c:v>
                </c:pt>
                <c:pt idx="2033">
                  <c:v>1.2200000000000001E-2</c:v>
                </c:pt>
                <c:pt idx="2034">
                  <c:v>1.21E-2</c:v>
                </c:pt>
                <c:pt idx="2035">
                  <c:v>1.2E-2</c:v>
                </c:pt>
                <c:pt idx="2036">
                  <c:v>1.2E-2</c:v>
                </c:pt>
                <c:pt idx="2037">
                  <c:v>1.21E-2</c:v>
                </c:pt>
                <c:pt idx="2038">
                  <c:v>1.2E-2</c:v>
                </c:pt>
                <c:pt idx="2039">
                  <c:v>1.1900000000000001E-2</c:v>
                </c:pt>
                <c:pt idx="2040">
                  <c:v>1.2E-2</c:v>
                </c:pt>
                <c:pt idx="2041">
                  <c:v>1.21E-2</c:v>
                </c:pt>
                <c:pt idx="2042">
                  <c:v>1.2E-2</c:v>
                </c:pt>
                <c:pt idx="2043">
                  <c:v>1.21E-2</c:v>
                </c:pt>
                <c:pt idx="2044">
                  <c:v>1.21E-2</c:v>
                </c:pt>
                <c:pt idx="2045">
                  <c:v>1.2200000000000001E-2</c:v>
                </c:pt>
                <c:pt idx="2046">
                  <c:v>1.21E-2</c:v>
                </c:pt>
                <c:pt idx="2047">
                  <c:v>1.2200000000000001E-2</c:v>
                </c:pt>
                <c:pt idx="2048">
                  <c:v>1.2200000000000001E-2</c:v>
                </c:pt>
                <c:pt idx="2049">
                  <c:v>1.1900000000000001E-2</c:v>
                </c:pt>
                <c:pt idx="2050">
                  <c:v>1.2E-2</c:v>
                </c:pt>
                <c:pt idx="2051">
                  <c:v>1.1900000000000001E-2</c:v>
                </c:pt>
                <c:pt idx="2052">
                  <c:v>1.2E-2</c:v>
                </c:pt>
                <c:pt idx="2053">
                  <c:v>1.21E-2</c:v>
                </c:pt>
                <c:pt idx="2054">
                  <c:v>1.2200000000000001E-2</c:v>
                </c:pt>
                <c:pt idx="2055">
                  <c:v>1.21E-2</c:v>
                </c:pt>
                <c:pt idx="2056">
                  <c:v>1.2200000000000001E-2</c:v>
                </c:pt>
                <c:pt idx="2057">
                  <c:v>1.2E-2</c:v>
                </c:pt>
                <c:pt idx="2058">
                  <c:v>1.21E-2</c:v>
                </c:pt>
                <c:pt idx="2059">
                  <c:v>1.2E-2</c:v>
                </c:pt>
                <c:pt idx="2060">
                  <c:v>1.21E-2</c:v>
                </c:pt>
                <c:pt idx="2061">
                  <c:v>1.2E-2</c:v>
                </c:pt>
                <c:pt idx="2062">
                  <c:v>1.21E-2</c:v>
                </c:pt>
                <c:pt idx="2063">
                  <c:v>1.1900000000000001E-2</c:v>
                </c:pt>
                <c:pt idx="2064">
                  <c:v>1.21E-2</c:v>
                </c:pt>
                <c:pt idx="2065">
                  <c:v>1.2E-2</c:v>
                </c:pt>
                <c:pt idx="2066">
                  <c:v>1.2E-2</c:v>
                </c:pt>
                <c:pt idx="2067">
                  <c:v>1.2E-2</c:v>
                </c:pt>
                <c:pt idx="2068">
                  <c:v>1.2E-2</c:v>
                </c:pt>
                <c:pt idx="2069">
                  <c:v>1.1900000000000001E-2</c:v>
                </c:pt>
                <c:pt idx="2070">
                  <c:v>1.1900000000000001E-2</c:v>
                </c:pt>
                <c:pt idx="2071">
                  <c:v>1.1900000000000001E-2</c:v>
                </c:pt>
                <c:pt idx="2072">
                  <c:v>1.18E-2</c:v>
                </c:pt>
                <c:pt idx="2073">
                  <c:v>1.1900000000000001E-2</c:v>
                </c:pt>
                <c:pt idx="2074">
                  <c:v>1.1900000000000001E-2</c:v>
                </c:pt>
                <c:pt idx="2075">
                  <c:v>1.1900000000000001E-2</c:v>
                </c:pt>
                <c:pt idx="2076">
                  <c:v>1.1900000000000001E-2</c:v>
                </c:pt>
                <c:pt idx="2077">
                  <c:v>1.18E-2</c:v>
                </c:pt>
                <c:pt idx="2078">
                  <c:v>1.2E-2</c:v>
                </c:pt>
                <c:pt idx="2079">
                  <c:v>1.1900000000000001E-2</c:v>
                </c:pt>
                <c:pt idx="2080">
                  <c:v>1.18E-2</c:v>
                </c:pt>
                <c:pt idx="2081">
                  <c:v>1.17E-2</c:v>
                </c:pt>
                <c:pt idx="2082">
                  <c:v>1.1900000000000001E-2</c:v>
                </c:pt>
                <c:pt idx="2083">
                  <c:v>1.17E-2</c:v>
                </c:pt>
                <c:pt idx="2084">
                  <c:v>1.18E-2</c:v>
                </c:pt>
                <c:pt idx="2085">
                  <c:v>1.18E-2</c:v>
                </c:pt>
                <c:pt idx="2086">
                  <c:v>1.18E-2</c:v>
                </c:pt>
                <c:pt idx="2087">
                  <c:v>1.18E-2</c:v>
                </c:pt>
                <c:pt idx="2088">
                  <c:v>1.17E-2</c:v>
                </c:pt>
                <c:pt idx="2089">
                  <c:v>1.18E-2</c:v>
                </c:pt>
                <c:pt idx="2090">
                  <c:v>1.17E-2</c:v>
                </c:pt>
                <c:pt idx="2091">
                  <c:v>1.18E-2</c:v>
                </c:pt>
                <c:pt idx="2092">
                  <c:v>1.17E-2</c:v>
                </c:pt>
                <c:pt idx="2093">
                  <c:v>1.14E-2</c:v>
                </c:pt>
                <c:pt idx="2094">
                  <c:v>1.1599999999999999E-2</c:v>
                </c:pt>
                <c:pt idx="2095">
                  <c:v>1.1599999999999999E-2</c:v>
                </c:pt>
                <c:pt idx="2096">
                  <c:v>1.15E-2</c:v>
                </c:pt>
                <c:pt idx="2097">
                  <c:v>1.14E-2</c:v>
                </c:pt>
                <c:pt idx="2098">
                  <c:v>1.15E-2</c:v>
                </c:pt>
                <c:pt idx="2099">
                  <c:v>1.15E-2</c:v>
                </c:pt>
                <c:pt idx="2100">
                  <c:v>1.15E-2</c:v>
                </c:pt>
                <c:pt idx="2101">
                  <c:v>1.14E-2</c:v>
                </c:pt>
                <c:pt idx="2102">
                  <c:v>1.15E-2</c:v>
                </c:pt>
                <c:pt idx="2103">
                  <c:v>1.14E-2</c:v>
                </c:pt>
                <c:pt idx="2104">
                  <c:v>1.15E-2</c:v>
                </c:pt>
                <c:pt idx="2105">
                  <c:v>1.14E-2</c:v>
                </c:pt>
                <c:pt idx="2106">
                  <c:v>1.12E-2</c:v>
                </c:pt>
                <c:pt idx="2107">
                  <c:v>1.1299999999999999E-2</c:v>
                </c:pt>
                <c:pt idx="2108">
                  <c:v>1.14E-2</c:v>
                </c:pt>
                <c:pt idx="2109">
                  <c:v>1.1299999999999999E-2</c:v>
                </c:pt>
                <c:pt idx="2110">
                  <c:v>1.14E-2</c:v>
                </c:pt>
                <c:pt idx="2111">
                  <c:v>1.14E-2</c:v>
                </c:pt>
                <c:pt idx="2112">
                  <c:v>1.1299999999999999E-2</c:v>
                </c:pt>
                <c:pt idx="2113">
                  <c:v>1.1299999999999999E-2</c:v>
                </c:pt>
                <c:pt idx="2114">
                  <c:v>1.1299999999999999E-2</c:v>
                </c:pt>
                <c:pt idx="2115">
                  <c:v>1.0999999999999999E-2</c:v>
                </c:pt>
                <c:pt idx="2116">
                  <c:v>1.11E-2</c:v>
                </c:pt>
                <c:pt idx="2117">
                  <c:v>1.12E-2</c:v>
                </c:pt>
                <c:pt idx="2118">
                  <c:v>1.12E-2</c:v>
                </c:pt>
                <c:pt idx="2119">
                  <c:v>1.12E-2</c:v>
                </c:pt>
                <c:pt idx="2120">
                  <c:v>1.0999999999999999E-2</c:v>
                </c:pt>
                <c:pt idx="2121">
                  <c:v>1.12E-2</c:v>
                </c:pt>
                <c:pt idx="2122">
                  <c:v>1.12E-2</c:v>
                </c:pt>
                <c:pt idx="2123">
                  <c:v>1.0999999999999999E-2</c:v>
                </c:pt>
                <c:pt idx="2124">
                  <c:v>1.0999999999999999E-2</c:v>
                </c:pt>
                <c:pt idx="2125">
                  <c:v>1.0999999999999999E-2</c:v>
                </c:pt>
                <c:pt idx="2126">
                  <c:v>1.0999999999999999E-2</c:v>
                </c:pt>
                <c:pt idx="2127">
                  <c:v>1.0999999999999999E-2</c:v>
                </c:pt>
                <c:pt idx="2128">
                  <c:v>1.09E-2</c:v>
                </c:pt>
                <c:pt idx="2129">
                  <c:v>1.09E-2</c:v>
                </c:pt>
                <c:pt idx="2130">
                  <c:v>1.09E-2</c:v>
                </c:pt>
                <c:pt idx="2131">
                  <c:v>1.0800000000000001E-2</c:v>
                </c:pt>
                <c:pt idx="2132">
                  <c:v>1.09E-2</c:v>
                </c:pt>
                <c:pt idx="2133">
                  <c:v>1.0699999999999999E-2</c:v>
                </c:pt>
                <c:pt idx="2134">
                  <c:v>1.0800000000000001E-2</c:v>
                </c:pt>
                <c:pt idx="2135">
                  <c:v>1.09E-2</c:v>
                </c:pt>
                <c:pt idx="2136">
                  <c:v>1.0800000000000001E-2</c:v>
                </c:pt>
                <c:pt idx="2137">
                  <c:v>1.0800000000000001E-2</c:v>
                </c:pt>
                <c:pt idx="2138">
                  <c:v>1.0800000000000001E-2</c:v>
                </c:pt>
                <c:pt idx="2139">
                  <c:v>1.0699999999999999E-2</c:v>
                </c:pt>
                <c:pt idx="2140">
                  <c:v>1.0699999999999999E-2</c:v>
                </c:pt>
                <c:pt idx="2141">
                  <c:v>1.0699999999999999E-2</c:v>
                </c:pt>
                <c:pt idx="2142">
                  <c:v>1.0699999999999999E-2</c:v>
                </c:pt>
                <c:pt idx="2143">
                  <c:v>1.06E-2</c:v>
                </c:pt>
                <c:pt idx="2144">
                  <c:v>1.06E-2</c:v>
                </c:pt>
                <c:pt idx="2145">
                  <c:v>1.0500000000000001E-2</c:v>
                </c:pt>
                <c:pt idx="2146">
                  <c:v>1.0699999999999999E-2</c:v>
                </c:pt>
                <c:pt idx="2147">
                  <c:v>1.06E-2</c:v>
                </c:pt>
                <c:pt idx="2148">
                  <c:v>1.03E-2</c:v>
                </c:pt>
                <c:pt idx="2149">
                  <c:v>1.04E-2</c:v>
                </c:pt>
                <c:pt idx="2150">
                  <c:v>1.06E-2</c:v>
                </c:pt>
                <c:pt idx="2151">
                  <c:v>1.0500000000000001E-2</c:v>
                </c:pt>
                <c:pt idx="2152">
                  <c:v>1.04E-2</c:v>
                </c:pt>
                <c:pt idx="2153">
                  <c:v>1.06E-2</c:v>
                </c:pt>
                <c:pt idx="2154">
                  <c:v>1.03E-2</c:v>
                </c:pt>
                <c:pt idx="2155">
                  <c:v>1.04E-2</c:v>
                </c:pt>
                <c:pt idx="2156">
                  <c:v>1.03E-2</c:v>
                </c:pt>
                <c:pt idx="2157">
                  <c:v>1.03E-2</c:v>
                </c:pt>
                <c:pt idx="2158">
                  <c:v>1.0200000000000001E-2</c:v>
                </c:pt>
                <c:pt idx="2159">
                  <c:v>1.01E-2</c:v>
                </c:pt>
                <c:pt idx="2160">
                  <c:v>0.01</c:v>
                </c:pt>
                <c:pt idx="2161">
                  <c:v>1.01E-2</c:v>
                </c:pt>
                <c:pt idx="2162">
                  <c:v>0.01</c:v>
                </c:pt>
                <c:pt idx="2163">
                  <c:v>1.01E-2</c:v>
                </c:pt>
                <c:pt idx="2164">
                  <c:v>1.01E-2</c:v>
                </c:pt>
                <c:pt idx="2165">
                  <c:v>1.01E-2</c:v>
                </c:pt>
                <c:pt idx="2166">
                  <c:v>9.9000000000000008E-3</c:v>
                </c:pt>
                <c:pt idx="2167">
                  <c:v>0.01</c:v>
                </c:pt>
                <c:pt idx="2168">
                  <c:v>9.7999999999999997E-3</c:v>
                </c:pt>
                <c:pt idx="2169">
                  <c:v>9.9000000000000008E-3</c:v>
                </c:pt>
                <c:pt idx="2170">
                  <c:v>9.7999999999999997E-3</c:v>
                </c:pt>
                <c:pt idx="2171">
                  <c:v>9.7999999999999997E-3</c:v>
                </c:pt>
                <c:pt idx="2172">
                  <c:v>9.7000000000000003E-3</c:v>
                </c:pt>
                <c:pt idx="2173">
                  <c:v>9.7000000000000003E-3</c:v>
                </c:pt>
                <c:pt idx="2174">
                  <c:v>9.5999999999999992E-3</c:v>
                </c:pt>
                <c:pt idx="2175">
                  <c:v>9.5999999999999992E-3</c:v>
                </c:pt>
                <c:pt idx="2176">
                  <c:v>9.2999999999999992E-3</c:v>
                </c:pt>
                <c:pt idx="2177">
                  <c:v>9.2999999999999992E-3</c:v>
                </c:pt>
                <c:pt idx="2178">
                  <c:v>9.2999999999999992E-3</c:v>
                </c:pt>
                <c:pt idx="2179">
                  <c:v>9.2999999999999992E-3</c:v>
                </c:pt>
                <c:pt idx="2180">
                  <c:v>9.1999999999999998E-3</c:v>
                </c:pt>
                <c:pt idx="2181">
                  <c:v>9.2999999999999992E-3</c:v>
                </c:pt>
                <c:pt idx="2182">
                  <c:v>9.1999999999999998E-3</c:v>
                </c:pt>
                <c:pt idx="2183">
                  <c:v>9.1000000000000004E-3</c:v>
                </c:pt>
                <c:pt idx="2184">
                  <c:v>8.9999999999999993E-3</c:v>
                </c:pt>
                <c:pt idx="2185">
                  <c:v>9.1000000000000004E-3</c:v>
                </c:pt>
                <c:pt idx="2186">
                  <c:v>8.9999999999999993E-3</c:v>
                </c:pt>
                <c:pt idx="2187">
                  <c:v>8.8000000000000005E-3</c:v>
                </c:pt>
                <c:pt idx="2188">
                  <c:v>8.8999999999999999E-3</c:v>
                </c:pt>
                <c:pt idx="2189">
                  <c:v>8.8000000000000005E-3</c:v>
                </c:pt>
                <c:pt idx="2190">
                  <c:v>8.6999999999999994E-3</c:v>
                </c:pt>
                <c:pt idx="2191">
                  <c:v>8.6999999999999994E-3</c:v>
                </c:pt>
                <c:pt idx="2192">
                  <c:v>8.5000000000000006E-3</c:v>
                </c:pt>
                <c:pt idx="2193">
                  <c:v>8.6999999999999994E-3</c:v>
                </c:pt>
                <c:pt idx="2194">
                  <c:v>8.6E-3</c:v>
                </c:pt>
                <c:pt idx="2195">
                  <c:v>8.5000000000000006E-3</c:v>
                </c:pt>
                <c:pt idx="2196">
                  <c:v>8.3999999999999995E-3</c:v>
                </c:pt>
                <c:pt idx="2197">
                  <c:v>8.3999999999999995E-3</c:v>
                </c:pt>
                <c:pt idx="2198">
                  <c:v>8.3000000000000001E-3</c:v>
                </c:pt>
                <c:pt idx="2199">
                  <c:v>8.2000000000000007E-3</c:v>
                </c:pt>
                <c:pt idx="2200">
                  <c:v>8.0999999999999996E-3</c:v>
                </c:pt>
                <c:pt idx="2201">
                  <c:v>8.2000000000000007E-3</c:v>
                </c:pt>
                <c:pt idx="2202">
                  <c:v>8.0999999999999996E-3</c:v>
                </c:pt>
                <c:pt idx="2203">
                  <c:v>7.9000000000000008E-3</c:v>
                </c:pt>
                <c:pt idx="2204">
                  <c:v>8.0000000000000002E-3</c:v>
                </c:pt>
                <c:pt idx="2205">
                  <c:v>7.9000000000000008E-3</c:v>
                </c:pt>
                <c:pt idx="2206">
                  <c:v>7.9000000000000008E-3</c:v>
                </c:pt>
                <c:pt idx="2207">
                  <c:v>7.9000000000000008E-3</c:v>
                </c:pt>
                <c:pt idx="2208">
                  <c:v>7.7999999999999996E-3</c:v>
                </c:pt>
                <c:pt idx="2209">
                  <c:v>7.7999999999999996E-3</c:v>
                </c:pt>
                <c:pt idx="2210">
                  <c:v>7.4999999999999997E-3</c:v>
                </c:pt>
                <c:pt idx="2211">
                  <c:v>7.7000000000000002E-3</c:v>
                </c:pt>
                <c:pt idx="2212">
                  <c:v>7.4999999999999997E-3</c:v>
                </c:pt>
                <c:pt idx="2213">
                  <c:v>7.7000000000000002E-3</c:v>
                </c:pt>
                <c:pt idx="2214">
                  <c:v>7.3000000000000001E-3</c:v>
                </c:pt>
                <c:pt idx="2215">
                  <c:v>7.4000000000000003E-3</c:v>
                </c:pt>
                <c:pt idx="2216">
                  <c:v>7.1999999999999998E-3</c:v>
                </c:pt>
                <c:pt idx="2217">
                  <c:v>7.1999999999999998E-3</c:v>
                </c:pt>
                <c:pt idx="2218">
                  <c:v>7.1999999999999998E-3</c:v>
                </c:pt>
                <c:pt idx="2219">
                  <c:v>7.1000000000000004E-3</c:v>
                </c:pt>
                <c:pt idx="2220">
                  <c:v>7.1000000000000004E-3</c:v>
                </c:pt>
                <c:pt idx="2221">
                  <c:v>7.0000000000000001E-3</c:v>
                </c:pt>
                <c:pt idx="2222">
                  <c:v>7.1000000000000004E-3</c:v>
                </c:pt>
                <c:pt idx="2223">
                  <c:v>7.0000000000000001E-3</c:v>
                </c:pt>
                <c:pt idx="2224">
                  <c:v>7.0000000000000001E-3</c:v>
                </c:pt>
                <c:pt idx="2225">
                  <c:v>6.7000000000000002E-3</c:v>
                </c:pt>
                <c:pt idx="2226">
                  <c:v>6.8999999999999999E-3</c:v>
                </c:pt>
                <c:pt idx="2227">
                  <c:v>6.8999999999999999E-3</c:v>
                </c:pt>
                <c:pt idx="2228">
                  <c:v>6.7999999999999996E-3</c:v>
                </c:pt>
                <c:pt idx="2229">
                  <c:v>6.6E-3</c:v>
                </c:pt>
                <c:pt idx="2230">
                  <c:v>6.7000000000000002E-3</c:v>
                </c:pt>
                <c:pt idx="2231">
                  <c:v>6.7999999999999996E-3</c:v>
                </c:pt>
                <c:pt idx="2232">
                  <c:v>6.6E-3</c:v>
                </c:pt>
                <c:pt idx="2233">
                  <c:v>6.6E-3</c:v>
                </c:pt>
                <c:pt idx="2234">
                  <c:v>6.4999999999999997E-3</c:v>
                </c:pt>
                <c:pt idx="2235">
                  <c:v>6.6E-3</c:v>
                </c:pt>
                <c:pt idx="2236">
                  <c:v>6.4999999999999997E-3</c:v>
                </c:pt>
                <c:pt idx="2237">
                  <c:v>6.4999999999999997E-3</c:v>
                </c:pt>
                <c:pt idx="2238">
                  <c:v>6.4999999999999997E-3</c:v>
                </c:pt>
                <c:pt idx="2239">
                  <c:v>6.4000000000000003E-3</c:v>
                </c:pt>
                <c:pt idx="2240">
                  <c:v>6.3E-3</c:v>
                </c:pt>
                <c:pt idx="2241">
                  <c:v>6.3E-3</c:v>
                </c:pt>
                <c:pt idx="2242">
                  <c:v>6.4000000000000003E-3</c:v>
                </c:pt>
                <c:pt idx="2243">
                  <c:v>6.1999999999999998E-3</c:v>
                </c:pt>
                <c:pt idx="2244">
                  <c:v>6.1000000000000004E-3</c:v>
                </c:pt>
                <c:pt idx="2245">
                  <c:v>6.3E-3</c:v>
                </c:pt>
                <c:pt idx="2246">
                  <c:v>6.1999999999999998E-3</c:v>
                </c:pt>
                <c:pt idx="2247">
                  <c:v>6.0000000000000001E-3</c:v>
                </c:pt>
                <c:pt idx="2248">
                  <c:v>6.1999999999999998E-3</c:v>
                </c:pt>
                <c:pt idx="2249">
                  <c:v>6.1999999999999998E-3</c:v>
                </c:pt>
                <c:pt idx="2250">
                  <c:v>6.0000000000000001E-3</c:v>
                </c:pt>
                <c:pt idx="2251">
                  <c:v>6.1000000000000004E-3</c:v>
                </c:pt>
                <c:pt idx="2252">
                  <c:v>5.8999999999999999E-3</c:v>
                </c:pt>
                <c:pt idx="2253">
                  <c:v>5.7999999999999996E-3</c:v>
                </c:pt>
                <c:pt idx="2254">
                  <c:v>6.0000000000000001E-3</c:v>
                </c:pt>
                <c:pt idx="2255">
                  <c:v>5.8999999999999999E-3</c:v>
                </c:pt>
                <c:pt idx="2256">
                  <c:v>5.8999999999999999E-3</c:v>
                </c:pt>
                <c:pt idx="2257">
                  <c:v>5.7999999999999996E-3</c:v>
                </c:pt>
                <c:pt idx="2258">
                  <c:v>5.7999999999999996E-3</c:v>
                </c:pt>
                <c:pt idx="2259">
                  <c:v>5.7999999999999996E-3</c:v>
                </c:pt>
                <c:pt idx="2260">
                  <c:v>5.7999999999999996E-3</c:v>
                </c:pt>
                <c:pt idx="2261">
                  <c:v>5.5999999999999999E-3</c:v>
                </c:pt>
                <c:pt idx="2262">
                  <c:v>5.7999999999999996E-3</c:v>
                </c:pt>
                <c:pt idx="2263">
                  <c:v>5.7000000000000002E-3</c:v>
                </c:pt>
                <c:pt idx="2264">
                  <c:v>5.7000000000000002E-3</c:v>
                </c:pt>
                <c:pt idx="2265">
                  <c:v>5.7000000000000002E-3</c:v>
                </c:pt>
                <c:pt idx="2266">
                  <c:v>5.7000000000000002E-3</c:v>
                </c:pt>
                <c:pt idx="2267">
                  <c:v>5.7000000000000002E-3</c:v>
                </c:pt>
                <c:pt idx="2268">
                  <c:v>5.5999999999999999E-3</c:v>
                </c:pt>
                <c:pt idx="2269">
                  <c:v>5.4999999999999997E-3</c:v>
                </c:pt>
                <c:pt idx="2270">
                  <c:v>5.4999999999999997E-3</c:v>
                </c:pt>
                <c:pt idx="2271">
                  <c:v>5.4000000000000003E-3</c:v>
                </c:pt>
                <c:pt idx="2272">
                  <c:v>5.4999999999999997E-3</c:v>
                </c:pt>
                <c:pt idx="2273">
                  <c:v>5.4000000000000003E-3</c:v>
                </c:pt>
                <c:pt idx="2274">
                  <c:v>5.4999999999999997E-3</c:v>
                </c:pt>
                <c:pt idx="2275">
                  <c:v>5.3E-3</c:v>
                </c:pt>
                <c:pt idx="2276">
                  <c:v>5.3E-3</c:v>
                </c:pt>
                <c:pt idx="2277">
                  <c:v>5.4999999999999997E-3</c:v>
                </c:pt>
                <c:pt idx="2278">
                  <c:v>5.4000000000000003E-3</c:v>
                </c:pt>
                <c:pt idx="2279">
                  <c:v>5.4000000000000003E-3</c:v>
                </c:pt>
                <c:pt idx="2280">
                  <c:v>5.3E-3</c:v>
                </c:pt>
                <c:pt idx="2281">
                  <c:v>5.1999999999999998E-3</c:v>
                </c:pt>
                <c:pt idx="2282">
                  <c:v>5.3E-3</c:v>
                </c:pt>
                <c:pt idx="2283">
                  <c:v>5.1999999999999998E-3</c:v>
                </c:pt>
                <c:pt idx="2284">
                  <c:v>5.1999999999999998E-3</c:v>
                </c:pt>
                <c:pt idx="2285">
                  <c:v>5.1999999999999998E-3</c:v>
                </c:pt>
                <c:pt idx="2286">
                  <c:v>5.1999999999999998E-3</c:v>
                </c:pt>
                <c:pt idx="2287">
                  <c:v>5.1000000000000004E-3</c:v>
                </c:pt>
                <c:pt idx="2288">
                  <c:v>5.0000000000000001E-3</c:v>
                </c:pt>
                <c:pt idx="2289">
                  <c:v>5.1999999999999998E-3</c:v>
                </c:pt>
                <c:pt idx="2290">
                  <c:v>5.0000000000000001E-3</c:v>
                </c:pt>
                <c:pt idx="2291">
                  <c:v>5.1000000000000004E-3</c:v>
                </c:pt>
                <c:pt idx="2292">
                  <c:v>5.0000000000000001E-3</c:v>
                </c:pt>
                <c:pt idx="2293">
                  <c:v>5.1000000000000004E-3</c:v>
                </c:pt>
                <c:pt idx="2294">
                  <c:v>5.1000000000000004E-3</c:v>
                </c:pt>
                <c:pt idx="2295">
                  <c:v>5.0000000000000001E-3</c:v>
                </c:pt>
                <c:pt idx="2296">
                  <c:v>5.1999999999999998E-3</c:v>
                </c:pt>
                <c:pt idx="2297">
                  <c:v>4.8999999999999998E-3</c:v>
                </c:pt>
                <c:pt idx="2298">
                  <c:v>4.8999999999999998E-3</c:v>
                </c:pt>
                <c:pt idx="2299">
                  <c:v>4.8999999999999998E-3</c:v>
                </c:pt>
                <c:pt idx="2300">
                  <c:v>4.8999999999999998E-3</c:v>
                </c:pt>
                <c:pt idx="2301">
                  <c:v>4.7999999999999996E-3</c:v>
                </c:pt>
                <c:pt idx="2302">
                  <c:v>4.7999999999999996E-3</c:v>
                </c:pt>
                <c:pt idx="2303">
                  <c:v>4.7000000000000002E-3</c:v>
                </c:pt>
                <c:pt idx="2304">
                  <c:v>4.7000000000000002E-3</c:v>
                </c:pt>
                <c:pt idx="2305">
                  <c:v>4.7000000000000002E-3</c:v>
                </c:pt>
                <c:pt idx="2306">
                  <c:v>4.7999999999999996E-3</c:v>
                </c:pt>
                <c:pt idx="2307">
                  <c:v>4.7000000000000002E-3</c:v>
                </c:pt>
                <c:pt idx="2308">
                  <c:v>4.7000000000000002E-3</c:v>
                </c:pt>
                <c:pt idx="2309">
                  <c:v>4.7999999999999996E-3</c:v>
                </c:pt>
                <c:pt idx="2310">
                  <c:v>4.7000000000000002E-3</c:v>
                </c:pt>
                <c:pt idx="2311">
                  <c:v>4.7000000000000002E-3</c:v>
                </c:pt>
                <c:pt idx="2312">
                  <c:v>4.7999999999999996E-3</c:v>
                </c:pt>
                <c:pt idx="2313">
                  <c:v>4.7000000000000002E-3</c:v>
                </c:pt>
                <c:pt idx="2314">
                  <c:v>4.5999999999999999E-3</c:v>
                </c:pt>
                <c:pt idx="2315">
                  <c:v>4.5999999999999999E-3</c:v>
                </c:pt>
                <c:pt idx="2316">
                  <c:v>4.4000000000000003E-3</c:v>
                </c:pt>
                <c:pt idx="2317">
                  <c:v>4.5999999999999999E-3</c:v>
                </c:pt>
                <c:pt idx="2318">
                  <c:v>4.4999999999999997E-3</c:v>
                </c:pt>
                <c:pt idx="2319">
                  <c:v>4.3E-3</c:v>
                </c:pt>
                <c:pt idx="2320">
                  <c:v>4.3E-3</c:v>
                </c:pt>
                <c:pt idx="2321">
                  <c:v>4.4000000000000003E-3</c:v>
                </c:pt>
                <c:pt idx="2322">
                  <c:v>4.1000000000000003E-3</c:v>
                </c:pt>
                <c:pt idx="2323">
                  <c:v>4.4000000000000003E-3</c:v>
                </c:pt>
                <c:pt idx="2324">
                  <c:v>4.3E-3</c:v>
                </c:pt>
                <c:pt idx="2325">
                  <c:v>4.3E-3</c:v>
                </c:pt>
                <c:pt idx="2326">
                  <c:v>4.1999999999999997E-3</c:v>
                </c:pt>
                <c:pt idx="2327">
                  <c:v>4.1000000000000003E-3</c:v>
                </c:pt>
                <c:pt idx="2328">
                  <c:v>4.1000000000000003E-3</c:v>
                </c:pt>
                <c:pt idx="2329">
                  <c:v>4.3E-3</c:v>
                </c:pt>
                <c:pt idx="2330">
                  <c:v>4.1999999999999997E-3</c:v>
                </c:pt>
                <c:pt idx="2331">
                  <c:v>4.1999999999999997E-3</c:v>
                </c:pt>
                <c:pt idx="2332">
                  <c:v>4.1999999999999997E-3</c:v>
                </c:pt>
                <c:pt idx="2333">
                  <c:v>4.1999999999999997E-3</c:v>
                </c:pt>
                <c:pt idx="2334">
                  <c:v>4.1000000000000003E-3</c:v>
                </c:pt>
                <c:pt idx="2335">
                  <c:v>4.1999999999999997E-3</c:v>
                </c:pt>
                <c:pt idx="2336">
                  <c:v>4.1000000000000003E-3</c:v>
                </c:pt>
                <c:pt idx="2337">
                  <c:v>3.8999999999999998E-3</c:v>
                </c:pt>
                <c:pt idx="2338">
                  <c:v>4.1999999999999997E-3</c:v>
                </c:pt>
                <c:pt idx="2339">
                  <c:v>4.1000000000000003E-3</c:v>
                </c:pt>
                <c:pt idx="2340">
                  <c:v>4.0000000000000001E-3</c:v>
                </c:pt>
                <c:pt idx="2341">
                  <c:v>4.0000000000000001E-3</c:v>
                </c:pt>
                <c:pt idx="2342">
                  <c:v>4.0000000000000001E-3</c:v>
                </c:pt>
                <c:pt idx="2343">
                  <c:v>3.8999999999999998E-3</c:v>
                </c:pt>
                <c:pt idx="2344">
                  <c:v>4.1000000000000003E-3</c:v>
                </c:pt>
                <c:pt idx="2345">
                  <c:v>3.8E-3</c:v>
                </c:pt>
                <c:pt idx="2346">
                  <c:v>4.0000000000000001E-3</c:v>
                </c:pt>
                <c:pt idx="2347">
                  <c:v>3.8999999999999998E-3</c:v>
                </c:pt>
                <c:pt idx="2348">
                  <c:v>3.8E-3</c:v>
                </c:pt>
                <c:pt idx="2349">
                  <c:v>4.0000000000000001E-3</c:v>
                </c:pt>
                <c:pt idx="2350">
                  <c:v>3.8999999999999998E-3</c:v>
                </c:pt>
                <c:pt idx="2351">
                  <c:v>4.0000000000000001E-3</c:v>
                </c:pt>
                <c:pt idx="2352">
                  <c:v>3.8E-3</c:v>
                </c:pt>
                <c:pt idx="2353">
                  <c:v>3.8E-3</c:v>
                </c:pt>
                <c:pt idx="2354">
                  <c:v>3.8E-3</c:v>
                </c:pt>
                <c:pt idx="2355">
                  <c:v>3.8E-3</c:v>
                </c:pt>
                <c:pt idx="2356">
                  <c:v>4.0000000000000001E-3</c:v>
                </c:pt>
                <c:pt idx="2357">
                  <c:v>3.8E-3</c:v>
                </c:pt>
                <c:pt idx="2358">
                  <c:v>3.5999999999999999E-3</c:v>
                </c:pt>
                <c:pt idx="2359">
                  <c:v>3.8999999999999998E-3</c:v>
                </c:pt>
                <c:pt idx="2360">
                  <c:v>3.8999999999999998E-3</c:v>
                </c:pt>
                <c:pt idx="2361">
                  <c:v>3.8E-3</c:v>
                </c:pt>
                <c:pt idx="2362">
                  <c:v>3.8E-3</c:v>
                </c:pt>
                <c:pt idx="2363">
                  <c:v>3.8E-3</c:v>
                </c:pt>
                <c:pt idx="2364">
                  <c:v>3.8999999999999998E-3</c:v>
                </c:pt>
                <c:pt idx="2365">
                  <c:v>3.8E-3</c:v>
                </c:pt>
                <c:pt idx="2366">
                  <c:v>3.7000000000000002E-3</c:v>
                </c:pt>
                <c:pt idx="2367">
                  <c:v>3.7000000000000002E-3</c:v>
                </c:pt>
                <c:pt idx="2368">
                  <c:v>3.7000000000000002E-3</c:v>
                </c:pt>
                <c:pt idx="2369">
                  <c:v>3.7000000000000002E-3</c:v>
                </c:pt>
                <c:pt idx="2370">
                  <c:v>3.8E-3</c:v>
                </c:pt>
                <c:pt idx="2371">
                  <c:v>3.8999999999999998E-3</c:v>
                </c:pt>
                <c:pt idx="2372">
                  <c:v>3.7000000000000002E-3</c:v>
                </c:pt>
                <c:pt idx="2373">
                  <c:v>3.7000000000000002E-3</c:v>
                </c:pt>
                <c:pt idx="2374">
                  <c:v>3.5000000000000001E-3</c:v>
                </c:pt>
                <c:pt idx="2375">
                  <c:v>3.8E-3</c:v>
                </c:pt>
                <c:pt idx="2376">
                  <c:v>3.5999999999999999E-3</c:v>
                </c:pt>
                <c:pt idx="2377">
                  <c:v>3.5999999999999999E-3</c:v>
                </c:pt>
                <c:pt idx="2378">
                  <c:v>3.5999999999999999E-3</c:v>
                </c:pt>
                <c:pt idx="2379">
                  <c:v>3.8E-3</c:v>
                </c:pt>
                <c:pt idx="2380">
                  <c:v>3.5999999999999999E-3</c:v>
                </c:pt>
                <c:pt idx="2381">
                  <c:v>3.7000000000000002E-3</c:v>
                </c:pt>
                <c:pt idx="2382">
                  <c:v>3.5999999999999999E-3</c:v>
                </c:pt>
                <c:pt idx="2383">
                  <c:v>3.7000000000000002E-3</c:v>
                </c:pt>
                <c:pt idx="2384">
                  <c:v>3.8E-3</c:v>
                </c:pt>
                <c:pt idx="2385">
                  <c:v>3.5999999999999999E-3</c:v>
                </c:pt>
                <c:pt idx="2386">
                  <c:v>3.5999999999999999E-3</c:v>
                </c:pt>
                <c:pt idx="2387">
                  <c:v>3.5999999999999999E-3</c:v>
                </c:pt>
                <c:pt idx="2388">
                  <c:v>3.5000000000000001E-3</c:v>
                </c:pt>
                <c:pt idx="2389">
                  <c:v>3.5999999999999999E-3</c:v>
                </c:pt>
                <c:pt idx="2390">
                  <c:v>3.5999999999999999E-3</c:v>
                </c:pt>
                <c:pt idx="2391">
                  <c:v>3.5000000000000001E-3</c:v>
                </c:pt>
                <c:pt idx="2392">
                  <c:v>3.3999999999999998E-3</c:v>
                </c:pt>
                <c:pt idx="2393">
                  <c:v>3.5000000000000001E-3</c:v>
                </c:pt>
                <c:pt idx="2394">
                  <c:v>3.3E-3</c:v>
                </c:pt>
                <c:pt idx="2395">
                  <c:v>3.3999999999999998E-3</c:v>
                </c:pt>
                <c:pt idx="2396">
                  <c:v>3.5000000000000001E-3</c:v>
                </c:pt>
                <c:pt idx="2397">
                  <c:v>3.3999999999999998E-3</c:v>
                </c:pt>
                <c:pt idx="2398">
                  <c:v>3.3E-3</c:v>
                </c:pt>
                <c:pt idx="2399">
                  <c:v>3.2000000000000002E-3</c:v>
                </c:pt>
                <c:pt idx="2400">
                  <c:v>3.3999999999999998E-3</c:v>
                </c:pt>
                <c:pt idx="2401">
                  <c:v>3.3E-3</c:v>
                </c:pt>
                <c:pt idx="2402">
                  <c:v>3.3E-3</c:v>
                </c:pt>
                <c:pt idx="2403">
                  <c:v>3.2000000000000002E-3</c:v>
                </c:pt>
                <c:pt idx="2404">
                  <c:v>3.2000000000000002E-3</c:v>
                </c:pt>
                <c:pt idx="2405">
                  <c:v>3.0999999999999999E-3</c:v>
                </c:pt>
                <c:pt idx="2406">
                  <c:v>3.3E-3</c:v>
                </c:pt>
                <c:pt idx="2407">
                  <c:v>3.2000000000000002E-3</c:v>
                </c:pt>
                <c:pt idx="2408">
                  <c:v>3.0999999999999999E-3</c:v>
                </c:pt>
                <c:pt idx="2409">
                  <c:v>3.2000000000000002E-3</c:v>
                </c:pt>
                <c:pt idx="2410">
                  <c:v>3.0999999999999999E-3</c:v>
                </c:pt>
                <c:pt idx="2411">
                  <c:v>3.0999999999999999E-3</c:v>
                </c:pt>
                <c:pt idx="2412">
                  <c:v>3.2000000000000002E-3</c:v>
                </c:pt>
                <c:pt idx="2413">
                  <c:v>3.3E-3</c:v>
                </c:pt>
                <c:pt idx="2414">
                  <c:v>3.0000000000000001E-3</c:v>
                </c:pt>
                <c:pt idx="2415">
                  <c:v>3.2000000000000002E-3</c:v>
                </c:pt>
                <c:pt idx="2416">
                  <c:v>3.2000000000000002E-3</c:v>
                </c:pt>
                <c:pt idx="2417">
                  <c:v>3.0999999999999999E-3</c:v>
                </c:pt>
                <c:pt idx="2418">
                  <c:v>3.0999999999999999E-3</c:v>
                </c:pt>
                <c:pt idx="2419">
                  <c:v>3.0999999999999999E-3</c:v>
                </c:pt>
                <c:pt idx="2420">
                  <c:v>3.0000000000000001E-3</c:v>
                </c:pt>
                <c:pt idx="2421">
                  <c:v>3.2000000000000002E-3</c:v>
                </c:pt>
                <c:pt idx="2422">
                  <c:v>3.0999999999999999E-3</c:v>
                </c:pt>
                <c:pt idx="2423">
                  <c:v>3.0999999999999999E-3</c:v>
                </c:pt>
                <c:pt idx="2424">
                  <c:v>2.8999999999999998E-3</c:v>
                </c:pt>
                <c:pt idx="2425">
                  <c:v>3.0999999999999999E-3</c:v>
                </c:pt>
                <c:pt idx="2426">
                  <c:v>3.0000000000000001E-3</c:v>
                </c:pt>
                <c:pt idx="2427">
                  <c:v>3.0999999999999999E-3</c:v>
                </c:pt>
                <c:pt idx="2428">
                  <c:v>3.0999999999999999E-3</c:v>
                </c:pt>
                <c:pt idx="2429">
                  <c:v>3.0000000000000001E-3</c:v>
                </c:pt>
                <c:pt idx="2430">
                  <c:v>3.0000000000000001E-3</c:v>
                </c:pt>
                <c:pt idx="2431">
                  <c:v>3.0999999999999999E-3</c:v>
                </c:pt>
                <c:pt idx="2432">
                  <c:v>2.8999999999999998E-3</c:v>
                </c:pt>
                <c:pt idx="2433">
                  <c:v>2.8999999999999998E-3</c:v>
                </c:pt>
                <c:pt idx="2434">
                  <c:v>3.0000000000000001E-3</c:v>
                </c:pt>
                <c:pt idx="2435">
                  <c:v>2.8999999999999998E-3</c:v>
                </c:pt>
                <c:pt idx="2436">
                  <c:v>3.0000000000000001E-3</c:v>
                </c:pt>
                <c:pt idx="2437">
                  <c:v>2.8999999999999998E-3</c:v>
                </c:pt>
                <c:pt idx="2438">
                  <c:v>2.8999999999999998E-3</c:v>
                </c:pt>
                <c:pt idx="2439">
                  <c:v>3.0000000000000001E-3</c:v>
                </c:pt>
                <c:pt idx="2440">
                  <c:v>2.8E-3</c:v>
                </c:pt>
                <c:pt idx="2441">
                  <c:v>3.0000000000000001E-3</c:v>
                </c:pt>
                <c:pt idx="2442">
                  <c:v>2.8999999999999998E-3</c:v>
                </c:pt>
                <c:pt idx="2443">
                  <c:v>2.8999999999999998E-3</c:v>
                </c:pt>
                <c:pt idx="2444">
                  <c:v>2.8999999999999998E-3</c:v>
                </c:pt>
                <c:pt idx="2445">
                  <c:v>2.8999999999999998E-3</c:v>
                </c:pt>
                <c:pt idx="2446">
                  <c:v>2.8999999999999998E-3</c:v>
                </c:pt>
                <c:pt idx="2447">
                  <c:v>3.0000000000000001E-3</c:v>
                </c:pt>
                <c:pt idx="2448">
                  <c:v>2.8999999999999998E-3</c:v>
                </c:pt>
                <c:pt idx="2449">
                  <c:v>2.8999999999999998E-3</c:v>
                </c:pt>
                <c:pt idx="2450">
                  <c:v>2.8999999999999998E-3</c:v>
                </c:pt>
                <c:pt idx="2451">
                  <c:v>2.8E-3</c:v>
                </c:pt>
                <c:pt idx="2452">
                  <c:v>3.0999999999999999E-3</c:v>
                </c:pt>
                <c:pt idx="2453">
                  <c:v>3.0000000000000001E-3</c:v>
                </c:pt>
                <c:pt idx="2454">
                  <c:v>2.8999999999999998E-3</c:v>
                </c:pt>
                <c:pt idx="2455">
                  <c:v>2.8999999999999998E-3</c:v>
                </c:pt>
                <c:pt idx="2456">
                  <c:v>2.8999999999999998E-3</c:v>
                </c:pt>
                <c:pt idx="2457">
                  <c:v>2.8999999999999998E-3</c:v>
                </c:pt>
                <c:pt idx="2458">
                  <c:v>2.8999999999999998E-3</c:v>
                </c:pt>
                <c:pt idx="2459">
                  <c:v>2.8999999999999998E-3</c:v>
                </c:pt>
                <c:pt idx="2460">
                  <c:v>3.0000000000000001E-3</c:v>
                </c:pt>
                <c:pt idx="2461">
                  <c:v>2.8999999999999998E-3</c:v>
                </c:pt>
                <c:pt idx="2462">
                  <c:v>3.0000000000000001E-3</c:v>
                </c:pt>
                <c:pt idx="2463">
                  <c:v>2.8999999999999998E-3</c:v>
                </c:pt>
                <c:pt idx="2464">
                  <c:v>3.0000000000000001E-3</c:v>
                </c:pt>
                <c:pt idx="2465">
                  <c:v>2.8999999999999998E-3</c:v>
                </c:pt>
                <c:pt idx="2466">
                  <c:v>2.8999999999999998E-3</c:v>
                </c:pt>
                <c:pt idx="2467">
                  <c:v>2.8E-3</c:v>
                </c:pt>
                <c:pt idx="2468">
                  <c:v>2.8E-3</c:v>
                </c:pt>
                <c:pt idx="2469">
                  <c:v>2.8999999999999998E-3</c:v>
                </c:pt>
                <c:pt idx="2470">
                  <c:v>2.8999999999999998E-3</c:v>
                </c:pt>
                <c:pt idx="2471">
                  <c:v>2.8999999999999998E-3</c:v>
                </c:pt>
                <c:pt idx="2472">
                  <c:v>2.8E-3</c:v>
                </c:pt>
                <c:pt idx="2473">
                  <c:v>2.7000000000000001E-3</c:v>
                </c:pt>
                <c:pt idx="2474">
                  <c:v>2.7000000000000001E-3</c:v>
                </c:pt>
                <c:pt idx="2475">
                  <c:v>2.7000000000000001E-3</c:v>
                </c:pt>
                <c:pt idx="2476">
                  <c:v>2.8E-3</c:v>
                </c:pt>
                <c:pt idx="2477">
                  <c:v>2.8999999999999998E-3</c:v>
                </c:pt>
                <c:pt idx="2478">
                  <c:v>2.7000000000000001E-3</c:v>
                </c:pt>
                <c:pt idx="2479">
                  <c:v>2.8E-3</c:v>
                </c:pt>
                <c:pt idx="2480">
                  <c:v>2.7000000000000001E-3</c:v>
                </c:pt>
                <c:pt idx="2481">
                  <c:v>2.8E-3</c:v>
                </c:pt>
                <c:pt idx="2482">
                  <c:v>2.8E-3</c:v>
                </c:pt>
                <c:pt idx="2483">
                  <c:v>2.8E-3</c:v>
                </c:pt>
                <c:pt idx="2484">
                  <c:v>2.7000000000000001E-3</c:v>
                </c:pt>
                <c:pt idx="2485">
                  <c:v>2.7000000000000001E-3</c:v>
                </c:pt>
                <c:pt idx="2486">
                  <c:v>2.5999999999999999E-3</c:v>
                </c:pt>
                <c:pt idx="2487">
                  <c:v>2.8E-3</c:v>
                </c:pt>
                <c:pt idx="2488">
                  <c:v>2.7000000000000001E-3</c:v>
                </c:pt>
                <c:pt idx="2489">
                  <c:v>2.7000000000000001E-3</c:v>
                </c:pt>
                <c:pt idx="2490">
                  <c:v>2.8999999999999998E-3</c:v>
                </c:pt>
                <c:pt idx="2491">
                  <c:v>2.7000000000000001E-3</c:v>
                </c:pt>
                <c:pt idx="2492">
                  <c:v>2.7000000000000001E-3</c:v>
                </c:pt>
                <c:pt idx="2493">
                  <c:v>2.8E-3</c:v>
                </c:pt>
                <c:pt idx="2494">
                  <c:v>2.7000000000000001E-3</c:v>
                </c:pt>
                <c:pt idx="2495">
                  <c:v>2.5999999999999999E-3</c:v>
                </c:pt>
                <c:pt idx="2496">
                  <c:v>2.8999999999999998E-3</c:v>
                </c:pt>
                <c:pt idx="2497">
                  <c:v>2.7000000000000001E-3</c:v>
                </c:pt>
                <c:pt idx="2498">
                  <c:v>2.8E-3</c:v>
                </c:pt>
                <c:pt idx="2499">
                  <c:v>2.8E-3</c:v>
                </c:pt>
                <c:pt idx="2500">
                  <c:v>2.8999999999999998E-3</c:v>
                </c:pt>
                <c:pt idx="2501">
                  <c:v>2.8E-3</c:v>
                </c:pt>
                <c:pt idx="2502">
                  <c:v>2.8E-3</c:v>
                </c:pt>
                <c:pt idx="2503">
                  <c:v>2.8E-3</c:v>
                </c:pt>
                <c:pt idx="2504">
                  <c:v>2.8E-3</c:v>
                </c:pt>
                <c:pt idx="2505">
                  <c:v>2.8E-3</c:v>
                </c:pt>
                <c:pt idx="2506">
                  <c:v>2.7000000000000001E-3</c:v>
                </c:pt>
                <c:pt idx="2507">
                  <c:v>3.0000000000000001E-3</c:v>
                </c:pt>
                <c:pt idx="2508">
                  <c:v>2.7000000000000001E-3</c:v>
                </c:pt>
                <c:pt idx="2509">
                  <c:v>2.8E-3</c:v>
                </c:pt>
                <c:pt idx="2510">
                  <c:v>2.8999999999999998E-3</c:v>
                </c:pt>
                <c:pt idx="2511">
                  <c:v>2.8999999999999998E-3</c:v>
                </c:pt>
                <c:pt idx="2512">
                  <c:v>2.8999999999999998E-3</c:v>
                </c:pt>
                <c:pt idx="2513">
                  <c:v>2.8999999999999998E-3</c:v>
                </c:pt>
                <c:pt idx="2514">
                  <c:v>2.8999999999999998E-3</c:v>
                </c:pt>
                <c:pt idx="2515">
                  <c:v>2.8999999999999998E-3</c:v>
                </c:pt>
                <c:pt idx="2516">
                  <c:v>2.8E-3</c:v>
                </c:pt>
                <c:pt idx="2517">
                  <c:v>2.8999999999999998E-3</c:v>
                </c:pt>
                <c:pt idx="2518">
                  <c:v>3.0000000000000001E-3</c:v>
                </c:pt>
                <c:pt idx="2519">
                  <c:v>2.8999999999999998E-3</c:v>
                </c:pt>
                <c:pt idx="2520">
                  <c:v>2.8999999999999998E-3</c:v>
                </c:pt>
                <c:pt idx="2521">
                  <c:v>2.8999999999999998E-3</c:v>
                </c:pt>
                <c:pt idx="2522">
                  <c:v>3.0000000000000001E-3</c:v>
                </c:pt>
                <c:pt idx="2523">
                  <c:v>2.8999999999999998E-3</c:v>
                </c:pt>
                <c:pt idx="2524">
                  <c:v>2.8999999999999998E-3</c:v>
                </c:pt>
                <c:pt idx="2525">
                  <c:v>3.0000000000000001E-3</c:v>
                </c:pt>
                <c:pt idx="2526">
                  <c:v>2.8999999999999998E-3</c:v>
                </c:pt>
                <c:pt idx="2527">
                  <c:v>2.8E-3</c:v>
                </c:pt>
                <c:pt idx="2528">
                  <c:v>3.0000000000000001E-3</c:v>
                </c:pt>
                <c:pt idx="2529">
                  <c:v>2.8999999999999998E-3</c:v>
                </c:pt>
                <c:pt idx="2530">
                  <c:v>2.8999999999999998E-3</c:v>
                </c:pt>
                <c:pt idx="2531">
                  <c:v>3.0000000000000001E-3</c:v>
                </c:pt>
                <c:pt idx="2532">
                  <c:v>3.0999999999999999E-3</c:v>
                </c:pt>
                <c:pt idx="2533">
                  <c:v>2.8999999999999998E-3</c:v>
                </c:pt>
                <c:pt idx="2534">
                  <c:v>3.0000000000000001E-3</c:v>
                </c:pt>
                <c:pt idx="2535">
                  <c:v>3.0000000000000001E-3</c:v>
                </c:pt>
                <c:pt idx="2536">
                  <c:v>3.0000000000000001E-3</c:v>
                </c:pt>
                <c:pt idx="2537">
                  <c:v>2.8999999999999998E-3</c:v>
                </c:pt>
                <c:pt idx="2538">
                  <c:v>2.8999999999999998E-3</c:v>
                </c:pt>
                <c:pt idx="2539">
                  <c:v>2.8999999999999998E-3</c:v>
                </c:pt>
                <c:pt idx="2540">
                  <c:v>2.8999999999999998E-3</c:v>
                </c:pt>
                <c:pt idx="2541">
                  <c:v>2.8999999999999998E-3</c:v>
                </c:pt>
                <c:pt idx="2542">
                  <c:v>3.0000000000000001E-3</c:v>
                </c:pt>
                <c:pt idx="2543">
                  <c:v>2.8999999999999998E-3</c:v>
                </c:pt>
                <c:pt idx="2544">
                  <c:v>2.8999999999999998E-3</c:v>
                </c:pt>
                <c:pt idx="2545">
                  <c:v>2.8999999999999998E-3</c:v>
                </c:pt>
                <c:pt idx="2546">
                  <c:v>3.0000000000000001E-3</c:v>
                </c:pt>
                <c:pt idx="2547">
                  <c:v>3.0000000000000001E-3</c:v>
                </c:pt>
                <c:pt idx="2548">
                  <c:v>2.8999999999999998E-3</c:v>
                </c:pt>
                <c:pt idx="2549">
                  <c:v>2.8999999999999998E-3</c:v>
                </c:pt>
                <c:pt idx="2550">
                  <c:v>2.8999999999999998E-3</c:v>
                </c:pt>
                <c:pt idx="2551">
                  <c:v>2.8999999999999998E-3</c:v>
                </c:pt>
                <c:pt idx="2552">
                  <c:v>3.0000000000000001E-3</c:v>
                </c:pt>
                <c:pt idx="2553">
                  <c:v>2.8999999999999998E-3</c:v>
                </c:pt>
                <c:pt idx="2554">
                  <c:v>2.8999999999999998E-3</c:v>
                </c:pt>
                <c:pt idx="2555">
                  <c:v>3.0000000000000001E-3</c:v>
                </c:pt>
                <c:pt idx="2556">
                  <c:v>3.0000000000000001E-3</c:v>
                </c:pt>
                <c:pt idx="2557">
                  <c:v>3.0000000000000001E-3</c:v>
                </c:pt>
                <c:pt idx="2558">
                  <c:v>3.0000000000000001E-3</c:v>
                </c:pt>
                <c:pt idx="2559">
                  <c:v>3.0999999999999999E-3</c:v>
                </c:pt>
                <c:pt idx="2560">
                  <c:v>3.0000000000000001E-3</c:v>
                </c:pt>
                <c:pt idx="2561">
                  <c:v>3.0000000000000001E-3</c:v>
                </c:pt>
                <c:pt idx="2562">
                  <c:v>3.2000000000000002E-3</c:v>
                </c:pt>
                <c:pt idx="2563">
                  <c:v>3.0999999999999999E-3</c:v>
                </c:pt>
                <c:pt idx="2564">
                  <c:v>3.0000000000000001E-3</c:v>
                </c:pt>
                <c:pt idx="2565">
                  <c:v>3.0000000000000001E-3</c:v>
                </c:pt>
                <c:pt idx="2566">
                  <c:v>3.0999999999999999E-3</c:v>
                </c:pt>
                <c:pt idx="2567">
                  <c:v>3.0999999999999999E-3</c:v>
                </c:pt>
                <c:pt idx="2568">
                  <c:v>3.0999999999999999E-3</c:v>
                </c:pt>
                <c:pt idx="2569">
                  <c:v>3.0999999999999999E-3</c:v>
                </c:pt>
                <c:pt idx="2570">
                  <c:v>3.0999999999999999E-3</c:v>
                </c:pt>
                <c:pt idx="2571">
                  <c:v>3.0999999999999999E-3</c:v>
                </c:pt>
                <c:pt idx="2572">
                  <c:v>3.0999999999999999E-3</c:v>
                </c:pt>
                <c:pt idx="2573">
                  <c:v>3.0999999999999999E-3</c:v>
                </c:pt>
                <c:pt idx="2574">
                  <c:v>3.0999999999999999E-3</c:v>
                </c:pt>
                <c:pt idx="2575">
                  <c:v>3.0000000000000001E-3</c:v>
                </c:pt>
                <c:pt idx="2576">
                  <c:v>3.0999999999999999E-3</c:v>
                </c:pt>
                <c:pt idx="2577">
                  <c:v>3.0999999999999999E-3</c:v>
                </c:pt>
                <c:pt idx="2578">
                  <c:v>3.0000000000000001E-3</c:v>
                </c:pt>
                <c:pt idx="2579">
                  <c:v>3.0999999999999999E-3</c:v>
                </c:pt>
                <c:pt idx="2580">
                  <c:v>3.0999999999999999E-3</c:v>
                </c:pt>
                <c:pt idx="2581">
                  <c:v>2.8999999999999998E-3</c:v>
                </c:pt>
                <c:pt idx="2582">
                  <c:v>3.0000000000000001E-3</c:v>
                </c:pt>
                <c:pt idx="2583">
                  <c:v>2.8999999999999998E-3</c:v>
                </c:pt>
                <c:pt idx="2584">
                  <c:v>3.0000000000000001E-3</c:v>
                </c:pt>
                <c:pt idx="2585">
                  <c:v>3.0999999999999999E-3</c:v>
                </c:pt>
                <c:pt idx="2586">
                  <c:v>3.0999999999999999E-3</c:v>
                </c:pt>
                <c:pt idx="2587">
                  <c:v>3.0000000000000001E-3</c:v>
                </c:pt>
                <c:pt idx="2588">
                  <c:v>3.0000000000000001E-3</c:v>
                </c:pt>
                <c:pt idx="2589">
                  <c:v>3.0999999999999999E-3</c:v>
                </c:pt>
                <c:pt idx="2590">
                  <c:v>3.0000000000000001E-3</c:v>
                </c:pt>
                <c:pt idx="2591">
                  <c:v>3.0999999999999999E-3</c:v>
                </c:pt>
                <c:pt idx="2592">
                  <c:v>3.0000000000000001E-3</c:v>
                </c:pt>
                <c:pt idx="2593">
                  <c:v>3.0000000000000001E-3</c:v>
                </c:pt>
                <c:pt idx="2594">
                  <c:v>2.8999999999999998E-3</c:v>
                </c:pt>
                <c:pt idx="2595">
                  <c:v>3.0000000000000001E-3</c:v>
                </c:pt>
                <c:pt idx="2596">
                  <c:v>3.0000000000000001E-3</c:v>
                </c:pt>
                <c:pt idx="2597">
                  <c:v>3.0000000000000001E-3</c:v>
                </c:pt>
                <c:pt idx="2598">
                  <c:v>2.8999999999999998E-3</c:v>
                </c:pt>
                <c:pt idx="2599">
                  <c:v>3.0999999999999999E-3</c:v>
                </c:pt>
                <c:pt idx="2600">
                  <c:v>3.0999999999999999E-3</c:v>
                </c:pt>
                <c:pt idx="2601">
                  <c:v>3.0000000000000001E-3</c:v>
                </c:pt>
                <c:pt idx="2602">
                  <c:v>3.0000000000000001E-3</c:v>
                </c:pt>
                <c:pt idx="2603">
                  <c:v>2.8999999999999998E-3</c:v>
                </c:pt>
                <c:pt idx="2604">
                  <c:v>3.0000000000000001E-3</c:v>
                </c:pt>
                <c:pt idx="2605">
                  <c:v>2.8999999999999998E-3</c:v>
                </c:pt>
                <c:pt idx="2606">
                  <c:v>3.0999999999999999E-3</c:v>
                </c:pt>
                <c:pt idx="2607">
                  <c:v>3.0000000000000001E-3</c:v>
                </c:pt>
                <c:pt idx="2608">
                  <c:v>3.0000000000000001E-3</c:v>
                </c:pt>
                <c:pt idx="2609">
                  <c:v>2.8999999999999998E-3</c:v>
                </c:pt>
                <c:pt idx="2610">
                  <c:v>3.0999999999999999E-3</c:v>
                </c:pt>
                <c:pt idx="2611">
                  <c:v>3.0000000000000001E-3</c:v>
                </c:pt>
                <c:pt idx="2612">
                  <c:v>3.0000000000000001E-3</c:v>
                </c:pt>
                <c:pt idx="2613">
                  <c:v>2.8E-3</c:v>
                </c:pt>
                <c:pt idx="2614">
                  <c:v>2.8999999999999998E-3</c:v>
                </c:pt>
                <c:pt idx="2615">
                  <c:v>2.8999999999999998E-3</c:v>
                </c:pt>
                <c:pt idx="2616">
                  <c:v>3.0999999999999999E-3</c:v>
                </c:pt>
                <c:pt idx="2617">
                  <c:v>2.8E-3</c:v>
                </c:pt>
                <c:pt idx="2618">
                  <c:v>2.8999999999999998E-3</c:v>
                </c:pt>
                <c:pt idx="2619">
                  <c:v>2.8999999999999998E-3</c:v>
                </c:pt>
                <c:pt idx="2620">
                  <c:v>3.0000000000000001E-3</c:v>
                </c:pt>
                <c:pt idx="2621">
                  <c:v>2.8999999999999998E-3</c:v>
                </c:pt>
                <c:pt idx="2622">
                  <c:v>3.0000000000000001E-3</c:v>
                </c:pt>
                <c:pt idx="2623">
                  <c:v>3.0000000000000001E-3</c:v>
                </c:pt>
                <c:pt idx="2624">
                  <c:v>3.0000000000000001E-3</c:v>
                </c:pt>
                <c:pt idx="2625">
                  <c:v>2.8999999999999998E-3</c:v>
                </c:pt>
                <c:pt idx="2626">
                  <c:v>3.0000000000000001E-3</c:v>
                </c:pt>
                <c:pt idx="2627">
                  <c:v>2.8E-3</c:v>
                </c:pt>
                <c:pt idx="2628">
                  <c:v>2.8999999999999998E-3</c:v>
                </c:pt>
                <c:pt idx="2629">
                  <c:v>3.0000000000000001E-3</c:v>
                </c:pt>
                <c:pt idx="2630">
                  <c:v>3.0000000000000001E-3</c:v>
                </c:pt>
                <c:pt idx="2631">
                  <c:v>2.8999999999999998E-3</c:v>
                </c:pt>
                <c:pt idx="2632">
                  <c:v>3.0000000000000001E-3</c:v>
                </c:pt>
                <c:pt idx="2633">
                  <c:v>2.8E-3</c:v>
                </c:pt>
                <c:pt idx="2634">
                  <c:v>2.8999999999999998E-3</c:v>
                </c:pt>
                <c:pt idx="2635">
                  <c:v>3.0000000000000001E-3</c:v>
                </c:pt>
                <c:pt idx="2636">
                  <c:v>2.8999999999999998E-3</c:v>
                </c:pt>
                <c:pt idx="2637">
                  <c:v>3.0000000000000001E-3</c:v>
                </c:pt>
                <c:pt idx="2638">
                  <c:v>2.8999999999999998E-3</c:v>
                </c:pt>
                <c:pt idx="2639">
                  <c:v>2.8999999999999998E-3</c:v>
                </c:pt>
                <c:pt idx="2640">
                  <c:v>3.0000000000000001E-3</c:v>
                </c:pt>
                <c:pt idx="2641">
                  <c:v>2.8999999999999998E-3</c:v>
                </c:pt>
                <c:pt idx="2642">
                  <c:v>3.0000000000000001E-3</c:v>
                </c:pt>
                <c:pt idx="2643">
                  <c:v>3.0000000000000001E-3</c:v>
                </c:pt>
                <c:pt idx="2644">
                  <c:v>2.8E-3</c:v>
                </c:pt>
                <c:pt idx="2645">
                  <c:v>2.7000000000000001E-3</c:v>
                </c:pt>
                <c:pt idx="2646">
                  <c:v>2.7000000000000001E-3</c:v>
                </c:pt>
                <c:pt idx="2647">
                  <c:v>2.8E-3</c:v>
                </c:pt>
                <c:pt idx="2648">
                  <c:v>2.8999999999999998E-3</c:v>
                </c:pt>
                <c:pt idx="2649">
                  <c:v>2.8E-3</c:v>
                </c:pt>
                <c:pt idx="2650">
                  <c:v>2.7000000000000001E-3</c:v>
                </c:pt>
                <c:pt idx="2651">
                  <c:v>2.8999999999999998E-3</c:v>
                </c:pt>
                <c:pt idx="2652">
                  <c:v>2.7000000000000001E-3</c:v>
                </c:pt>
                <c:pt idx="2653">
                  <c:v>2.8E-3</c:v>
                </c:pt>
                <c:pt idx="2654">
                  <c:v>2.7000000000000001E-3</c:v>
                </c:pt>
                <c:pt idx="2655">
                  <c:v>2.8999999999999998E-3</c:v>
                </c:pt>
                <c:pt idx="2656">
                  <c:v>3.0000000000000001E-3</c:v>
                </c:pt>
                <c:pt idx="2657">
                  <c:v>2.8E-3</c:v>
                </c:pt>
                <c:pt idx="2658">
                  <c:v>2.8E-3</c:v>
                </c:pt>
                <c:pt idx="2659">
                  <c:v>2.8E-3</c:v>
                </c:pt>
                <c:pt idx="2660">
                  <c:v>2.8E-3</c:v>
                </c:pt>
                <c:pt idx="2661">
                  <c:v>2.8E-3</c:v>
                </c:pt>
                <c:pt idx="2662">
                  <c:v>2.8E-3</c:v>
                </c:pt>
                <c:pt idx="2663">
                  <c:v>2.8E-3</c:v>
                </c:pt>
                <c:pt idx="2664">
                  <c:v>2.8E-3</c:v>
                </c:pt>
                <c:pt idx="2665">
                  <c:v>2.8E-3</c:v>
                </c:pt>
                <c:pt idx="2666">
                  <c:v>2.8E-3</c:v>
                </c:pt>
                <c:pt idx="2667">
                  <c:v>2.7000000000000001E-3</c:v>
                </c:pt>
                <c:pt idx="2668">
                  <c:v>2.7000000000000001E-3</c:v>
                </c:pt>
                <c:pt idx="2669">
                  <c:v>2.5999999999999999E-3</c:v>
                </c:pt>
                <c:pt idx="2670">
                  <c:v>2.8E-3</c:v>
                </c:pt>
                <c:pt idx="2671">
                  <c:v>2.7000000000000001E-3</c:v>
                </c:pt>
                <c:pt idx="2672">
                  <c:v>2.5999999999999999E-3</c:v>
                </c:pt>
                <c:pt idx="2673">
                  <c:v>2.8E-3</c:v>
                </c:pt>
                <c:pt idx="2674">
                  <c:v>2.8E-3</c:v>
                </c:pt>
                <c:pt idx="2675">
                  <c:v>2.8E-3</c:v>
                </c:pt>
                <c:pt idx="2676">
                  <c:v>2.7000000000000001E-3</c:v>
                </c:pt>
                <c:pt idx="2677">
                  <c:v>2.8E-3</c:v>
                </c:pt>
                <c:pt idx="2678">
                  <c:v>2.7000000000000001E-3</c:v>
                </c:pt>
                <c:pt idx="2679">
                  <c:v>2.8E-3</c:v>
                </c:pt>
                <c:pt idx="2680">
                  <c:v>2.8E-3</c:v>
                </c:pt>
                <c:pt idx="2681">
                  <c:v>2.8E-3</c:v>
                </c:pt>
                <c:pt idx="2682">
                  <c:v>2.8999999999999998E-3</c:v>
                </c:pt>
                <c:pt idx="2683">
                  <c:v>2.5999999999999999E-3</c:v>
                </c:pt>
                <c:pt idx="2684">
                  <c:v>2.8E-3</c:v>
                </c:pt>
                <c:pt idx="2685">
                  <c:v>2.8E-3</c:v>
                </c:pt>
                <c:pt idx="2686">
                  <c:v>2.5999999999999999E-3</c:v>
                </c:pt>
                <c:pt idx="2687">
                  <c:v>2.7000000000000001E-3</c:v>
                </c:pt>
                <c:pt idx="2688">
                  <c:v>2.8E-3</c:v>
                </c:pt>
                <c:pt idx="2689">
                  <c:v>2.5999999999999999E-3</c:v>
                </c:pt>
                <c:pt idx="2690">
                  <c:v>2.7000000000000001E-3</c:v>
                </c:pt>
                <c:pt idx="2691">
                  <c:v>2.5999999999999999E-3</c:v>
                </c:pt>
                <c:pt idx="2692">
                  <c:v>2.5999999999999999E-3</c:v>
                </c:pt>
                <c:pt idx="2693">
                  <c:v>2.7000000000000001E-3</c:v>
                </c:pt>
                <c:pt idx="2694">
                  <c:v>2.5999999999999999E-3</c:v>
                </c:pt>
                <c:pt idx="2695">
                  <c:v>2.7000000000000001E-3</c:v>
                </c:pt>
                <c:pt idx="2696">
                  <c:v>2.5999999999999999E-3</c:v>
                </c:pt>
                <c:pt idx="2697">
                  <c:v>2.5000000000000001E-3</c:v>
                </c:pt>
                <c:pt idx="2698">
                  <c:v>2.7000000000000001E-3</c:v>
                </c:pt>
                <c:pt idx="2699">
                  <c:v>2.8E-3</c:v>
                </c:pt>
                <c:pt idx="2700">
                  <c:v>2.8999999999999998E-3</c:v>
                </c:pt>
                <c:pt idx="2701">
                  <c:v>2.5999999999999999E-3</c:v>
                </c:pt>
                <c:pt idx="2702">
                  <c:v>2.5999999999999999E-3</c:v>
                </c:pt>
                <c:pt idx="2703">
                  <c:v>2.5999999999999999E-3</c:v>
                </c:pt>
                <c:pt idx="2704">
                  <c:v>2.5999999999999999E-3</c:v>
                </c:pt>
                <c:pt idx="2705">
                  <c:v>2.7000000000000001E-3</c:v>
                </c:pt>
                <c:pt idx="2706">
                  <c:v>2.5000000000000001E-3</c:v>
                </c:pt>
                <c:pt idx="2707">
                  <c:v>2.8E-3</c:v>
                </c:pt>
                <c:pt idx="2708">
                  <c:v>2.5000000000000001E-3</c:v>
                </c:pt>
                <c:pt idx="2709">
                  <c:v>2.8E-3</c:v>
                </c:pt>
                <c:pt idx="2710">
                  <c:v>2.5999999999999999E-3</c:v>
                </c:pt>
                <c:pt idx="2711">
                  <c:v>2.5000000000000001E-3</c:v>
                </c:pt>
                <c:pt idx="2712">
                  <c:v>2.5999999999999999E-3</c:v>
                </c:pt>
                <c:pt idx="2713">
                  <c:v>2.5999999999999999E-3</c:v>
                </c:pt>
                <c:pt idx="2714">
                  <c:v>2.7000000000000001E-3</c:v>
                </c:pt>
                <c:pt idx="2715">
                  <c:v>2.5999999999999999E-3</c:v>
                </c:pt>
                <c:pt idx="2716">
                  <c:v>2.7000000000000001E-3</c:v>
                </c:pt>
                <c:pt idx="2717">
                  <c:v>2.7000000000000001E-3</c:v>
                </c:pt>
                <c:pt idx="2718">
                  <c:v>2.5999999999999999E-3</c:v>
                </c:pt>
                <c:pt idx="2719">
                  <c:v>2.5999999999999999E-3</c:v>
                </c:pt>
                <c:pt idx="2720">
                  <c:v>2.7000000000000001E-3</c:v>
                </c:pt>
                <c:pt idx="2721">
                  <c:v>2.5999999999999999E-3</c:v>
                </c:pt>
                <c:pt idx="2722">
                  <c:v>2.7000000000000001E-3</c:v>
                </c:pt>
                <c:pt idx="2723">
                  <c:v>2.7000000000000001E-3</c:v>
                </c:pt>
                <c:pt idx="2724">
                  <c:v>2.5999999999999999E-3</c:v>
                </c:pt>
                <c:pt idx="2725">
                  <c:v>2.5000000000000001E-3</c:v>
                </c:pt>
                <c:pt idx="2726">
                  <c:v>2.5999999999999999E-3</c:v>
                </c:pt>
                <c:pt idx="2727">
                  <c:v>2.5999999999999999E-3</c:v>
                </c:pt>
                <c:pt idx="2728">
                  <c:v>2.3999999999999998E-3</c:v>
                </c:pt>
                <c:pt idx="2729">
                  <c:v>2.5999999999999999E-3</c:v>
                </c:pt>
                <c:pt idx="2730">
                  <c:v>2.3999999999999998E-3</c:v>
                </c:pt>
                <c:pt idx="2731">
                  <c:v>2.5999999999999999E-3</c:v>
                </c:pt>
                <c:pt idx="2732">
                  <c:v>2.5000000000000001E-3</c:v>
                </c:pt>
                <c:pt idx="2733">
                  <c:v>2.5999999999999999E-3</c:v>
                </c:pt>
                <c:pt idx="2734">
                  <c:v>2.3999999999999998E-3</c:v>
                </c:pt>
                <c:pt idx="2735">
                  <c:v>2.3999999999999998E-3</c:v>
                </c:pt>
                <c:pt idx="2736">
                  <c:v>2.3E-3</c:v>
                </c:pt>
                <c:pt idx="2737">
                  <c:v>2.2000000000000001E-3</c:v>
                </c:pt>
                <c:pt idx="2738">
                  <c:v>2.5000000000000001E-3</c:v>
                </c:pt>
                <c:pt idx="2739">
                  <c:v>2.3E-3</c:v>
                </c:pt>
                <c:pt idx="2740">
                  <c:v>2.5000000000000001E-3</c:v>
                </c:pt>
                <c:pt idx="2741">
                  <c:v>2.2000000000000001E-3</c:v>
                </c:pt>
                <c:pt idx="2742">
                  <c:v>2.5999999999999999E-3</c:v>
                </c:pt>
                <c:pt idx="2743">
                  <c:v>2.5999999999999999E-3</c:v>
                </c:pt>
                <c:pt idx="2744">
                  <c:v>2.7000000000000001E-3</c:v>
                </c:pt>
                <c:pt idx="2745">
                  <c:v>2.5000000000000001E-3</c:v>
                </c:pt>
                <c:pt idx="2746">
                  <c:v>2.5000000000000001E-3</c:v>
                </c:pt>
                <c:pt idx="2747">
                  <c:v>2.5999999999999999E-3</c:v>
                </c:pt>
                <c:pt idx="2748">
                  <c:v>2.0999999999999999E-3</c:v>
                </c:pt>
                <c:pt idx="2749">
                  <c:v>2.5000000000000001E-3</c:v>
                </c:pt>
                <c:pt idx="2750">
                  <c:v>2.5999999999999999E-3</c:v>
                </c:pt>
                <c:pt idx="2751">
                  <c:v>2.5000000000000001E-3</c:v>
                </c:pt>
                <c:pt idx="2752">
                  <c:v>2.3999999999999998E-3</c:v>
                </c:pt>
                <c:pt idx="2753">
                  <c:v>2.3999999999999998E-3</c:v>
                </c:pt>
                <c:pt idx="2754">
                  <c:v>2.3E-3</c:v>
                </c:pt>
                <c:pt idx="2755">
                  <c:v>2.3999999999999998E-3</c:v>
                </c:pt>
                <c:pt idx="2756">
                  <c:v>2.5999999999999999E-3</c:v>
                </c:pt>
                <c:pt idx="2757">
                  <c:v>2.3E-3</c:v>
                </c:pt>
                <c:pt idx="2758">
                  <c:v>2.0999999999999999E-3</c:v>
                </c:pt>
                <c:pt idx="2759">
                  <c:v>2.3999999999999998E-3</c:v>
                </c:pt>
                <c:pt idx="2760">
                  <c:v>2.2000000000000001E-3</c:v>
                </c:pt>
                <c:pt idx="2761">
                  <c:v>2.3999999999999998E-3</c:v>
                </c:pt>
                <c:pt idx="2762">
                  <c:v>2.5999999999999999E-3</c:v>
                </c:pt>
                <c:pt idx="2763">
                  <c:v>2.2000000000000001E-3</c:v>
                </c:pt>
                <c:pt idx="2764">
                  <c:v>2.5000000000000001E-3</c:v>
                </c:pt>
                <c:pt idx="2765">
                  <c:v>2E-3</c:v>
                </c:pt>
                <c:pt idx="2766">
                  <c:v>2.3999999999999998E-3</c:v>
                </c:pt>
                <c:pt idx="2767">
                  <c:v>2.5000000000000001E-3</c:v>
                </c:pt>
                <c:pt idx="2768">
                  <c:v>2.3999999999999998E-3</c:v>
                </c:pt>
                <c:pt idx="2769">
                  <c:v>2.3E-3</c:v>
                </c:pt>
                <c:pt idx="2770">
                  <c:v>2.2000000000000001E-3</c:v>
                </c:pt>
                <c:pt idx="2771">
                  <c:v>2E-3</c:v>
                </c:pt>
                <c:pt idx="2772">
                  <c:v>2.3999999999999998E-3</c:v>
                </c:pt>
                <c:pt idx="2773">
                  <c:v>2.5000000000000001E-3</c:v>
                </c:pt>
                <c:pt idx="2774">
                  <c:v>2.3E-3</c:v>
                </c:pt>
                <c:pt idx="2775">
                  <c:v>2.2000000000000001E-3</c:v>
                </c:pt>
                <c:pt idx="2776">
                  <c:v>2.2000000000000001E-3</c:v>
                </c:pt>
                <c:pt idx="2777">
                  <c:v>2.3E-3</c:v>
                </c:pt>
                <c:pt idx="2778">
                  <c:v>2.3E-3</c:v>
                </c:pt>
                <c:pt idx="2779">
                  <c:v>2.0999999999999999E-3</c:v>
                </c:pt>
                <c:pt idx="2780">
                  <c:v>2.2000000000000001E-3</c:v>
                </c:pt>
                <c:pt idx="2781">
                  <c:v>2.2000000000000001E-3</c:v>
                </c:pt>
                <c:pt idx="2782">
                  <c:v>2.3E-3</c:v>
                </c:pt>
                <c:pt idx="2783">
                  <c:v>2.3999999999999998E-3</c:v>
                </c:pt>
                <c:pt idx="2784">
                  <c:v>2.3999999999999998E-3</c:v>
                </c:pt>
                <c:pt idx="2785">
                  <c:v>2.3999999999999998E-3</c:v>
                </c:pt>
                <c:pt idx="2786">
                  <c:v>2.5000000000000001E-3</c:v>
                </c:pt>
                <c:pt idx="2787">
                  <c:v>2.3999999999999998E-3</c:v>
                </c:pt>
                <c:pt idx="2788">
                  <c:v>2.3999999999999998E-3</c:v>
                </c:pt>
                <c:pt idx="2789">
                  <c:v>2.3999999999999998E-3</c:v>
                </c:pt>
                <c:pt idx="2790">
                  <c:v>2.3E-3</c:v>
                </c:pt>
                <c:pt idx="2791">
                  <c:v>2.5999999999999999E-3</c:v>
                </c:pt>
                <c:pt idx="2792">
                  <c:v>2.2000000000000001E-3</c:v>
                </c:pt>
                <c:pt idx="2793">
                  <c:v>2.0999999999999999E-3</c:v>
                </c:pt>
                <c:pt idx="2794">
                  <c:v>2.3999999999999998E-3</c:v>
                </c:pt>
                <c:pt idx="2795">
                  <c:v>2.5000000000000001E-3</c:v>
                </c:pt>
                <c:pt idx="2796">
                  <c:v>2.3E-3</c:v>
                </c:pt>
                <c:pt idx="2797">
                  <c:v>2.5000000000000001E-3</c:v>
                </c:pt>
                <c:pt idx="2798">
                  <c:v>2.5999999999999999E-3</c:v>
                </c:pt>
                <c:pt idx="2799">
                  <c:v>2.3999999999999998E-3</c:v>
                </c:pt>
                <c:pt idx="2800">
                  <c:v>2.5000000000000001E-3</c:v>
                </c:pt>
                <c:pt idx="2801">
                  <c:v>2.3999999999999998E-3</c:v>
                </c:pt>
                <c:pt idx="2802">
                  <c:v>2.3E-3</c:v>
                </c:pt>
                <c:pt idx="2803">
                  <c:v>2.5000000000000001E-3</c:v>
                </c:pt>
                <c:pt idx="2804">
                  <c:v>2.5000000000000001E-3</c:v>
                </c:pt>
                <c:pt idx="2805">
                  <c:v>2.5000000000000001E-3</c:v>
                </c:pt>
                <c:pt idx="2806">
                  <c:v>2.3E-3</c:v>
                </c:pt>
                <c:pt idx="2807">
                  <c:v>2.5999999999999999E-3</c:v>
                </c:pt>
                <c:pt idx="2808">
                  <c:v>2.3999999999999998E-3</c:v>
                </c:pt>
                <c:pt idx="2809">
                  <c:v>2.3999999999999998E-3</c:v>
                </c:pt>
                <c:pt idx="2810">
                  <c:v>2.3999999999999998E-3</c:v>
                </c:pt>
                <c:pt idx="2811">
                  <c:v>2.5000000000000001E-3</c:v>
                </c:pt>
                <c:pt idx="2812">
                  <c:v>2.3999999999999998E-3</c:v>
                </c:pt>
                <c:pt idx="2813">
                  <c:v>2.5000000000000001E-3</c:v>
                </c:pt>
                <c:pt idx="2814">
                  <c:v>2.3999999999999998E-3</c:v>
                </c:pt>
                <c:pt idx="2815">
                  <c:v>2.3E-3</c:v>
                </c:pt>
                <c:pt idx="2816">
                  <c:v>2.3999999999999998E-3</c:v>
                </c:pt>
                <c:pt idx="2817">
                  <c:v>2.3999999999999998E-3</c:v>
                </c:pt>
                <c:pt idx="2818">
                  <c:v>2.3999999999999998E-3</c:v>
                </c:pt>
                <c:pt idx="2819">
                  <c:v>2.3999999999999998E-3</c:v>
                </c:pt>
                <c:pt idx="2820">
                  <c:v>2.3E-3</c:v>
                </c:pt>
                <c:pt idx="2821">
                  <c:v>2.3E-3</c:v>
                </c:pt>
                <c:pt idx="2822">
                  <c:v>2.3E-3</c:v>
                </c:pt>
                <c:pt idx="2823">
                  <c:v>2.5999999999999999E-3</c:v>
                </c:pt>
                <c:pt idx="2824">
                  <c:v>2.2000000000000001E-3</c:v>
                </c:pt>
                <c:pt idx="2825">
                  <c:v>2.3999999999999998E-3</c:v>
                </c:pt>
                <c:pt idx="2826">
                  <c:v>2.3999999999999998E-3</c:v>
                </c:pt>
                <c:pt idx="2827">
                  <c:v>2.2000000000000001E-3</c:v>
                </c:pt>
                <c:pt idx="2828">
                  <c:v>2.3E-3</c:v>
                </c:pt>
                <c:pt idx="2829">
                  <c:v>2.3999999999999998E-3</c:v>
                </c:pt>
                <c:pt idx="2830">
                  <c:v>2.3E-3</c:v>
                </c:pt>
                <c:pt idx="2831">
                  <c:v>2.3E-3</c:v>
                </c:pt>
                <c:pt idx="2832">
                  <c:v>2.3999999999999998E-3</c:v>
                </c:pt>
                <c:pt idx="2833">
                  <c:v>2.2000000000000001E-3</c:v>
                </c:pt>
                <c:pt idx="2834">
                  <c:v>2.3999999999999998E-3</c:v>
                </c:pt>
                <c:pt idx="2835">
                  <c:v>2.3999999999999998E-3</c:v>
                </c:pt>
                <c:pt idx="2836">
                  <c:v>2.3E-3</c:v>
                </c:pt>
                <c:pt idx="2837">
                  <c:v>2.5999999999999999E-3</c:v>
                </c:pt>
                <c:pt idx="2838">
                  <c:v>2.2000000000000001E-3</c:v>
                </c:pt>
                <c:pt idx="2839">
                  <c:v>2.3999999999999998E-3</c:v>
                </c:pt>
                <c:pt idx="2840">
                  <c:v>2.5999999999999999E-3</c:v>
                </c:pt>
                <c:pt idx="2841">
                  <c:v>2.2000000000000001E-3</c:v>
                </c:pt>
                <c:pt idx="2842">
                  <c:v>2.2000000000000001E-3</c:v>
                </c:pt>
                <c:pt idx="2843">
                  <c:v>2.5999999999999999E-3</c:v>
                </c:pt>
                <c:pt idx="2844">
                  <c:v>2.0999999999999999E-3</c:v>
                </c:pt>
                <c:pt idx="2845">
                  <c:v>2.3E-3</c:v>
                </c:pt>
                <c:pt idx="2846">
                  <c:v>2.0999999999999999E-3</c:v>
                </c:pt>
                <c:pt idx="2847">
                  <c:v>2.3999999999999998E-3</c:v>
                </c:pt>
                <c:pt idx="2848">
                  <c:v>2.3E-3</c:v>
                </c:pt>
                <c:pt idx="2849">
                  <c:v>2.3999999999999998E-3</c:v>
                </c:pt>
                <c:pt idx="2850">
                  <c:v>2.3999999999999998E-3</c:v>
                </c:pt>
                <c:pt idx="2851">
                  <c:v>2.2000000000000001E-3</c:v>
                </c:pt>
                <c:pt idx="2852">
                  <c:v>2.3999999999999998E-3</c:v>
                </c:pt>
                <c:pt idx="2853">
                  <c:v>2.3E-3</c:v>
                </c:pt>
                <c:pt idx="2854">
                  <c:v>2.3999999999999998E-3</c:v>
                </c:pt>
                <c:pt idx="2855">
                  <c:v>2.0999999999999999E-3</c:v>
                </c:pt>
                <c:pt idx="2856">
                  <c:v>2.3E-3</c:v>
                </c:pt>
                <c:pt idx="2857">
                  <c:v>2.3E-3</c:v>
                </c:pt>
                <c:pt idx="2858">
                  <c:v>2.0999999999999999E-3</c:v>
                </c:pt>
                <c:pt idx="2859">
                  <c:v>2.2000000000000001E-3</c:v>
                </c:pt>
                <c:pt idx="2860">
                  <c:v>2.0999999999999999E-3</c:v>
                </c:pt>
                <c:pt idx="2861">
                  <c:v>2.5000000000000001E-3</c:v>
                </c:pt>
                <c:pt idx="2862">
                  <c:v>2.3999999999999998E-3</c:v>
                </c:pt>
                <c:pt idx="2863">
                  <c:v>2.3E-3</c:v>
                </c:pt>
                <c:pt idx="2864">
                  <c:v>2.3E-3</c:v>
                </c:pt>
                <c:pt idx="2865">
                  <c:v>2.2000000000000001E-3</c:v>
                </c:pt>
                <c:pt idx="2866">
                  <c:v>2.3999999999999998E-3</c:v>
                </c:pt>
                <c:pt idx="2867">
                  <c:v>2.2000000000000001E-3</c:v>
                </c:pt>
                <c:pt idx="2868">
                  <c:v>2.0999999999999999E-3</c:v>
                </c:pt>
                <c:pt idx="2869">
                  <c:v>2.0999999999999999E-3</c:v>
                </c:pt>
                <c:pt idx="2870">
                  <c:v>2.0999999999999999E-3</c:v>
                </c:pt>
                <c:pt idx="2871">
                  <c:v>2.2000000000000001E-3</c:v>
                </c:pt>
                <c:pt idx="2872">
                  <c:v>2.2000000000000001E-3</c:v>
                </c:pt>
                <c:pt idx="2873">
                  <c:v>2.3E-3</c:v>
                </c:pt>
                <c:pt idx="2874">
                  <c:v>2.3E-3</c:v>
                </c:pt>
                <c:pt idx="2875">
                  <c:v>2.3E-3</c:v>
                </c:pt>
                <c:pt idx="2876">
                  <c:v>2.3E-3</c:v>
                </c:pt>
                <c:pt idx="2877">
                  <c:v>2.0999999999999999E-3</c:v>
                </c:pt>
                <c:pt idx="2878">
                  <c:v>2.3E-3</c:v>
                </c:pt>
                <c:pt idx="2879">
                  <c:v>2.0999999999999999E-3</c:v>
                </c:pt>
                <c:pt idx="2880">
                  <c:v>2.3E-3</c:v>
                </c:pt>
                <c:pt idx="2881">
                  <c:v>2.0999999999999999E-3</c:v>
                </c:pt>
                <c:pt idx="2882">
                  <c:v>2.2000000000000001E-3</c:v>
                </c:pt>
                <c:pt idx="2883">
                  <c:v>2.3E-3</c:v>
                </c:pt>
                <c:pt idx="2884">
                  <c:v>2.0999999999999999E-3</c:v>
                </c:pt>
                <c:pt idx="2885">
                  <c:v>2.0999999999999999E-3</c:v>
                </c:pt>
                <c:pt idx="2886">
                  <c:v>2.0999999999999999E-3</c:v>
                </c:pt>
                <c:pt idx="2887">
                  <c:v>2.3999999999999998E-3</c:v>
                </c:pt>
                <c:pt idx="2888">
                  <c:v>2.0999999999999999E-3</c:v>
                </c:pt>
                <c:pt idx="2889">
                  <c:v>2.0999999999999999E-3</c:v>
                </c:pt>
                <c:pt idx="2890">
                  <c:v>2.2000000000000001E-3</c:v>
                </c:pt>
                <c:pt idx="2891">
                  <c:v>2.3E-3</c:v>
                </c:pt>
                <c:pt idx="2892">
                  <c:v>2.3E-3</c:v>
                </c:pt>
                <c:pt idx="2893">
                  <c:v>2.3E-3</c:v>
                </c:pt>
                <c:pt idx="2894">
                  <c:v>2.0999999999999999E-3</c:v>
                </c:pt>
                <c:pt idx="2895">
                  <c:v>2.2000000000000001E-3</c:v>
                </c:pt>
                <c:pt idx="2896">
                  <c:v>2E-3</c:v>
                </c:pt>
                <c:pt idx="2897">
                  <c:v>2.3E-3</c:v>
                </c:pt>
                <c:pt idx="2898">
                  <c:v>2.0999999999999999E-3</c:v>
                </c:pt>
                <c:pt idx="2899">
                  <c:v>2.0999999999999999E-3</c:v>
                </c:pt>
                <c:pt idx="2900">
                  <c:v>2.2000000000000001E-3</c:v>
                </c:pt>
                <c:pt idx="2901">
                  <c:v>2.2000000000000001E-3</c:v>
                </c:pt>
                <c:pt idx="2902">
                  <c:v>2.2000000000000001E-3</c:v>
                </c:pt>
                <c:pt idx="2903">
                  <c:v>2.3E-3</c:v>
                </c:pt>
                <c:pt idx="2904">
                  <c:v>2.2000000000000001E-3</c:v>
                </c:pt>
                <c:pt idx="2905">
                  <c:v>2.3E-3</c:v>
                </c:pt>
                <c:pt idx="2906">
                  <c:v>2.3999999999999998E-3</c:v>
                </c:pt>
                <c:pt idx="2907">
                  <c:v>2.3E-3</c:v>
                </c:pt>
                <c:pt idx="2908">
                  <c:v>2.0999999999999999E-3</c:v>
                </c:pt>
                <c:pt idx="2909">
                  <c:v>2.2000000000000001E-3</c:v>
                </c:pt>
                <c:pt idx="2910">
                  <c:v>2.2000000000000001E-3</c:v>
                </c:pt>
                <c:pt idx="2911">
                  <c:v>1.9E-3</c:v>
                </c:pt>
                <c:pt idx="2912">
                  <c:v>2.0999999999999999E-3</c:v>
                </c:pt>
                <c:pt idx="2913">
                  <c:v>2E-3</c:v>
                </c:pt>
                <c:pt idx="2914">
                  <c:v>2E-3</c:v>
                </c:pt>
                <c:pt idx="2915">
                  <c:v>2.0999999999999999E-3</c:v>
                </c:pt>
                <c:pt idx="2916">
                  <c:v>2.3E-3</c:v>
                </c:pt>
                <c:pt idx="2917">
                  <c:v>2.0999999999999999E-3</c:v>
                </c:pt>
                <c:pt idx="2918">
                  <c:v>2.3E-3</c:v>
                </c:pt>
                <c:pt idx="2919">
                  <c:v>2.2000000000000001E-3</c:v>
                </c:pt>
                <c:pt idx="2920">
                  <c:v>2.2000000000000001E-3</c:v>
                </c:pt>
                <c:pt idx="2921">
                  <c:v>2.2000000000000001E-3</c:v>
                </c:pt>
                <c:pt idx="2922">
                  <c:v>2.2000000000000001E-3</c:v>
                </c:pt>
                <c:pt idx="2923">
                  <c:v>2.0999999999999999E-3</c:v>
                </c:pt>
                <c:pt idx="2924">
                  <c:v>2.0999999999999999E-3</c:v>
                </c:pt>
                <c:pt idx="2925">
                  <c:v>2.2000000000000001E-3</c:v>
                </c:pt>
                <c:pt idx="2926">
                  <c:v>2.3999999999999998E-3</c:v>
                </c:pt>
                <c:pt idx="2927">
                  <c:v>2.3999999999999998E-3</c:v>
                </c:pt>
                <c:pt idx="2928">
                  <c:v>2.5000000000000001E-3</c:v>
                </c:pt>
                <c:pt idx="2929">
                  <c:v>1.9E-3</c:v>
                </c:pt>
                <c:pt idx="2930">
                  <c:v>2.3999999999999998E-3</c:v>
                </c:pt>
                <c:pt idx="2931">
                  <c:v>2.0999999999999999E-3</c:v>
                </c:pt>
                <c:pt idx="2932">
                  <c:v>2.2000000000000001E-3</c:v>
                </c:pt>
                <c:pt idx="2933">
                  <c:v>2E-3</c:v>
                </c:pt>
                <c:pt idx="2934">
                  <c:v>2.3E-3</c:v>
                </c:pt>
                <c:pt idx="2935">
                  <c:v>2.0999999999999999E-3</c:v>
                </c:pt>
                <c:pt idx="2936">
                  <c:v>2E-3</c:v>
                </c:pt>
                <c:pt idx="2937">
                  <c:v>2.3E-3</c:v>
                </c:pt>
                <c:pt idx="2938">
                  <c:v>1.9E-3</c:v>
                </c:pt>
                <c:pt idx="2939">
                  <c:v>2E-3</c:v>
                </c:pt>
                <c:pt idx="2940">
                  <c:v>2E-3</c:v>
                </c:pt>
                <c:pt idx="2941">
                  <c:v>1.9E-3</c:v>
                </c:pt>
                <c:pt idx="2942">
                  <c:v>2.0999999999999999E-3</c:v>
                </c:pt>
                <c:pt idx="2943">
                  <c:v>2E-3</c:v>
                </c:pt>
                <c:pt idx="2944">
                  <c:v>2.0999999999999999E-3</c:v>
                </c:pt>
                <c:pt idx="2945">
                  <c:v>1.8E-3</c:v>
                </c:pt>
                <c:pt idx="2946">
                  <c:v>2.0999999999999999E-3</c:v>
                </c:pt>
                <c:pt idx="2947">
                  <c:v>2.2000000000000001E-3</c:v>
                </c:pt>
                <c:pt idx="2948">
                  <c:v>2.3E-3</c:v>
                </c:pt>
                <c:pt idx="2949">
                  <c:v>2E-3</c:v>
                </c:pt>
                <c:pt idx="2950">
                  <c:v>2E-3</c:v>
                </c:pt>
                <c:pt idx="2951">
                  <c:v>1.9E-3</c:v>
                </c:pt>
                <c:pt idx="2952">
                  <c:v>2.3999999999999998E-3</c:v>
                </c:pt>
                <c:pt idx="2953">
                  <c:v>2.3E-3</c:v>
                </c:pt>
                <c:pt idx="2954">
                  <c:v>2.2000000000000001E-3</c:v>
                </c:pt>
                <c:pt idx="2955">
                  <c:v>2.3E-3</c:v>
                </c:pt>
                <c:pt idx="2956">
                  <c:v>2E-3</c:v>
                </c:pt>
                <c:pt idx="2957">
                  <c:v>2.0999999999999999E-3</c:v>
                </c:pt>
                <c:pt idx="2958">
                  <c:v>2.0999999999999999E-3</c:v>
                </c:pt>
                <c:pt idx="2959">
                  <c:v>2.0999999999999999E-3</c:v>
                </c:pt>
                <c:pt idx="2960">
                  <c:v>2.2000000000000001E-3</c:v>
                </c:pt>
                <c:pt idx="2961">
                  <c:v>2.2000000000000001E-3</c:v>
                </c:pt>
                <c:pt idx="2962">
                  <c:v>2.2000000000000001E-3</c:v>
                </c:pt>
                <c:pt idx="2963">
                  <c:v>2.3E-3</c:v>
                </c:pt>
                <c:pt idx="2964">
                  <c:v>2.3999999999999998E-3</c:v>
                </c:pt>
                <c:pt idx="2965">
                  <c:v>2.0999999999999999E-3</c:v>
                </c:pt>
                <c:pt idx="2966">
                  <c:v>2.3E-3</c:v>
                </c:pt>
                <c:pt idx="2967">
                  <c:v>2.2000000000000001E-3</c:v>
                </c:pt>
                <c:pt idx="2968">
                  <c:v>2E-3</c:v>
                </c:pt>
                <c:pt idx="2969">
                  <c:v>2.2000000000000001E-3</c:v>
                </c:pt>
                <c:pt idx="2970">
                  <c:v>2.3999999999999998E-3</c:v>
                </c:pt>
                <c:pt idx="2971">
                  <c:v>2.0999999999999999E-3</c:v>
                </c:pt>
                <c:pt idx="2972">
                  <c:v>2E-3</c:v>
                </c:pt>
                <c:pt idx="2973">
                  <c:v>2.5000000000000001E-3</c:v>
                </c:pt>
                <c:pt idx="2974">
                  <c:v>2.3E-3</c:v>
                </c:pt>
                <c:pt idx="2975">
                  <c:v>2.0999999999999999E-3</c:v>
                </c:pt>
                <c:pt idx="2976">
                  <c:v>2.2000000000000001E-3</c:v>
                </c:pt>
                <c:pt idx="2977">
                  <c:v>2.2000000000000001E-3</c:v>
                </c:pt>
                <c:pt idx="2978">
                  <c:v>2.2000000000000001E-3</c:v>
                </c:pt>
                <c:pt idx="2979">
                  <c:v>2.0999999999999999E-3</c:v>
                </c:pt>
                <c:pt idx="2980">
                  <c:v>2.2000000000000001E-3</c:v>
                </c:pt>
                <c:pt idx="2981">
                  <c:v>2.0999999999999999E-3</c:v>
                </c:pt>
                <c:pt idx="2982">
                  <c:v>2.3E-3</c:v>
                </c:pt>
                <c:pt idx="2983">
                  <c:v>2.2000000000000001E-3</c:v>
                </c:pt>
                <c:pt idx="2984">
                  <c:v>2.0999999999999999E-3</c:v>
                </c:pt>
                <c:pt idx="2985">
                  <c:v>2.3E-3</c:v>
                </c:pt>
                <c:pt idx="2986">
                  <c:v>2.3999999999999998E-3</c:v>
                </c:pt>
                <c:pt idx="2987">
                  <c:v>1.9E-3</c:v>
                </c:pt>
                <c:pt idx="2988">
                  <c:v>2.2000000000000001E-3</c:v>
                </c:pt>
                <c:pt idx="2989">
                  <c:v>2E-3</c:v>
                </c:pt>
                <c:pt idx="2990">
                  <c:v>2E-3</c:v>
                </c:pt>
                <c:pt idx="2991">
                  <c:v>2.2000000000000001E-3</c:v>
                </c:pt>
                <c:pt idx="2992">
                  <c:v>2.3E-3</c:v>
                </c:pt>
                <c:pt idx="2993">
                  <c:v>2.5000000000000001E-3</c:v>
                </c:pt>
                <c:pt idx="2994">
                  <c:v>2.2000000000000001E-3</c:v>
                </c:pt>
                <c:pt idx="2995">
                  <c:v>2E-3</c:v>
                </c:pt>
                <c:pt idx="2996">
                  <c:v>2E-3</c:v>
                </c:pt>
                <c:pt idx="2997">
                  <c:v>2.3999999999999998E-3</c:v>
                </c:pt>
                <c:pt idx="2998">
                  <c:v>2E-3</c:v>
                </c:pt>
                <c:pt idx="2999">
                  <c:v>2E-3</c:v>
                </c:pt>
                <c:pt idx="3000">
                  <c:v>1.9E-3</c:v>
                </c:pt>
                <c:pt idx="3001">
                  <c:v>2E-3</c:v>
                </c:pt>
                <c:pt idx="3002">
                  <c:v>1.9E-3</c:v>
                </c:pt>
                <c:pt idx="3003">
                  <c:v>2.0999999999999999E-3</c:v>
                </c:pt>
                <c:pt idx="3004">
                  <c:v>2.0999999999999999E-3</c:v>
                </c:pt>
                <c:pt idx="3005">
                  <c:v>2.2000000000000001E-3</c:v>
                </c:pt>
                <c:pt idx="3006">
                  <c:v>2.2000000000000001E-3</c:v>
                </c:pt>
                <c:pt idx="3007">
                  <c:v>2.5000000000000001E-3</c:v>
                </c:pt>
                <c:pt idx="3008">
                  <c:v>2.3E-3</c:v>
                </c:pt>
                <c:pt idx="3009">
                  <c:v>2.2000000000000001E-3</c:v>
                </c:pt>
                <c:pt idx="3010">
                  <c:v>2.2000000000000001E-3</c:v>
                </c:pt>
                <c:pt idx="3011">
                  <c:v>2.2000000000000001E-3</c:v>
                </c:pt>
                <c:pt idx="3012">
                  <c:v>2.2000000000000001E-3</c:v>
                </c:pt>
                <c:pt idx="3013">
                  <c:v>2.2000000000000001E-3</c:v>
                </c:pt>
                <c:pt idx="3014">
                  <c:v>2.3999999999999998E-3</c:v>
                </c:pt>
                <c:pt idx="3015">
                  <c:v>2.2000000000000001E-3</c:v>
                </c:pt>
                <c:pt idx="3016">
                  <c:v>2.0999999999999999E-3</c:v>
                </c:pt>
                <c:pt idx="3017">
                  <c:v>2.3E-3</c:v>
                </c:pt>
                <c:pt idx="3018">
                  <c:v>2.3E-3</c:v>
                </c:pt>
                <c:pt idx="3019">
                  <c:v>2.3999999999999998E-3</c:v>
                </c:pt>
                <c:pt idx="3020">
                  <c:v>2.0999999999999999E-3</c:v>
                </c:pt>
                <c:pt idx="3021">
                  <c:v>2.5999999999999999E-3</c:v>
                </c:pt>
                <c:pt idx="3022">
                  <c:v>2.2000000000000001E-3</c:v>
                </c:pt>
                <c:pt idx="3023">
                  <c:v>2.3E-3</c:v>
                </c:pt>
                <c:pt idx="3024">
                  <c:v>2E-3</c:v>
                </c:pt>
                <c:pt idx="3025">
                  <c:v>2.3E-3</c:v>
                </c:pt>
                <c:pt idx="3026">
                  <c:v>2.2000000000000001E-3</c:v>
                </c:pt>
                <c:pt idx="3027">
                  <c:v>2.5999999999999999E-3</c:v>
                </c:pt>
                <c:pt idx="3028">
                  <c:v>2.5999999999999999E-3</c:v>
                </c:pt>
                <c:pt idx="3029">
                  <c:v>2.3E-3</c:v>
                </c:pt>
                <c:pt idx="3030">
                  <c:v>2.5000000000000001E-3</c:v>
                </c:pt>
                <c:pt idx="3031">
                  <c:v>2.3999999999999998E-3</c:v>
                </c:pt>
                <c:pt idx="3032">
                  <c:v>2.5000000000000001E-3</c:v>
                </c:pt>
                <c:pt idx="3033">
                  <c:v>2.5999999999999999E-3</c:v>
                </c:pt>
                <c:pt idx="3034">
                  <c:v>2.7000000000000001E-3</c:v>
                </c:pt>
                <c:pt idx="3035">
                  <c:v>2.3999999999999998E-3</c:v>
                </c:pt>
                <c:pt idx="3036">
                  <c:v>2.8999999999999998E-3</c:v>
                </c:pt>
                <c:pt idx="3037">
                  <c:v>2.7000000000000001E-3</c:v>
                </c:pt>
                <c:pt idx="3038">
                  <c:v>2.7000000000000001E-3</c:v>
                </c:pt>
                <c:pt idx="3039">
                  <c:v>2.8E-3</c:v>
                </c:pt>
                <c:pt idx="3040">
                  <c:v>2.3999999999999998E-3</c:v>
                </c:pt>
                <c:pt idx="3041">
                  <c:v>2.5000000000000001E-3</c:v>
                </c:pt>
                <c:pt idx="3042">
                  <c:v>2.7000000000000001E-3</c:v>
                </c:pt>
                <c:pt idx="3043">
                  <c:v>2.5999999999999999E-3</c:v>
                </c:pt>
                <c:pt idx="3044">
                  <c:v>2.5000000000000001E-3</c:v>
                </c:pt>
                <c:pt idx="3045">
                  <c:v>2.3999999999999998E-3</c:v>
                </c:pt>
                <c:pt idx="3046">
                  <c:v>2.7000000000000001E-3</c:v>
                </c:pt>
                <c:pt idx="3047">
                  <c:v>2.8E-3</c:v>
                </c:pt>
                <c:pt idx="3048">
                  <c:v>2.7000000000000001E-3</c:v>
                </c:pt>
                <c:pt idx="3049">
                  <c:v>2.8E-3</c:v>
                </c:pt>
                <c:pt idx="3050">
                  <c:v>2.8E-3</c:v>
                </c:pt>
                <c:pt idx="3051">
                  <c:v>2.2000000000000001E-3</c:v>
                </c:pt>
                <c:pt idx="3052">
                  <c:v>2.5000000000000001E-3</c:v>
                </c:pt>
                <c:pt idx="3053">
                  <c:v>2.5999999999999999E-3</c:v>
                </c:pt>
                <c:pt idx="3054">
                  <c:v>2.5000000000000001E-3</c:v>
                </c:pt>
                <c:pt idx="3055">
                  <c:v>2.5999999999999999E-3</c:v>
                </c:pt>
                <c:pt idx="3056">
                  <c:v>2.3999999999999998E-3</c:v>
                </c:pt>
                <c:pt idx="3057">
                  <c:v>2.3E-3</c:v>
                </c:pt>
                <c:pt idx="3058">
                  <c:v>2.7000000000000001E-3</c:v>
                </c:pt>
                <c:pt idx="3059">
                  <c:v>2.5999999999999999E-3</c:v>
                </c:pt>
                <c:pt idx="3060">
                  <c:v>2.8E-3</c:v>
                </c:pt>
                <c:pt idx="3061">
                  <c:v>2.7000000000000001E-3</c:v>
                </c:pt>
                <c:pt idx="3062">
                  <c:v>2.3E-3</c:v>
                </c:pt>
                <c:pt idx="3063">
                  <c:v>2.5000000000000001E-3</c:v>
                </c:pt>
                <c:pt idx="3064">
                  <c:v>2.3E-3</c:v>
                </c:pt>
                <c:pt idx="3065">
                  <c:v>2.8E-3</c:v>
                </c:pt>
                <c:pt idx="3066">
                  <c:v>2.5000000000000001E-3</c:v>
                </c:pt>
                <c:pt idx="3067">
                  <c:v>2.5999999999999999E-3</c:v>
                </c:pt>
                <c:pt idx="3068">
                  <c:v>2.3999999999999998E-3</c:v>
                </c:pt>
                <c:pt idx="3069">
                  <c:v>2.2000000000000001E-3</c:v>
                </c:pt>
                <c:pt idx="3070">
                  <c:v>2.7000000000000001E-3</c:v>
                </c:pt>
                <c:pt idx="3071">
                  <c:v>2.3999999999999998E-3</c:v>
                </c:pt>
                <c:pt idx="3072">
                  <c:v>2.3E-3</c:v>
                </c:pt>
                <c:pt idx="3073">
                  <c:v>2.3999999999999998E-3</c:v>
                </c:pt>
                <c:pt idx="3074">
                  <c:v>2.5999999999999999E-3</c:v>
                </c:pt>
                <c:pt idx="3075">
                  <c:v>2.5000000000000001E-3</c:v>
                </c:pt>
                <c:pt idx="3076">
                  <c:v>2.5000000000000001E-3</c:v>
                </c:pt>
                <c:pt idx="3077">
                  <c:v>2.3999999999999998E-3</c:v>
                </c:pt>
                <c:pt idx="3078">
                  <c:v>2.7000000000000001E-3</c:v>
                </c:pt>
                <c:pt idx="3079">
                  <c:v>2.3E-3</c:v>
                </c:pt>
                <c:pt idx="3080">
                  <c:v>2.3999999999999998E-3</c:v>
                </c:pt>
                <c:pt idx="3081">
                  <c:v>2.7000000000000001E-3</c:v>
                </c:pt>
                <c:pt idx="3082">
                  <c:v>2.3999999999999998E-3</c:v>
                </c:pt>
                <c:pt idx="3083">
                  <c:v>2.5999999999999999E-3</c:v>
                </c:pt>
                <c:pt idx="3084">
                  <c:v>2.3999999999999998E-3</c:v>
                </c:pt>
                <c:pt idx="3085">
                  <c:v>2.0999999999999999E-3</c:v>
                </c:pt>
                <c:pt idx="3086">
                  <c:v>2.5000000000000001E-3</c:v>
                </c:pt>
                <c:pt idx="3087">
                  <c:v>2.2000000000000001E-3</c:v>
                </c:pt>
                <c:pt idx="3088">
                  <c:v>2.2000000000000001E-3</c:v>
                </c:pt>
                <c:pt idx="3089">
                  <c:v>2.3999999999999998E-3</c:v>
                </c:pt>
                <c:pt idx="3090">
                  <c:v>2.5000000000000001E-3</c:v>
                </c:pt>
                <c:pt idx="3091">
                  <c:v>2.2000000000000001E-3</c:v>
                </c:pt>
                <c:pt idx="3092">
                  <c:v>2.3E-3</c:v>
                </c:pt>
                <c:pt idx="3093">
                  <c:v>2.5999999999999999E-3</c:v>
                </c:pt>
                <c:pt idx="3094">
                  <c:v>2.5000000000000001E-3</c:v>
                </c:pt>
                <c:pt idx="3095">
                  <c:v>2.5000000000000001E-3</c:v>
                </c:pt>
                <c:pt idx="3096">
                  <c:v>2.2000000000000001E-3</c:v>
                </c:pt>
                <c:pt idx="3097">
                  <c:v>2.5000000000000001E-3</c:v>
                </c:pt>
                <c:pt idx="3098">
                  <c:v>2.5000000000000001E-3</c:v>
                </c:pt>
                <c:pt idx="3099">
                  <c:v>2.5000000000000001E-3</c:v>
                </c:pt>
                <c:pt idx="3100">
                  <c:v>2.3999999999999998E-3</c:v>
                </c:pt>
                <c:pt idx="3101">
                  <c:v>2.5000000000000001E-3</c:v>
                </c:pt>
                <c:pt idx="3102">
                  <c:v>2.3E-3</c:v>
                </c:pt>
                <c:pt idx="3103">
                  <c:v>2.2000000000000001E-3</c:v>
                </c:pt>
                <c:pt idx="3104">
                  <c:v>2.5000000000000001E-3</c:v>
                </c:pt>
                <c:pt idx="3105">
                  <c:v>2.3E-3</c:v>
                </c:pt>
                <c:pt idx="3106">
                  <c:v>2.5999999999999999E-3</c:v>
                </c:pt>
                <c:pt idx="3107">
                  <c:v>2.3E-3</c:v>
                </c:pt>
                <c:pt idx="3108">
                  <c:v>2.3E-3</c:v>
                </c:pt>
                <c:pt idx="3109">
                  <c:v>2.5999999999999999E-3</c:v>
                </c:pt>
                <c:pt idx="3110">
                  <c:v>2.3E-3</c:v>
                </c:pt>
                <c:pt idx="3111">
                  <c:v>2.7000000000000001E-3</c:v>
                </c:pt>
                <c:pt idx="3112">
                  <c:v>2.7000000000000001E-3</c:v>
                </c:pt>
                <c:pt idx="3113">
                  <c:v>2.3E-3</c:v>
                </c:pt>
                <c:pt idx="3114">
                  <c:v>2.5999999999999999E-3</c:v>
                </c:pt>
                <c:pt idx="3115">
                  <c:v>2.5000000000000001E-3</c:v>
                </c:pt>
                <c:pt idx="3116">
                  <c:v>2.5000000000000001E-3</c:v>
                </c:pt>
                <c:pt idx="3117">
                  <c:v>2.3E-3</c:v>
                </c:pt>
                <c:pt idx="3118">
                  <c:v>2.0999999999999999E-3</c:v>
                </c:pt>
                <c:pt idx="3119">
                  <c:v>2.2000000000000001E-3</c:v>
                </c:pt>
                <c:pt idx="3120">
                  <c:v>2.0999999999999999E-3</c:v>
                </c:pt>
                <c:pt idx="3121">
                  <c:v>2.5000000000000001E-3</c:v>
                </c:pt>
                <c:pt idx="3122">
                  <c:v>2.2000000000000001E-3</c:v>
                </c:pt>
                <c:pt idx="3123">
                  <c:v>2.3999999999999998E-3</c:v>
                </c:pt>
                <c:pt idx="3124">
                  <c:v>2.0999999999999999E-3</c:v>
                </c:pt>
                <c:pt idx="3125">
                  <c:v>2.3999999999999998E-3</c:v>
                </c:pt>
                <c:pt idx="3126">
                  <c:v>2.3E-3</c:v>
                </c:pt>
                <c:pt idx="3127">
                  <c:v>2.5000000000000001E-3</c:v>
                </c:pt>
                <c:pt idx="3128">
                  <c:v>2.5999999999999999E-3</c:v>
                </c:pt>
                <c:pt idx="3129">
                  <c:v>2.3E-3</c:v>
                </c:pt>
                <c:pt idx="3130">
                  <c:v>2.7000000000000001E-3</c:v>
                </c:pt>
                <c:pt idx="3131">
                  <c:v>2.3999999999999998E-3</c:v>
                </c:pt>
                <c:pt idx="3132">
                  <c:v>2.2000000000000001E-3</c:v>
                </c:pt>
                <c:pt idx="3133">
                  <c:v>2.3E-3</c:v>
                </c:pt>
                <c:pt idx="3134">
                  <c:v>2.3E-3</c:v>
                </c:pt>
                <c:pt idx="3135">
                  <c:v>2.5000000000000001E-3</c:v>
                </c:pt>
                <c:pt idx="3136">
                  <c:v>2.3E-3</c:v>
                </c:pt>
                <c:pt idx="3137">
                  <c:v>2.3E-3</c:v>
                </c:pt>
                <c:pt idx="3138">
                  <c:v>2.0999999999999999E-3</c:v>
                </c:pt>
                <c:pt idx="3139">
                  <c:v>2.3999999999999998E-3</c:v>
                </c:pt>
                <c:pt idx="3140">
                  <c:v>2.3999999999999998E-3</c:v>
                </c:pt>
                <c:pt idx="3141">
                  <c:v>2.3E-3</c:v>
                </c:pt>
                <c:pt idx="3142">
                  <c:v>2.0999999999999999E-3</c:v>
                </c:pt>
                <c:pt idx="3143">
                  <c:v>2E-3</c:v>
                </c:pt>
                <c:pt idx="3144">
                  <c:v>2.0999999999999999E-3</c:v>
                </c:pt>
                <c:pt idx="3145">
                  <c:v>2.2000000000000001E-3</c:v>
                </c:pt>
                <c:pt idx="3146">
                  <c:v>2.3E-3</c:v>
                </c:pt>
                <c:pt idx="3147">
                  <c:v>2.3E-3</c:v>
                </c:pt>
                <c:pt idx="3148">
                  <c:v>1.9E-3</c:v>
                </c:pt>
                <c:pt idx="3149">
                  <c:v>2.0999999999999999E-3</c:v>
                </c:pt>
                <c:pt idx="3150">
                  <c:v>2.0999999999999999E-3</c:v>
                </c:pt>
                <c:pt idx="3151">
                  <c:v>2E-3</c:v>
                </c:pt>
                <c:pt idx="3152">
                  <c:v>2E-3</c:v>
                </c:pt>
                <c:pt idx="3153">
                  <c:v>1.9E-3</c:v>
                </c:pt>
                <c:pt idx="3154">
                  <c:v>1.9E-3</c:v>
                </c:pt>
                <c:pt idx="3155">
                  <c:v>2E-3</c:v>
                </c:pt>
                <c:pt idx="3156">
                  <c:v>2.2000000000000001E-3</c:v>
                </c:pt>
                <c:pt idx="3157">
                  <c:v>2.0999999999999999E-3</c:v>
                </c:pt>
                <c:pt idx="3158">
                  <c:v>2.3999999999999998E-3</c:v>
                </c:pt>
                <c:pt idx="3159">
                  <c:v>1.9E-3</c:v>
                </c:pt>
                <c:pt idx="3160">
                  <c:v>2E-3</c:v>
                </c:pt>
                <c:pt idx="3161">
                  <c:v>2.2000000000000001E-3</c:v>
                </c:pt>
                <c:pt idx="3162">
                  <c:v>2.0999999999999999E-3</c:v>
                </c:pt>
                <c:pt idx="3163">
                  <c:v>1.8E-3</c:v>
                </c:pt>
                <c:pt idx="3164">
                  <c:v>2.2000000000000001E-3</c:v>
                </c:pt>
                <c:pt idx="3165">
                  <c:v>1.9E-3</c:v>
                </c:pt>
                <c:pt idx="3166">
                  <c:v>2.0999999999999999E-3</c:v>
                </c:pt>
                <c:pt idx="3167">
                  <c:v>1.9E-3</c:v>
                </c:pt>
                <c:pt idx="3168">
                  <c:v>2.0999999999999999E-3</c:v>
                </c:pt>
                <c:pt idx="3169">
                  <c:v>1.9E-3</c:v>
                </c:pt>
                <c:pt idx="3170">
                  <c:v>2.2000000000000001E-3</c:v>
                </c:pt>
                <c:pt idx="3171">
                  <c:v>2E-3</c:v>
                </c:pt>
                <c:pt idx="3172">
                  <c:v>1.9E-3</c:v>
                </c:pt>
                <c:pt idx="3173">
                  <c:v>1.9E-3</c:v>
                </c:pt>
                <c:pt idx="3174">
                  <c:v>2E-3</c:v>
                </c:pt>
                <c:pt idx="3175">
                  <c:v>1.6999999999999999E-3</c:v>
                </c:pt>
                <c:pt idx="3176">
                  <c:v>2E-3</c:v>
                </c:pt>
                <c:pt idx="3177">
                  <c:v>1.6999999999999999E-3</c:v>
                </c:pt>
                <c:pt idx="3178">
                  <c:v>1.8E-3</c:v>
                </c:pt>
                <c:pt idx="3179">
                  <c:v>1.9E-3</c:v>
                </c:pt>
                <c:pt idx="3180">
                  <c:v>1.9E-3</c:v>
                </c:pt>
                <c:pt idx="3181">
                  <c:v>2.0999999999999999E-3</c:v>
                </c:pt>
                <c:pt idx="3182">
                  <c:v>1.6000000000000001E-3</c:v>
                </c:pt>
                <c:pt idx="3183">
                  <c:v>2E-3</c:v>
                </c:pt>
                <c:pt idx="3184">
                  <c:v>1.9E-3</c:v>
                </c:pt>
                <c:pt idx="3185">
                  <c:v>2E-3</c:v>
                </c:pt>
                <c:pt idx="3186">
                  <c:v>1.9E-3</c:v>
                </c:pt>
                <c:pt idx="3187">
                  <c:v>2.0999999999999999E-3</c:v>
                </c:pt>
                <c:pt idx="3188">
                  <c:v>2.0999999999999999E-3</c:v>
                </c:pt>
                <c:pt idx="3189">
                  <c:v>2E-3</c:v>
                </c:pt>
                <c:pt idx="3190">
                  <c:v>2.2000000000000001E-3</c:v>
                </c:pt>
                <c:pt idx="3191">
                  <c:v>2.3E-3</c:v>
                </c:pt>
                <c:pt idx="3192">
                  <c:v>2.0999999999999999E-3</c:v>
                </c:pt>
                <c:pt idx="3193">
                  <c:v>1.8E-3</c:v>
                </c:pt>
                <c:pt idx="3194">
                  <c:v>2E-3</c:v>
                </c:pt>
                <c:pt idx="3195">
                  <c:v>1.9E-3</c:v>
                </c:pt>
                <c:pt idx="3196">
                  <c:v>2E-3</c:v>
                </c:pt>
                <c:pt idx="3197">
                  <c:v>2.2000000000000001E-3</c:v>
                </c:pt>
                <c:pt idx="3198">
                  <c:v>1.9E-3</c:v>
                </c:pt>
                <c:pt idx="3199">
                  <c:v>2E-3</c:v>
                </c:pt>
                <c:pt idx="3200">
                  <c:v>2.0999999999999999E-3</c:v>
                </c:pt>
                <c:pt idx="3201">
                  <c:v>1.9E-3</c:v>
                </c:pt>
                <c:pt idx="3202">
                  <c:v>1.8E-3</c:v>
                </c:pt>
                <c:pt idx="3203">
                  <c:v>1.8E-3</c:v>
                </c:pt>
                <c:pt idx="3204">
                  <c:v>1.9E-3</c:v>
                </c:pt>
                <c:pt idx="3205">
                  <c:v>2E-3</c:v>
                </c:pt>
                <c:pt idx="3206">
                  <c:v>2.0999999999999999E-3</c:v>
                </c:pt>
                <c:pt idx="3207">
                  <c:v>2.2000000000000001E-3</c:v>
                </c:pt>
                <c:pt idx="3208">
                  <c:v>2.2000000000000001E-3</c:v>
                </c:pt>
                <c:pt idx="3209">
                  <c:v>2.0999999999999999E-3</c:v>
                </c:pt>
                <c:pt idx="3210">
                  <c:v>1.8E-3</c:v>
                </c:pt>
                <c:pt idx="3211">
                  <c:v>2E-3</c:v>
                </c:pt>
                <c:pt idx="3212">
                  <c:v>2.2000000000000001E-3</c:v>
                </c:pt>
                <c:pt idx="3213">
                  <c:v>2.2000000000000001E-3</c:v>
                </c:pt>
                <c:pt idx="3214">
                  <c:v>1.9E-3</c:v>
                </c:pt>
                <c:pt idx="3215">
                  <c:v>1.9E-3</c:v>
                </c:pt>
                <c:pt idx="3216">
                  <c:v>1.9E-3</c:v>
                </c:pt>
                <c:pt idx="3217">
                  <c:v>2.0999999999999999E-3</c:v>
                </c:pt>
                <c:pt idx="3218">
                  <c:v>1.8E-3</c:v>
                </c:pt>
                <c:pt idx="3219">
                  <c:v>1.8E-3</c:v>
                </c:pt>
                <c:pt idx="3220">
                  <c:v>2E-3</c:v>
                </c:pt>
                <c:pt idx="3221">
                  <c:v>1.5E-3</c:v>
                </c:pt>
                <c:pt idx="3222">
                  <c:v>2E-3</c:v>
                </c:pt>
                <c:pt idx="3223">
                  <c:v>1.8E-3</c:v>
                </c:pt>
                <c:pt idx="3224">
                  <c:v>1.6000000000000001E-3</c:v>
                </c:pt>
                <c:pt idx="3225">
                  <c:v>2.2000000000000001E-3</c:v>
                </c:pt>
                <c:pt idx="3226">
                  <c:v>2.0999999999999999E-3</c:v>
                </c:pt>
                <c:pt idx="3227">
                  <c:v>2.2000000000000001E-3</c:v>
                </c:pt>
                <c:pt idx="3228">
                  <c:v>1.8E-3</c:v>
                </c:pt>
                <c:pt idx="3229">
                  <c:v>1.9E-3</c:v>
                </c:pt>
                <c:pt idx="3230">
                  <c:v>1.9E-3</c:v>
                </c:pt>
                <c:pt idx="3231">
                  <c:v>1.9E-3</c:v>
                </c:pt>
                <c:pt idx="3232">
                  <c:v>2E-3</c:v>
                </c:pt>
                <c:pt idx="3233">
                  <c:v>1.9E-3</c:v>
                </c:pt>
                <c:pt idx="3234">
                  <c:v>2E-3</c:v>
                </c:pt>
                <c:pt idx="3235">
                  <c:v>1.9E-3</c:v>
                </c:pt>
                <c:pt idx="3236">
                  <c:v>1.9E-3</c:v>
                </c:pt>
                <c:pt idx="3237">
                  <c:v>2E-3</c:v>
                </c:pt>
                <c:pt idx="3238">
                  <c:v>1.6000000000000001E-3</c:v>
                </c:pt>
                <c:pt idx="3239">
                  <c:v>1.8E-3</c:v>
                </c:pt>
                <c:pt idx="3240">
                  <c:v>2.2000000000000001E-3</c:v>
                </c:pt>
                <c:pt idx="3241">
                  <c:v>1.8E-3</c:v>
                </c:pt>
                <c:pt idx="3242">
                  <c:v>2E-3</c:v>
                </c:pt>
                <c:pt idx="3243">
                  <c:v>2E-3</c:v>
                </c:pt>
                <c:pt idx="3244">
                  <c:v>1.8E-3</c:v>
                </c:pt>
                <c:pt idx="3245">
                  <c:v>2.0999999999999999E-3</c:v>
                </c:pt>
                <c:pt idx="3246">
                  <c:v>1.9E-3</c:v>
                </c:pt>
                <c:pt idx="3247">
                  <c:v>1.6999999999999999E-3</c:v>
                </c:pt>
                <c:pt idx="3248">
                  <c:v>1.6999999999999999E-3</c:v>
                </c:pt>
                <c:pt idx="3249">
                  <c:v>1.8E-3</c:v>
                </c:pt>
                <c:pt idx="3250">
                  <c:v>1.8E-3</c:v>
                </c:pt>
                <c:pt idx="3251">
                  <c:v>1.9E-3</c:v>
                </c:pt>
                <c:pt idx="3252">
                  <c:v>1.9E-3</c:v>
                </c:pt>
                <c:pt idx="3253">
                  <c:v>2E-3</c:v>
                </c:pt>
                <c:pt idx="3254">
                  <c:v>1.9E-3</c:v>
                </c:pt>
                <c:pt idx="3255">
                  <c:v>2E-3</c:v>
                </c:pt>
                <c:pt idx="3256">
                  <c:v>1.6999999999999999E-3</c:v>
                </c:pt>
                <c:pt idx="3257">
                  <c:v>1.6999999999999999E-3</c:v>
                </c:pt>
                <c:pt idx="3258">
                  <c:v>1.8E-3</c:v>
                </c:pt>
                <c:pt idx="3259">
                  <c:v>1.9E-3</c:v>
                </c:pt>
                <c:pt idx="3260">
                  <c:v>1.6000000000000001E-3</c:v>
                </c:pt>
                <c:pt idx="3261">
                  <c:v>1.6999999999999999E-3</c:v>
                </c:pt>
                <c:pt idx="3262">
                  <c:v>1.9E-3</c:v>
                </c:pt>
                <c:pt idx="3263">
                  <c:v>1.9E-3</c:v>
                </c:pt>
                <c:pt idx="3264">
                  <c:v>1.5E-3</c:v>
                </c:pt>
                <c:pt idx="3265">
                  <c:v>1.9E-3</c:v>
                </c:pt>
                <c:pt idx="3266">
                  <c:v>1.5E-3</c:v>
                </c:pt>
                <c:pt idx="3267">
                  <c:v>1.6999999999999999E-3</c:v>
                </c:pt>
                <c:pt idx="3268">
                  <c:v>2.3E-3</c:v>
                </c:pt>
                <c:pt idx="3269">
                  <c:v>1.6000000000000001E-3</c:v>
                </c:pt>
                <c:pt idx="3270">
                  <c:v>2.0999999999999999E-3</c:v>
                </c:pt>
                <c:pt idx="3271">
                  <c:v>1.9E-3</c:v>
                </c:pt>
                <c:pt idx="3272">
                  <c:v>2.0999999999999999E-3</c:v>
                </c:pt>
                <c:pt idx="3273">
                  <c:v>1.8E-3</c:v>
                </c:pt>
                <c:pt idx="3274">
                  <c:v>1.6999999999999999E-3</c:v>
                </c:pt>
                <c:pt idx="3275">
                  <c:v>1.6000000000000001E-3</c:v>
                </c:pt>
                <c:pt idx="3276">
                  <c:v>1.8E-3</c:v>
                </c:pt>
                <c:pt idx="3277">
                  <c:v>1.6000000000000001E-3</c:v>
                </c:pt>
                <c:pt idx="3278">
                  <c:v>1.8E-3</c:v>
                </c:pt>
                <c:pt idx="3279">
                  <c:v>1.5E-3</c:v>
                </c:pt>
                <c:pt idx="3280">
                  <c:v>1.6999999999999999E-3</c:v>
                </c:pt>
                <c:pt idx="3281">
                  <c:v>1.6999999999999999E-3</c:v>
                </c:pt>
                <c:pt idx="3282">
                  <c:v>1.9E-3</c:v>
                </c:pt>
                <c:pt idx="3283">
                  <c:v>2.0999999999999999E-3</c:v>
                </c:pt>
                <c:pt idx="3284">
                  <c:v>1.9E-3</c:v>
                </c:pt>
                <c:pt idx="3285">
                  <c:v>1.6999999999999999E-3</c:v>
                </c:pt>
                <c:pt idx="3286">
                  <c:v>2E-3</c:v>
                </c:pt>
                <c:pt idx="3287">
                  <c:v>1.6999999999999999E-3</c:v>
                </c:pt>
                <c:pt idx="3288">
                  <c:v>1.9E-3</c:v>
                </c:pt>
                <c:pt idx="3289">
                  <c:v>2.0999999999999999E-3</c:v>
                </c:pt>
                <c:pt idx="3290">
                  <c:v>1.6999999999999999E-3</c:v>
                </c:pt>
                <c:pt idx="3291">
                  <c:v>1.6999999999999999E-3</c:v>
                </c:pt>
                <c:pt idx="3292">
                  <c:v>1.4E-3</c:v>
                </c:pt>
                <c:pt idx="3293">
                  <c:v>1.6000000000000001E-3</c:v>
                </c:pt>
                <c:pt idx="3294">
                  <c:v>1.6999999999999999E-3</c:v>
                </c:pt>
                <c:pt idx="3295">
                  <c:v>1.6999999999999999E-3</c:v>
                </c:pt>
                <c:pt idx="3296">
                  <c:v>1.5E-3</c:v>
                </c:pt>
                <c:pt idx="3297">
                  <c:v>1.4E-3</c:v>
                </c:pt>
                <c:pt idx="3298">
                  <c:v>1.6000000000000001E-3</c:v>
                </c:pt>
                <c:pt idx="3299">
                  <c:v>1.8E-3</c:v>
                </c:pt>
                <c:pt idx="3300">
                  <c:v>1.9E-3</c:v>
                </c:pt>
                <c:pt idx="3301">
                  <c:v>1.6999999999999999E-3</c:v>
                </c:pt>
                <c:pt idx="3302">
                  <c:v>2.2000000000000001E-3</c:v>
                </c:pt>
                <c:pt idx="3303">
                  <c:v>1.9E-3</c:v>
                </c:pt>
                <c:pt idx="3304">
                  <c:v>2.0999999999999999E-3</c:v>
                </c:pt>
                <c:pt idx="3305">
                  <c:v>2E-3</c:v>
                </c:pt>
                <c:pt idx="3306">
                  <c:v>1.9E-3</c:v>
                </c:pt>
                <c:pt idx="3307">
                  <c:v>1.6000000000000001E-3</c:v>
                </c:pt>
                <c:pt idx="3308">
                  <c:v>1.9E-3</c:v>
                </c:pt>
                <c:pt idx="3309">
                  <c:v>1.5E-3</c:v>
                </c:pt>
                <c:pt idx="3310">
                  <c:v>1.8E-3</c:v>
                </c:pt>
                <c:pt idx="3311">
                  <c:v>1.9E-3</c:v>
                </c:pt>
                <c:pt idx="3312">
                  <c:v>1.6999999999999999E-3</c:v>
                </c:pt>
                <c:pt idx="3313">
                  <c:v>1.6999999999999999E-3</c:v>
                </c:pt>
                <c:pt idx="3314">
                  <c:v>1.8E-3</c:v>
                </c:pt>
                <c:pt idx="3315">
                  <c:v>1.1999999999999999E-3</c:v>
                </c:pt>
                <c:pt idx="3316">
                  <c:v>1.8E-3</c:v>
                </c:pt>
                <c:pt idx="3317">
                  <c:v>1.6000000000000001E-3</c:v>
                </c:pt>
                <c:pt idx="3318">
                  <c:v>1.6999999999999999E-3</c:v>
                </c:pt>
                <c:pt idx="3319">
                  <c:v>1.6000000000000001E-3</c:v>
                </c:pt>
                <c:pt idx="3320">
                  <c:v>1.6000000000000001E-3</c:v>
                </c:pt>
                <c:pt idx="3321">
                  <c:v>1.9E-3</c:v>
                </c:pt>
                <c:pt idx="3322">
                  <c:v>1.5E-3</c:v>
                </c:pt>
                <c:pt idx="3323">
                  <c:v>1.5E-3</c:v>
                </c:pt>
                <c:pt idx="3324">
                  <c:v>1.9E-3</c:v>
                </c:pt>
                <c:pt idx="3325">
                  <c:v>1.5E-3</c:v>
                </c:pt>
                <c:pt idx="3326">
                  <c:v>1.5E-3</c:v>
                </c:pt>
                <c:pt idx="3327">
                  <c:v>1.5E-3</c:v>
                </c:pt>
                <c:pt idx="3328">
                  <c:v>1.6000000000000001E-3</c:v>
                </c:pt>
                <c:pt idx="3329">
                  <c:v>1.8E-3</c:v>
                </c:pt>
                <c:pt idx="3330">
                  <c:v>1.2999999999999999E-3</c:v>
                </c:pt>
                <c:pt idx="3331">
                  <c:v>1.6999999999999999E-3</c:v>
                </c:pt>
                <c:pt idx="3332">
                  <c:v>1.6999999999999999E-3</c:v>
                </c:pt>
                <c:pt idx="3333">
                  <c:v>1.2999999999999999E-3</c:v>
                </c:pt>
                <c:pt idx="3334">
                  <c:v>1.6999999999999999E-3</c:v>
                </c:pt>
                <c:pt idx="3335">
                  <c:v>1.2999999999999999E-3</c:v>
                </c:pt>
                <c:pt idx="3336">
                  <c:v>1.9E-3</c:v>
                </c:pt>
                <c:pt idx="3337">
                  <c:v>1.6999999999999999E-3</c:v>
                </c:pt>
                <c:pt idx="3338">
                  <c:v>1.6999999999999999E-3</c:v>
                </c:pt>
                <c:pt idx="3339">
                  <c:v>1.9E-3</c:v>
                </c:pt>
                <c:pt idx="3340">
                  <c:v>1.6000000000000001E-3</c:v>
                </c:pt>
                <c:pt idx="3341">
                  <c:v>1.5E-3</c:v>
                </c:pt>
                <c:pt idx="3342">
                  <c:v>1.6999999999999999E-3</c:v>
                </c:pt>
                <c:pt idx="3343">
                  <c:v>1.6000000000000001E-3</c:v>
                </c:pt>
                <c:pt idx="3344">
                  <c:v>1.6999999999999999E-3</c:v>
                </c:pt>
                <c:pt idx="3345">
                  <c:v>1.9E-3</c:v>
                </c:pt>
                <c:pt idx="3346">
                  <c:v>1.9E-3</c:v>
                </c:pt>
                <c:pt idx="3347">
                  <c:v>1.2999999999999999E-3</c:v>
                </c:pt>
                <c:pt idx="3348">
                  <c:v>1.6000000000000001E-3</c:v>
                </c:pt>
                <c:pt idx="3349">
                  <c:v>1.6000000000000001E-3</c:v>
                </c:pt>
                <c:pt idx="3350">
                  <c:v>1.8E-3</c:v>
                </c:pt>
                <c:pt idx="3351">
                  <c:v>1.8E-3</c:v>
                </c:pt>
                <c:pt idx="3352">
                  <c:v>1.6000000000000001E-3</c:v>
                </c:pt>
                <c:pt idx="3353">
                  <c:v>1.4E-3</c:v>
                </c:pt>
                <c:pt idx="3354">
                  <c:v>1.2999999999999999E-3</c:v>
                </c:pt>
                <c:pt idx="3355">
                  <c:v>1.2999999999999999E-3</c:v>
                </c:pt>
                <c:pt idx="3356">
                  <c:v>1.6999999999999999E-3</c:v>
                </c:pt>
                <c:pt idx="3357">
                  <c:v>2.0999999999999999E-3</c:v>
                </c:pt>
                <c:pt idx="3358">
                  <c:v>1.9E-3</c:v>
                </c:pt>
                <c:pt idx="3359">
                  <c:v>2E-3</c:v>
                </c:pt>
                <c:pt idx="3360">
                  <c:v>1.1000000000000001E-3</c:v>
                </c:pt>
                <c:pt idx="3361">
                  <c:v>1.6000000000000001E-3</c:v>
                </c:pt>
                <c:pt idx="3362">
                  <c:v>1.6000000000000001E-3</c:v>
                </c:pt>
                <c:pt idx="3363">
                  <c:v>1.1999999999999999E-3</c:v>
                </c:pt>
                <c:pt idx="3364">
                  <c:v>1.9E-3</c:v>
                </c:pt>
                <c:pt idx="3365">
                  <c:v>1.8E-3</c:v>
                </c:pt>
                <c:pt idx="3366">
                  <c:v>1.1999999999999999E-3</c:v>
                </c:pt>
                <c:pt idx="3367">
                  <c:v>1.5E-3</c:v>
                </c:pt>
                <c:pt idx="3368">
                  <c:v>1.8E-3</c:v>
                </c:pt>
                <c:pt idx="3369">
                  <c:v>1.6000000000000001E-3</c:v>
                </c:pt>
                <c:pt idx="3370">
                  <c:v>1.8E-3</c:v>
                </c:pt>
                <c:pt idx="3371">
                  <c:v>1.6999999999999999E-3</c:v>
                </c:pt>
                <c:pt idx="3372">
                  <c:v>1.6000000000000001E-3</c:v>
                </c:pt>
                <c:pt idx="3373">
                  <c:v>1.9E-3</c:v>
                </c:pt>
                <c:pt idx="3374">
                  <c:v>1.6000000000000001E-3</c:v>
                </c:pt>
                <c:pt idx="3375">
                  <c:v>2E-3</c:v>
                </c:pt>
                <c:pt idx="3376">
                  <c:v>1.9E-3</c:v>
                </c:pt>
                <c:pt idx="3377">
                  <c:v>1.8E-3</c:v>
                </c:pt>
                <c:pt idx="3378">
                  <c:v>1.9E-3</c:v>
                </c:pt>
                <c:pt idx="3379">
                  <c:v>2.2000000000000001E-3</c:v>
                </c:pt>
                <c:pt idx="3380">
                  <c:v>1.8E-3</c:v>
                </c:pt>
                <c:pt idx="3381">
                  <c:v>1.8E-3</c:v>
                </c:pt>
                <c:pt idx="3382">
                  <c:v>1.9E-3</c:v>
                </c:pt>
                <c:pt idx="3383">
                  <c:v>1.8E-3</c:v>
                </c:pt>
                <c:pt idx="3384">
                  <c:v>1.9E-3</c:v>
                </c:pt>
                <c:pt idx="3385">
                  <c:v>1.9E-3</c:v>
                </c:pt>
                <c:pt idx="3386">
                  <c:v>1.9E-3</c:v>
                </c:pt>
                <c:pt idx="3387">
                  <c:v>1.5E-3</c:v>
                </c:pt>
                <c:pt idx="3388">
                  <c:v>1.4E-3</c:v>
                </c:pt>
                <c:pt idx="3389">
                  <c:v>1.8E-3</c:v>
                </c:pt>
                <c:pt idx="3390">
                  <c:v>1.8E-3</c:v>
                </c:pt>
                <c:pt idx="3391">
                  <c:v>1.6000000000000001E-3</c:v>
                </c:pt>
                <c:pt idx="3392">
                  <c:v>1.6000000000000001E-3</c:v>
                </c:pt>
                <c:pt idx="3393">
                  <c:v>2E-3</c:v>
                </c:pt>
                <c:pt idx="3394">
                  <c:v>1.9E-3</c:v>
                </c:pt>
                <c:pt idx="3395">
                  <c:v>1.2999999999999999E-3</c:v>
                </c:pt>
                <c:pt idx="3396">
                  <c:v>2.0999999999999999E-3</c:v>
                </c:pt>
                <c:pt idx="3397">
                  <c:v>1.8E-3</c:v>
                </c:pt>
                <c:pt idx="3398">
                  <c:v>2E-3</c:v>
                </c:pt>
                <c:pt idx="3399">
                  <c:v>1.9E-3</c:v>
                </c:pt>
                <c:pt idx="3400">
                  <c:v>1.6999999999999999E-3</c:v>
                </c:pt>
                <c:pt idx="3401">
                  <c:v>1.6999999999999999E-3</c:v>
                </c:pt>
                <c:pt idx="3402">
                  <c:v>1.5E-3</c:v>
                </c:pt>
                <c:pt idx="3403">
                  <c:v>1.6999999999999999E-3</c:v>
                </c:pt>
                <c:pt idx="3404">
                  <c:v>1.6999999999999999E-3</c:v>
                </c:pt>
                <c:pt idx="3405">
                  <c:v>1.1999999999999999E-3</c:v>
                </c:pt>
                <c:pt idx="3406">
                  <c:v>1.6999999999999999E-3</c:v>
                </c:pt>
                <c:pt idx="3407">
                  <c:v>2E-3</c:v>
                </c:pt>
                <c:pt idx="3408">
                  <c:v>2.5000000000000001E-3</c:v>
                </c:pt>
                <c:pt idx="3409">
                  <c:v>1.6999999999999999E-3</c:v>
                </c:pt>
                <c:pt idx="3410">
                  <c:v>2E-3</c:v>
                </c:pt>
                <c:pt idx="3411">
                  <c:v>1.8E-3</c:v>
                </c:pt>
                <c:pt idx="3412">
                  <c:v>1.1999999999999999E-3</c:v>
                </c:pt>
                <c:pt idx="3413">
                  <c:v>1.2999999999999999E-3</c:v>
                </c:pt>
                <c:pt idx="3414">
                  <c:v>2.3E-3</c:v>
                </c:pt>
                <c:pt idx="3415">
                  <c:v>2E-3</c:v>
                </c:pt>
                <c:pt idx="3416">
                  <c:v>1.8E-3</c:v>
                </c:pt>
                <c:pt idx="3417">
                  <c:v>1.6000000000000001E-3</c:v>
                </c:pt>
                <c:pt idx="3418">
                  <c:v>2E-3</c:v>
                </c:pt>
                <c:pt idx="3419">
                  <c:v>1.6999999999999999E-3</c:v>
                </c:pt>
                <c:pt idx="3420">
                  <c:v>1.9E-3</c:v>
                </c:pt>
                <c:pt idx="3421">
                  <c:v>2.2000000000000001E-3</c:v>
                </c:pt>
                <c:pt idx="3422">
                  <c:v>1.8E-3</c:v>
                </c:pt>
                <c:pt idx="3423">
                  <c:v>1.6999999999999999E-3</c:v>
                </c:pt>
                <c:pt idx="3424">
                  <c:v>2E-3</c:v>
                </c:pt>
                <c:pt idx="3425">
                  <c:v>1.8E-3</c:v>
                </c:pt>
                <c:pt idx="3426">
                  <c:v>1.5E-3</c:v>
                </c:pt>
                <c:pt idx="3427">
                  <c:v>1.8E-3</c:v>
                </c:pt>
                <c:pt idx="3428">
                  <c:v>1.8E-3</c:v>
                </c:pt>
                <c:pt idx="3429">
                  <c:v>1.6000000000000001E-3</c:v>
                </c:pt>
                <c:pt idx="3430">
                  <c:v>1.9E-3</c:v>
                </c:pt>
                <c:pt idx="3431">
                  <c:v>1.6000000000000001E-3</c:v>
                </c:pt>
                <c:pt idx="3432">
                  <c:v>2.2000000000000001E-3</c:v>
                </c:pt>
                <c:pt idx="3433">
                  <c:v>1.6000000000000001E-3</c:v>
                </c:pt>
                <c:pt idx="3434">
                  <c:v>1.8E-3</c:v>
                </c:pt>
                <c:pt idx="3435">
                  <c:v>2.0999999999999999E-3</c:v>
                </c:pt>
                <c:pt idx="3436">
                  <c:v>1.9E-3</c:v>
                </c:pt>
                <c:pt idx="3437">
                  <c:v>1.8E-3</c:v>
                </c:pt>
                <c:pt idx="3438">
                  <c:v>2E-3</c:v>
                </c:pt>
                <c:pt idx="3439">
                  <c:v>1.2999999999999999E-3</c:v>
                </c:pt>
                <c:pt idx="3440">
                  <c:v>1.4E-3</c:v>
                </c:pt>
                <c:pt idx="3441">
                  <c:v>1.6999999999999999E-3</c:v>
                </c:pt>
                <c:pt idx="3442">
                  <c:v>2E-3</c:v>
                </c:pt>
                <c:pt idx="3443">
                  <c:v>1.9E-3</c:v>
                </c:pt>
                <c:pt idx="3444">
                  <c:v>1.5E-3</c:v>
                </c:pt>
                <c:pt idx="3445">
                  <c:v>1.6000000000000001E-3</c:v>
                </c:pt>
                <c:pt idx="3446">
                  <c:v>1.8E-3</c:v>
                </c:pt>
                <c:pt idx="3447">
                  <c:v>1.6999999999999999E-3</c:v>
                </c:pt>
                <c:pt idx="3448">
                  <c:v>2E-3</c:v>
                </c:pt>
                <c:pt idx="3449">
                  <c:v>1.6000000000000001E-3</c:v>
                </c:pt>
                <c:pt idx="3450">
                  <c:v>1.6999999999999999E-3</c:v>
                </c:pt>
                <c:pt idx="3451">
                  <c:v>2E-3</c:v>
                </c:pt>
                <c:pt idx="3452">
                  <c:v>2E-3</c:v>
                </c:pt>
                <c:pt idx="3453">
                  <c:v>2.0999999999999999E-3</c:v>
                </c:pt>
                <c:pt idx="3454">
                  <c:v>2.3E-3</c:v>
                </c:pt>
                <c:pt idx="3455">
                  <c:v>1.6999999999999999E-3</c:v>
                </c:pt>
                <c:pt idx="3456">
                  <c:v>1.9E-3</c:v>
                </c:pt>
                <c:pt idx="3457">
                  <c:v>2.2000000000000001E-3</c:v>
                </c:pt>
                <c:pt idx="3458">
                  <c:v>1.8E-3</c:v>
                </c:pt>
                <c:pt idx="3459">
                  <c:v>1.6999999999999999E-3</c:v>
                </c:pt>
                <c:pt idx="3460">
                  <c:v>1.6000000000000001E-3</c:v>
                </c:pt>
                <c:pt idx="3461">
                  <c:v>2E-3</c:v>
                </c:pt>
                <c:pt idx="3462">
                  <c:v>1.6999999999999999E-3</c:v>
                </c:pt>
                <c:pt idx="3463">
                  <c:v>1.9E-3</c:v>
                </c:pt>
                <c:pt idx="3464">
                  <c:v>1.6000000000000001E-3</c:v>
                </c:pt>
                <c:pt idx="3465">
                  <c:v>1.6999999999999999E-3</c:v>
                </c:pt>
                <c:pt idx="3466">
                  <c:v>1.8E-3</c:v>
                </c:pt>
                <c:pt idx="3467">
                  <c:v>1.8E-3</c:v>
                </c:pt>
                <c:pt idx="3468">
                  <c:v>1.6999999999999999E-3</c:v>
                </c:pt>
                <c:pt idx="3469">
                  <c:v>1.6000000000000001E-3</c:v>
                </c:pt>
                <c:pt idx="3470">
                  <c:v>1.5E-3</c:v>
                </c:pt>
                <c:pt idx="3471">
                  <c:v>1.8E-3</c:v>
                </c:pt>
                <c:pt idx="3472">
                  <c:v>1.5E-3</c:v>
                </c:pt>
                <c:pt idx="3473">
                  <c:v>1.6999999999999999E-3</c:v>
                </c:pt>
                <c:pt idx="3474">
                  <c:v>2E-3</c:v>
                </c:pt>
                <c:pt idx="3475">
                  <c:v>1.8E-3</c:v>
                </c:pt>
                <c:pt idx="3476">
                  <c:v>1.8E-3</c:v>
                </c:pt>
                <c:pt idx="3477">
                  <c:v>1.6000000000000001E-3</c:v>
                </c:pt>
                <c:pt idx="3478">
                  <c:v>1.6999999999999999E-3</c:v>
                </c:pt>
                <c:pt idx="3479">
                  <c:v>1.5E-3</c:v>
                </c:pt>
                <c:pt idx="3480">
                  <c:v>1.8E-3</c:v>
                </c:pt>
                <c:pt idx="3481">
                  <c:v>2E-3</c:v>
                </c:pt>
                <c:pt idx="3482">
                  <c:v>1.4E-3</c:v>
                </c:pt>
                <c:pt idx="3483">
                  <c:v>1.6999999999999999E-3</c:v>
                </c:pt>
                <c:pt idx="3484">
                  <c:v>2.3E-3</c:v>
                </c:pt>
                <c:pt idx="3485">
                  <c:v>1.9E-3</c:v>
                </c:pt>
                <c:pt idx="3486">
                  <c:v>1.5E-3</c:v>
                </c:pt>
                <c:pt idx="3487">
                  <c:v>1.1999999999999999E-3</c:v>
                </c:pt>
                <c:pt idx="3488">
                  <c:v>1.1000000000000001E-3</c:v>
                </c:pt>
                <c:pt idx="3489">
                  <c:v>1.4E-3</c:v>
                </c:pt>
                <c:pt idx="3490">
                  <c:v>1.5E-3</c:v>
                </c:pt>
                <c:pt idx="3491">
                  <c:v>1.9E-3</c:v>
                </c:pt>
                <c:pt idx="3492">
                  <c:v>1.6000000000000001E-3</c:v>
                </c:pt>
                <c:pt idx="3493">
                  <c:v>1.9E-3</c:v>
                </c:pt>
                <c:pt idx="3494">
                  <c:v>1.5E-3</c:v>
                </c:pt>
                <c:pt idx="3495">
                  <c:v>1.8E-3</c:v>
                </c:pt>
                <c:pt idx="3496">
                  <c:v>1.8E-3</c:v>
                </c:pt>
                <c:pt idx="3497">
                  <c:v>1.9E-3</c:v>
                </c:pt>
                <c:pt idx="3498">
                  <c:v>1.1999999999999999E-3</c:v>
                </c:pt>
                <c:pt idx="3499">
                  <c:v>2E-3</c:v>
                </c:pt>
                <c:pt idx="3500">
                  <c:v>2E-3</c:v>
                </c:pt>
              </c:numCache>
            </c:numRef>
          </c:yVal>
          <c:smooth val="0"/>
          <c:extLst>
            <c:ext xmlns:c16="http://schemas.microsoft.com/office/drawing/2014/chart" uri="{C3380CC4-5D6E-409C-BE32-E72D297353CC}">
              <c16:uniqueId val="{00000001-282A-41C2-9DD9-E1924A316433}"/>
            </c:ext>
          </c:extLst>
        </c:ser>
        <c:dLbls>
          <c:showLegendKey val="0"/>
          <c:showVal val="0"/>
          <c:showCatName val="0"/>
          <c:showSerName val="0"/>
          <c:showPercent val="0"/>
          <c:showBubbleSize val="0"/>
        </c:dLbls>
        <c:axId val="188666616"/>
        <c:axId val="550217920"/>
      </c:scatterChart>
      <c:valAx>
        <c:axId val="188666616"/>
        <c:scaling>
          <c:orientation val="minMax"/>
          <c:max val="900"/>
          <c:min val="200"/>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50217920"/>
        <c:crosses val="autoZero"/>
        <c:crossBetween val="midCat"/>
      </c:valAx>
      <c:valAx>
        <c:axId val="550217920"/>
        <c:scaling>
          <c:orientation val="minMax"/>
          <c:max val="2.5000000000000005E-2"/>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solidFill>
            <a:schemeClr val="bg1">
              <a:lumMod val="95000"/>
            </a:schemeClr>
          </a:solid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886666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128" b="0" i="0" u="none" strike="noStrike" kern="1200" cap="all" spc="120" normalizeH="0" baseline="0">
                <a:solidFill>
                  <a:schemeClr val="tx1">
                    <a:lumMod val="65000"/>
                    <a:lumOff val="35000"/>
                  </a:schemeClr>
                </a:solidFill>
                <a:latin typeface="+mn-lt"/>
                <a:ea typeface="+mn-ea"/>
                <a:cs typeface="+mn-cs"/>
              </a:defRPr>
            </a:pPr>
            <a:r>
              <a:rPr lang="en-US" sz="1800" b="0" cap="none" dirty="0">
                <a:solidFill>
                  <a:schemeClr val="bg1"/>
                </a:solidFill>
              </a:rPr>
              <a:t>Phycocyanin in Neutral pH Water</a:t>
            </a:r>
          </a:p>
        </c:rich>
      </c:tx>
      <c:layout>
        <c:manualLayout>
          <c:xMode val="edge"/>
          <c:yMode val="edge"/>
          <c:x val="0.17548426212124685"/>
          <c:y val="8.8945360463653353E-2"/>
        </c:manualLayout>
      </c:layout>
      <c:overlay val="0"/>
      <c:spPr>
        <a:noFill/>
        <a:ln>
          <a:noFill/>
        </a:ln>
        <a:effectLst/>
      </c:spPr>
      <c:txPr>
        <a:bodyPr rot="0" spcFirstLastPara="1" vertOverflow="ellipsis" vert="horz" wrap="square" anchor="ctr" anchorCtr="1"/>
        <a:lstStyle/>
        <a:p>
          <a:pPr algn="ctr">
            <a:defRPr sz="2128" b="0"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627777467559526"/>
          <c:y val="0.27075453058878124"/>
          <c:w val="0.78316710411198598"/>
          <c:h val="0.63304760042671282"/>
        </c:manualLayout>
      </c:layout>
      <c:scatterChart>
        <c:scatterStyle val="lineMarker"/>
        <c:varyColors val="0"/>
        <c:ser>
          <c:idx val="0"/>
          <c:order val="0"/>
          <c:spPr>
            <a:ln w="22225" cap="rnd">
              <a:solidFill>
                <a:schemeClr val="accent1"/>
              </a:solidFill>
              <a:round/>
            </a:ln>
            <a:effectLst/>
          </c:spPr>
          <c:marker>
            <c:symbol val="diamond"/>
            <c:size val="6"/>
            <c:spPr>
              <a:solidFill>
                <a:schemeClr val="accent1"/>
              </a:solidFill>
              <a:ln w="9525">
                <a:solidFill>
                  <a:schemeClr val="accent1"/>
                </a:solidFill>
                <a:round/>
              </a:ln>
              <a:effectLst/>
            </c:spPr>
          </c:marker>
          <c:dPt>
            <c:idx val="1776"/>
            <c:marker>
              <c:symbol val="diamond"/>
              <c:size val="6"/>
              <c:spPr>
                <a:solidFill>
                  <a:schemeClr val="accent1"/>
                </a:solidFill>
                <a:ln w="9525">
                  <a:solidFill>
                    <a:schemeClr val="accent1"/>
                  </a:solidFill>
                  <a:round/>
                </a:ln>
                <a:effectLst/>
              </c:spPr>
            </c:marker>
            <c:bubble3D val="0"/>
            <c:extLst>
              <c:ext xmlns:c16="http://schemas.microsoft.com/office/drawing/2014/chart" uri="{C3380CC4-5D6E-409C-BE32-E72D297353CC}">
                <c16:uniqueId val="{00000000-F66C-43C2-B545-EDB32F0B7CD1}"/>
              </c:ext>
            </c:extLst>
          </c:dPt>
          <c:dPt>
            <c:idx val="2238"/>
            <c:marker>
              <c:symbol val="diamond"/>
              <c:size val="6"/>
              <c:spPr>
                <a:solidFill>
                  <a:schemeClr val="accent1"/>
                </a:solidFill>
                <a:ln w="9525">
                  <a:solidFill>
                    <a:schemeClr val="accent1"/>
                  </a:solidFill>
                  <a:round/>
                </a:ln>
                <a:effectLst/>
              </c:spPr>
            </c:marker>
            <c:bubble3D val="0"/>
            <c:extLst>
              <c:ext xmlns:c16="http://schemas.microsoft.com/office/drawing/2014/chart" uri="{C3380CC4-5D6E-409C-BE32-E72D297353CC}">
                <c16:uniqueId val="{00000002-F66C-43C2-B545-EDB32F0B7CD1}"/>
              </c:ext>
            </c:extLst>
          </c:dPt>
          <c:xVal>
            <c:numRef>
              <c:f>'CY74526'!$A$27:$A$3527</c:f>
              <c:numCache>
                <c:formatCode>General</c:formatCode>
                <c:ptCount val="3501"/>
                <c:pt idx="0">
                  <c:v>200</c:v>
                </c:pt>
                <c:pt idx="1">
                  <c:v>200.2</c:v>
                </c:pt>
                <c:pt idx="2">
                  <c:v>200.4</c:v>
                </c:pt>
                <c:pt idx="3">
                  <c:v>200.6</c:v>
                </c:pt>
                <c:pt idx="4">
                  <c:v>200.8</c:v>
                </c:pt>
                <c:pt idx="5">
                  <c:v>201</c:v>
                </c:pt>
                <c:pt idx="6">
                  <c:v>201.2</c:v>
                </c:pt>
                <c:pt idx="7">
                  <c:v>201.4</c:v>
                </c:pt>
                <c:pt idx="8">
                  <c:v>201.6</c:v>
                </c:pt>
                <c:pt idx="9">
                  <c:v>201.8</c:v>
                </c:pt>
                <c:pt idx="10">
                  <c:v>202</c:v>
                </c:pt>
                <c:pt idx="11">
                  <c:v>202.2</c:v>
                </c:pt>
                <c:pt idx="12">
                  <c:v>202.4</c:v>
                </c:pt>
                <c:pt idx="13">
                  <c:v>202.6</c:v>
                </c:pt>
                <c:pt idx="14">
                  <c:v>202.8</c:v>
                </c:pt>
                <c:pt idx="15">
                  <c:v>203</c:v>
                </c:pt>
                <c:pt idx="16">
                  <c:v>203.2</c:v>
                </c:pt>
                <c:pt idx="17">
                  <c:v>203.4</c:v>
                </c:pt>
                <c:pt idx="18">
                  <c:v>203.6</c:v>
                </c:pt>
                <c:pt idx="19">
                  <c:v>203.8</c:v>
                </c:pt>
                <c:pt idx="20">
                  <c:v>204</c:v>
                </c:pt>
                <c:pt idx="21">
                  <c:v>204.2</c:v>
                </c:pt>
                <c:pt idx="22">
                  <c:v>204.4</c:v>
                </c:pt>
                <c:pt idx="23">
                  <c:v>204.6</c:v>
                </c:pt>
                <c:pt idx="24">
                  <c:v>204.8</c:v>
                </c:pt>
                <c:pt idx="25">
                  <c:v>205</c:v>
                </c:pt>
                <c:pt idx="26">
                  <c:v>205.2</c:v>
                </c:pt>
                <c:pt idx="27">
                  <c:v>205.4</c:v>
                </c:pt>
                <c:pt idx="28">
                  <c:v>205.6</c:v>
                </c:pt>
                <c:pt idx="29">
                  <c:v>205.8</c:v>
                </c:pt>
                <c:pt idx="30">
                  <c:v>206</c:v>
                </c:pt>
                <c:pt idx="31">
                  <c:v>206.2</c:v>
                </c:pt>
                <c:pt idx="32">
                  <c:v>206.4</c:v>
                </c:pt>
                <c:pt idx="33">
                  <c:v>206.6</c:v>
                </c:pt>
                <c:pt idx="34">
                  <c:v>206.8</c:v>
                </c:pt>
                <c:pt idx="35">
                  <c:v>207</c:v>
                </c:pt>
                <c:pt idx="36">
                  <c:v>207.2</c:v>
                </c:pt>
                <c:pt idx="37">
                  <c:v>207.4</c:v>
                </c:pt>
                <c:pt idx="38">
                  <c:v>207.6</c:v>
                </c:pt>
                <c:pt idx="39">
                  <c:v>207.8</c:v>
                </c:pt>
                <c:pt idx="40">
                  <c:v>208</c:v>
                </c:pt>
                <c:pt idx="41">
                  <c:v>208.2</c:v>
                </c:pt>
                <c:pt idx="42">
                  <c:v>208.4</c:v>
                </c:pt>
                <c:pt idx="43">
                  <c:v>208.6</c:v>
                </c:pt>
                <c:pt idx="44">
                  <c:v>208.8</c:v>
                </c:pt>
                <c:pt idx="45">
                  <c:v>209</c:v>
                </c:pt>
                <c:pt idx="46">
                  <c:v>209.2</c:v>
                </c:pt>
                <c:pt idx="47">
                  <c:v>209.4</c:v>
                </c:pt>
                <c:pt idx="48">
                  <c:v>209.6</c:v>
                </c:pt>
                <c:pt idx="49">
                  <c:v>209.8</c:v>
                </c:pt>
                <c:pt idx="50">
                  <c:v>210</c:v>
                </c:pt>
                <c:pt idx="51">
                  <c:v>210.2</c:v>
                </c:pt>
                <c:pt idx="52">
                  <c:v>210.4</c:v>
                </c:pt>
                <c:pt idx="53">
                  <c:v>210.6</c:v>
                </c:pt>
                <c:pt idx="54">
                  <c:v>210.8</c:v>
                </c:pt>
                <c:pt idx="55">
                  <c:v>211</c:v>
                </c:pt>
                <c:pt idx="56">
                  <c:v>211.2</c:v>
                </c:pt>
                <c:pt idx="57">
                  <c:v>211.4</c:v>
                </c:pt>
                <c:pt idx="58">
                  <c:v>211.6</c:v>
                </c:pt>
                <c:pt idx="59">
                  <c:v>211.8</c:v>
                </c:pt>
                <c:pt idx="60">
                  <c:v>212</c:v>
                </c:pt>
                <c:pt idx="61">
                  <c:v>212.2</c:v>
                </c:pt>
                <c:pt idx="62">
                  <c:v>212.4</c:v>
                </c:pt>
                <c:pt idx="63">
                  <c:v>212.6</c:v>
                </c:pt>
                <c:pt idx="64">
                  <c:v>212.8</c:v>
                </c:pt>
                <c:pt idx="65">
                  <c:v>213</c:v>
                </c:pt>
                <c:pt idx="66">
                  <c:v>213.2</c:v>
                </c:pt>
                <c:pt idx="67">
                  <c:v>213.4</c:v>
                </c:pt>
                <c:pt idx="68">
                  <c:v>213.6</c:v>
                </c:pt>
                <c:pt idx="69">
                  <c:v>213.8</c:v>
                </c:pt>
                <c:pt idx="70">
                  <c:v>214</c:v>
                </c:pt>
                <c:pt idx="71">
                  <c:v>214.2</c:v>
                </c:pt>
                <c:pt idx="72">
                  <c:v>214.4</c:v>
                </c:pt>
                <c:pt idx="73">
                  <c:v>214.6</c:v>
                </c:pt>
                <c:pt idx="74">
                  <c:v>214.8</c:v>
                </c:pt>
                <c:pt idx="75">
                  <c:v>215</c:v>
                </c:pt>
                <c:pt idx="76">
                  <c:v>215.2</c:v>
                </c:pt>
                <c:pt idx="77">
                  <c:v>215.4</c:v>
                </c:pt>
                <c:pt idx="78">
                  <c:v>215.6</c:v>
                </c:pt>
                <c:pt idx="79">
                  <c:v>215.8</c:v>
                </c:pt>
                <c:pt idx="80">
                  <c:v>216</c:v>
                </c:pt>
                <c:pt idx="81">
                  <c:v>216.2</c:v>
                </c:pt>
                <c:pt idx="82">
                  <c:v>216.4</c:v>
                </c:pt>
                <c:pt idx="83">
                  <c:v>216.6</c:v>
                </c:pt>
                <c:pt idx="84">
                  <c:v>216.8</c:v>
                </c:pt>
                <c:pt idx="85">
                  <c:v>217</c:v>
                </c:pt>
                <c:pt idx="86">
                  <c:v>217.2</c:v>
                </c:pt>
                <c:pt idx="87">
                  <c:v>217.4</c:v>
                </c:pt>
                <c:pt idx="88">
                  <c:v>217.6</c:v>
                </c:pt>
                <c:pt idx="89">
                  <c:v>217.8</c:v>
                </c:pt>
                <c:pt idx="90">
                  <c:v>218</c:v>
                </c:pt>
                <c:pt idx="91">
                  <c:v>218.2</c:v>
                </c:pt>
                <c:pt idx="92">
                  <c:v>218.4</c:v>
                </c:pt>
                <c:pt idx="93">
                  <c:v>218.6</c:v>
                </c:pt>
                <c:pt idx="94">
                  <c:v>218.8</c:v>
                </c:pt>
                <c:pt idx="95">
                  <c:v>219</c:v>
                </c:pt>
                <c:pt idx="96">
                  <c:v>219.2</c:v>
                </c:pt>
                <c:pt idx="97">
                  <c:v>219.4</c:v>
                </c:pt>
                <c:pt idx="98">
                  <c:v>219.6</c:v>
                </c:pt>
                <c:pt idx="99">
                  <c:v>219.8</c:v>
                </c:pt>
                <c:pt idx="100">
                  <c:v>220</c:v>
                </c:pt>
                <c:pt idx="101">
                  <c:v>220.2</c:v>
                </c:pt>
                <c:pt idx="102">
                  <c:v>220.4</c:v>
                </c:pt>
                <c:pt idx="103">
                  <c:v>220.6</c:v>
                </c:pt>
                <c:pt idx="104">
                  <c:v>220.8</c:v>
                </c:pt>
                <c:pt idx="105">
                  <c:v>221</c:v>
                </c:pt>
                <c:pt idx="106">
                  <c:v>221.2</c:v>
                </c:pt>
                <c:pt idx="107">
                  <c:v>221.4</c:v>
                </c:pt>
                <c:pt idx="108">
                  <c:v>221.6</c:v>
                </c:pt>
                <c:pt idx="109">
                  <c:v>221.8</c:v>
                </c:pt>
                <c:pt idx="110">
                  <c:v>222</c:v>
                </c:pt>
                <c:pt idx="111">
                  <c:v>222.2</c:v>
                </c:pt>
                <c:pt idx="112">
                  <c:v>222.4</c:v>
                </c:pt>
                <c:pt idx="113">
                  <c:v>222.6</c:v>
                </c:pt>
                <c:pt idx="114">
                  <c:v>222.8</c:v>
                </c:pt>
                <c:pt idx="115">
                  <c:v>223</c:v>
                </c:pt>
                <c:pt idx="116">
                  <c:v>223.2</c:v>
                </c:pt>
                <c:pt idx="117">
                  <c:v>223.4</c:v>
                </c:pt>
                <c:pt idx="118">
                  <c:v>223.6</c:v>
                </c:pt>
                <c:pt idx="119">
                  <c:v>223.8</c:v>
                </c:pt>
                <c:pt idx="120">
                  <c:v>224</c:v>
                </c:pt>
                <c:pt idx="121">
                  <c:v>224.2</c:v>
                </c:pt>
                <c:pt idx="122">
                  <c:v>224.4</c:v>
                </c:pt>
                <c:pt idx="123">
                  <c:v>224.6</c:v>
                </c:pt>
                <c:pt idx="124">
                  <c:v>224.8</c:v>
                </c:pt>
                <c:pt idx="125">
                  <c:v>225</c:v>
                </c:pt>
                <c:pt idx="126">
                  <c:v>225.2</c:v>
                </c:pt>
                <c:pt idx="127">
                  <c:v>225.4</c:v>
                </c:pt>
                <c:pt idx="128">
                  <c:v>225.6</c:v>
                </c:pt>
                <c:pt idx="129">
                  <c:v>225.8</c:v>
                </c:pt>
                <c:pt idx="130">
                  <c:v>226</c:v>
                </c:pt>
                <c:pt idx="131">
                  <c:v>226.2</c:v>
                </c:pt>
                <c:pt idx="132">
                  <c:v>226.4</c:v>
                </c:pt>
                <c:pt idx="133">
                  <c:v>226.6</c:v>
                </c:pt>
                <c:pt idx="134">
                  <c:v>226.8</c:v>
                </c:pt>
                <c:pt idx="135">
                  <c:v>227</c:v>
                </c:pt>
                <c:pt idx="136">
                  <c:v>227.2</c:v>
                </c:pt>
                <c:pt idx="137">
                  <c:v>227.4</c:v>
                </c:pt>
                <c:pt idx="138">
                  <c:v>227.6</c:v>
                </c:pt>
                <c:pt idx="139">
                  <c:v>227.8</c:v>
                </c:pt>
                <c:pt idx="140">
                  <c:v>228</c:v>
                </c:pt>
                <c:pt idx="141">
                  <c:v>228.2</c:v>
                </c:pt>
                <c:pt idx="142">
                  <c:v>228.4</c:v>
                </c:pt>
                <c:pt idx="143">
                  <c:v>228.6</c:v>
                </c:pt>
                <c:pt idx="144">
                  <c:v>228.8</c:v>
                </c:pt>
                <c:pt idx="145">
                  <c:v>229</c:v>
                </c:pt>
                <c:pt idx="146">
                  <c:v>229.2</c:v>
                </c:pt>
                <c:pt idx="147">
                  <c:v>229.4</c:v>
                </c:pt>
                <c:pt idx="148">
                  <c:v>229.6</c:v>
                </c:pt>
                <c:pt idx="149">
                  <c:v>229.8</c:v>
                </c:pt>
                <c:pt idx="150">
                  <c:v>230</c:v>
                </c:pt>
                <c:pt idx="151">
                  <c:v>230.2</c:v>
                </c:pt>
                <c:pt idx="152">
                  <c:v>230.4</c:v>
                </c:pt>
                <c:pt idx="153">
                  <c:v>230.6</c:v>
                </c:pt>
                <c:pt idx="154">
                  <c:v>230.8</c:v>
                </c:pt>
                <c:pt idx="155">
                  <c:v>231</c:v>
                </c:pt>
                <c:pt idx="156">
                  <c:v>231.2</c:v>
                </c:pt>
                <c:pt idx="157">
                  <c:v>231.4</c:v>
                </c:pt>
                <c:pt idx="158">
                  <c:v>231.6</c:v>
                </c:pt>
                <c:pt idx="159">
                  <c:v>231.8</c:v>
                </c:pt>
                <c:pt idx="160">
                  <c:v>232</c:v>
                </c:pt>
                <c:pt idx="161">
                  <c:v>232.2</c:v>
                </c:pt>
                <c:pt idx="162">
                  <c:v>232.4</c:v>
                </c:pt>
                <c:pt idx="163">
                  <c:v>232.6</c:v>
                </c:pt>
                <c:pt idx="164">
                  <c:v>232.8</c:v>
                </c:pt>
                <c:pt idx="165">
                  <c:v>233</c:v>
                </c:pt>
                <c:pt idx="166">
                  <c:v>233.2</c:v>
                </c:pt>
                <c:pt idx="167">
                  <c:v>233.4</c:v>
                </c:pt>
                <c:pt idx="168">
                  <c:v>233.6</c:v>
                </c:pt>
                <c:pt idx="169">
                  <c:v>233.8</c:v>
                </c:pt>
                <c:pt idx="170">
                  <c:v>234</c:v>
                </c:pt>
                <c:pt idx="171">
                  <c:v>234.2</c:v>
                </c:pt>
                <c:pt idx="172">
                  <c:v>234.4</c:v>
                </c:pt>
                <c:pt idx="173">
                  <c:v>234.6</c:v>
                </c:pt>
                <c:pt idx="174">
                  <c:v>234.8</c:v>
                </c:pt>
                <c:pt idx="175">
                  <c:v>235</c:v>
                </c:pt>
                <c:pt idx="176">
                  <c:v>235.2</c:v>
                </c:pt>
                <c:pt idx="177">
                  <c:v>235.4</c:v>
                </c:pt>
                <c:pt idx="178">
                  <c:v>235.6</c:v>
                </c:pt>
                <c:pt idx="179">
                  <c:v>235.8</c:v>
                </c:pt>
                <c:pt idx="180">
                  <c:v>236</c:v>
                </c:pt>
                <c:pt idx="181">
                  <c:v>236.2</c:v>
                </c:pt>
                <c:pt idx="182">
                  <c:v>236.4</c:v>
                </c:pt>
                <c:pt idx="183">
                  <c:v>236.6</c:v>
                </c:pt>
                <c:pt idx="184">
                  <c:v>236.8</c:v>
                </c:pt>
                <c:pt idx="185">
                  <c:v>237</c:v>
                </c:pt>
                <c:pt idx="186">
                  <c:v>237.2</c:v>
                </c:pt>
                <c:pt idx="187">
                  <c:v>237.4</c:v>
                </c:pt>
                <c:pt idx="188">
                  <c:v>237.6</c:v>
                </c:pt>
                <c:pt idx="189">
                  <c:v>237.8</c:v>
                </c:pt>
                <c:pt idx="190">
                  <c:v>238</c:v>
                </c:pt>
                <c:pt idx="191">
                  <c:v>238.2</c:v>
                </c:pt>
                <c:pt idx="192">
                  <c:v>238.4</c:v>
                </c:pt>
                <c:pt idx="193">
                  <c:v>238.6</c:v>
                </c:pt>
                <c:pt idx="194">
                  <c:v>238.8</c:v>
                </c:pt>
                <c:pt idx="195">
                  <c:v>239</c:v>
                </c:pt>
                <c:pt idx="196">
                  <c:v>239.2</c:v>
                </c:pt>
                <c:pt idx="197">
                  <c:v>239.4</c:v>
                </c:pt>
                <c:pt idx="198">
                  <c:v>239.6</c:v>
                </c:pt>
                <c:pt idx="199">
                  <c:v>239.8</c:v>
                </c:pt>
                <c:pt idx="200">
                  <c:v>240</c:v>
                </c:pt>
                <c:pt idx="201">
                  <c:v>240.2</c:v>
                </c:pt>
                <c:pt idx="202">
                  <c:v>240.4</c:v>
                </c:pt>
                <c:pt idx="203">
                  <c:v>240.6</c:v>
                </c:pt>
                <c:pt idx="204">
                  <c:v>240.8</c:v>
                </c:pt>
                <c:pt idx="205">
                  <c:v>241</c:v>
                </c:pt>
                <c:pt idx="206">
                  <c:v>241.2</c:v>
                </c:pt>
                <c:pt idx="207">
                  <c:v>241.4</c:v>
                </c:pt>
                <c:pt idx="208">
                  <c:v>241.6</c:v>
                </c:pt>
                <c:pt idx="209">
                  <c:v>241.8</c:v>
                </c:pt>
                <c:pt idx="210">
                  <c:v>242</c:v>
                </c:pt>
                <c:pt idx="211">
                  <c:v>242.2</c:v>
                </c:pt>
                <c:pt idx="212">
                  <c:v>242.4</c:v>
                </c:pt>
                <c:pt idx="213">
                  <c:v>242.6</c:v>
                </c:pt>
                <c:pt idx="214">
                  <c:v>242.8</c:v>
                </c:pt>
                <c:pt idx="215">
                  <c:v>243</c:v>
                </c:pt>
                <c:pt idx="216">
                  <c:v>243.2</c:v>
                </c:pt>
                <c:pt idx="217">
                  <c:v>243.4</c:v>
                </c:pt>
                <c:pt idx="218">
                  <c:v>243.6</c:v>
                </c:pt>
                <c:pt idx="219">
                  <c:v>243.8</c:v>
                </c:pt>
                <c:pt idx="220">
                  <c:v>244</c:v>
                </c:pt>
                <c:pt idx="221">
                  <c:v>244.2</c:v>
                </c:pt>
                <c:pt idx="222">
                  <c:v>244.4</c:v>
                </c:pt>
                <c:pt idx="223">
                  <c:v>244.6</c:v>
                </c:pt>
                <c:pt idx="224">
                  <c:v>244.8</c:v>
                </c:pt>
                <c:pt idx="225">
                  <c:v>245</c:v>
                </c:pt>
                <c:pt idx="226">
                  <c:v>245.2</c:v>
                </c:pt>
                <c:pt idx="227">
                  <c:v>245.4</c:v>
                </c:pt>
                <c:pt idx="228">
                  <c:v>245.6</c:v>
                </c:pt>
                <c:pt idx="229">
                  <c:v>245.8</c:v>
                </c:pt>
                <c:pt idx="230">
                  <c:v>246</c:v>
                </c:pt>
                <c:pt idx="231">
                  <c:v>246.2</c:v>
                </c:pt>
                <c:pt idx="232">
                  <c:v>246.4</c:v>
                </c:pt>
                <c:pt idx="233">
                  <c:v>246.6</c:v>
                </c:pt>
                <c:pt idx="234">
                  <c:v>246.8</c:v>
                </c:pt>
                <c:pt idx="235">
                  <c:v>247</c:v>
                </c:pt>
                <c:pt idx="236">
                  <c:v>247.2</c:v>
                </c:pt>
                <c:pt idx="237">
                  <c:v>247.4</c:v>
                </c:pt>
                <c:pt idx="238">
                  <c:v>247.6</c:v>
                </c:pt>
                <c:pt idx="239">
                  <c:v>247.8</c:v>
                </c:pt>
                <c:pt idx="240">
                  <c:v>248</c:v>
                </c:pt>
                <c:pt idx="241">
                  <c:v>248.2</c:v>
                </c:pt>
                <c:pt idx="242">
                  <c:v>248.4</c:v>
                </c:pt>
                <c:pt idx="243">
                  <c:v>248.6</c:v>
                </c:pt>
                <c:pt idx="244">
                  <c:v>248.8</c:v>
                </c:pt>
                <c:pt idx="245">
                  <c:v>249</c:v>
                </c:pt>
                <c:pt idx="246">
                  <c:v>249.2</c:v>
                </c:pt>
                <c:pt idx="247">
                  <c:v>249.4</c:v>
                </c:pt>
                <c:pt idx="248">
                  <c:v>249.6</c:v>
                </c:pt>
                <c:pt idx="249">
                  <c:v>249.8</c:v>
                </c:pt>
                <c:pt idx="250">
                  <c:v>250</c:v>
                </c:pt>
                <c:pt idx="251">
                  <c:v>250.2</c:v>
                </c:pt>
                <c:pt idx="252">
                  <c:v>250.4</c:v>
                </c:pt>
                <c:pt idx="253">
                  <c:v>250.6</c:v>
                </c:pt>
                <c:pt idx="254">
                  <c:v>250.8</c:v>
                </c:pt>
                <c:pt idx="255">
                  <c:v>251</c:v>
                </c:pt>
                <c:pt idx="256">
                  <c:v>251.2</c:v>
                </c:pt>
                <c:pt idx="257">
                  <c:v>251.4</c:v>
                </c:pt>
                <c:pt idx="258">
                  <c:v>251.6</c:v>
                </c:pt>
                <c:pt idx="259">
                  <c:v>251.8</c:v>
                </c:pt>
                <c:pt idx="260">
                  <c:v>252</c:v>
                </c:pt>
                <c:pt idx="261">
                  <c:v>252.2</c:v>
                </c:pt>
                <c:pt idx="262">
                  <c:v>252.4</c:v>
                </c:pt>
                <c:pt idx="263">
                  <c:v>252.6</c:v>
                </c:pt>
                <c:pt idx="264">
                  <c:v>252.8</c:v>
                </c:pt>
                <c:pt idx="265">
                  <c:v>253</c:v>
                </c:pt>
                <c:pt idx="266">
                  <c:v>253.2</c:v>
                </c:pt>
                <c:pt idx="267">
                  <c:v>253.4</c:v>
                </c:pt>
                <c:pt idx="268">
                  <c:v>253.6</c:v>
                </c:pt>
                <c:pt idx="269">
                  <c:v>253.8</c:v>
                </c:pt>
                <c:pt idx="270">
                  <c:v>254</c:v>
                </c:pt>
                <c:pt idx="271">
                  <c:v>254.2</c:v>
                </c:pt>
                <c:pt idx="272">
                  <c:v>254.4</c:v>
                </c:pt>
                <c:pt idx="273">
                  <c:v>254.6</c:v>
                </c:pt>
                <c:pt idx="274">
                  <c:v>254.8</c:v>
                </c:pt>
                <c:pt idx="275">
                  <c:v>255</c:v>
                </c:pt>
                <c:pt idx="276">
                  <c:v>255.2</c:v>
                </c:pt>
                <c:pt idx="277">
                  <c:v>255.4</c:v>
                </c:pt>
                <c:pt idx="278">
                  <c:v>255.6</c:v>
                </c:pt>
                <c:pt idx="279">
                  <c:v>255.8</c:v>
                </c:pt>
                <c:pt idx="280">
                  <c:v>256</c:v>
                </c:pt>
                <c:pt idx="281">
                  <c:v>256.2</c:v>
                </c:pt>
                <c:pt idx="282">
                  <c:v>256.39999999999998</c:v>
                </c:pt>
                <c:pt idx="283">
                  <c:v>256.60000000000002</c:v>
                </c:pt>
                <c:pt idx="284">
                  <c:v>256.8</c:v>
                </c:pt>
                <c:pt idx="285">
                  <c:v>257</c:v>
                </c:pt>
                <c:pt idx="286">
                  <c:v>257.2</c:v>
                </c:pt>
                <c:pt idx="287">
                  <c:v>257.39999999999998</c:v>
                </c:pt>
                <c:pt idx="288">
                  <c:v>257.60000000000002</c:v>
                </c:pt>
                <c:pt idx="289">
                  <c:v>257.8</c:v>
                </c:pt>
                <c:pt idx="290">
                  <c:v>258</c:v>
                </c:pt>
                <c:pt idx="291">
                  <c:v>258.2</c:v>
                </c:pt>
                <c:pt idx="292">
                  <c:v>258.39999999999998</c:v>
                </c:pt>
                <c:pt idx="293">
                  <c:v>258.60000000000002</c:v>
                </c:pt>
                <c:pt idx="294">
                  <c:v>258.8</c:v>
                </c:pt>
                <c:pt idx="295">
                  <c:v>259</c:v>
                </c:pt>
                <c:pt idx="296">
                  <c:v>259.2</c:v>
                </c:pt>
                <c:pt idx="297">
                  <c:v>259.39999999999998</c:v>
                </c:pt>
                <c:pt idx="298">
                  <c:v>259.60000000000002</c:v>
                </c:pt>
                <c:pt idx="299">
                  <c:v>259.8</c:v>
                </c:pt>
                <c:pt idx="300">
                  <c:v>260</c:v>
                </c:pt>
                <c:pt idx="301">
                  <c:v>260.2</c:v>
                </c:pt>
                <c:pt idx="302">
                  <c:v>260.39999999999998</c:v>
                </c:pt>
                <c:pt idx="303">
                  <c:v>260.60000000000002</c:v>
                </c:pt>
                <c:pt idx="304">
                  <c:v>260.8</c:v>
                </c:pt>
                <c:pt idx="305">
                  <c:v>261</c:v>
                </c:pt>
                <c:pt idx="306">
                  <c:v>261.2</c:v>
                </c:pt>
                <c:pt idx="307">
                  <c:v>261.39999999999998</c:v>
                </c:pt>
                <c:pt idx="308">
                  <c:v>261.60000000000002</c:v>
                </c:pt>
                <c:pt idx="309">
                  <c:v>261.8</c:v>
                </c:pt>
                <c:pt idx="310">
                  <c:v>262</c:v>
                </c:pt>
                <c:pt idx="311">
                  <c:v>262.2</c:v>
                </c:pt>
                <c:pt idx="312">
                  <c:v>262.39999999999998</c:v>
                </c:pt>
                <c:pt idx="313">
                  <c:v>262.60000000000002</c:v>
                </c:pt>
                <c:pt idx="314">
                  <c:v>262.8</c:v>
                </c:pt>
                <c:pt idx="315">
                  <c:v>263</c:v>
                </c:pt>
                <c:pt idx="316">
                  <c:v>263.2</c:v>
                </c:pt>
                <c:pt idx="317">
                  <c:v>263.39999999999998</c:v>
                </c:pt>
                <c:pt idx="318">
                  <c:v>263.60000000000002</c:v>
                </c:pt>
                <c:pt idx="319">
                  <c:v>263.8</c:v>
                </c:pt>
                <c:pt idx="320">
                  <c:v>264</c:v>
                </c:pt>
                <c:pt idx="321">
                  <c:v>264.2</c:v>
                </c:pt>
                <c:pt idx="322">
                  <c:v>264.39999999999998</c:v>
                </c:pt>
                <c:pt idx="323">
                  <c:v>264.60000000000002</c:v>
                </c:pt>
                <c:pt idx="324">
                  <c:v>264.8</c:v>
                </c:pt>
                <c:pt idx="325">
                  <c:v>265</c:v>
                </c:pt>
                <c:pt idx="326">
                  <c:v>265.2</c:v>
                </c:pt>
                <c:pt idx="327">
                  <c:v>265.39999999999998</c:v>
                </c:pt>
                <c:pt idx="328">
                  <c:v>265.60000000000002</c:v>
                </c:pt>
                <c:pt idx="329">
                  <c:v>265.8</c:v>
                </c:pt>
                <c:pt idx="330">
                  <c:v>266</c:v>
                </c:pt>
                <c:pt idx="331">
                  <c:v>266.2</c:v>
                </c:pt>
                <c:pt idx="332">
                  <c:v>266.39999999999998</c:v>
                </c:pt>
                <c:pt idx="333">
                  <c:v>266.60000000000002</c:v>
                </c:pt>
                <c:pt idx="334">
                  <c:v>266.8</c:v>
                </c:pt>
                <c:pt idx="335">
                  <c:v>267</c:v>
                </c:pt>
                <c:pt idx="336">
                  <c:v>267.2</c:v>
                </c:pt>
                <c:pt idx="337">
                  <c:v>267.39999999999998</c:v>
                </c:pt>
                <c:pt idx="338">
                  <c:v>267.60000000000002</c:v>
                </c:pt>
                <c:pt idx="339">
                  <c:v>267.8</c:v>
                </c:pt>
                <c:pt idx="340">
                  <c:v>268</c:v>
                </c:pt>
                <c:pt idx="341">
                  <c:v>268.2</c:v>
                </c:pt>
                <c:pt idx="342">
                  <c:v>268.39999999999998</c:v>
                </c:pt>
                <c:pt idx="343">
                  <c:v>268.60000000000002</c:v>
                </c:pt>
                <c:pt idx="344">
                  <c:v>268.8</c:v>
                </c:pt>
                <c:pt idx="345">
                  <c:v>269</c:v>
                </c:pt>
                <c:pt idx="346">
                  <c:v>269.2</c:v>
                </c:pt>
                <c:pt idx="347">
                  <c:v>269.39999999999998</c:v>
                </c:pt>
                <c:pt idx="348">
                  <c:v>269.60000000000002</c:v>
                </c:pt>
                <c:pt idx="349">
                  <c:v>269.8</c:v>
                </c:pt>
                <c:pt idx="350">
                  <c:v>270</c:v>
                </c:pt>
                <c:pt idx="351">
                  <c:v>270.2</c:v>
                </c:pt>
                <c:pt idx="352">
                  <c:v>270.39999999999998</c:v>
                </c:pt>
                <c:pt idx="353">
                  <c:v>270.60000000000002</c:v>
                </c:pt>
                <c:pt idx="354">
                  <c:v>270.8</c:v>
                </c:pt>
                <c:pt idx="355">
                  <c:v>271</c:v>
                </c:pt>
                <c:pt idx="356">
                  <c:v>271.2</c:v>
                </c:pt>
                <c:pt idx="357">
                  <c:v>271.39999999999998</c:v>
                </c:pt>
                <c:pt idx="358">
                  <c:v>271.60000000000002</c:v>
                </c:pt>
                <c:pt idx="359">
                  <c:v>271.8</c:v>
                </c:pt>
                <c:pt idx="360">
                  <c:v>272</c:v>
                </c:pt>
                <c:pt idx="361">
                  <c:v>272.2</c:v>
                </c:pt>
                <c:pt idx="362">
                  <c:v>272.39999999999998</c:v>
                </c:pt>
                <c:pt idx="363">
                  <c:v>272.60000000000002</c:v>
                </c:pt>
                <c:pt idx="364">
                  <c:v>272.8</c:v>
                </c:pt>
                <c:pt idx="365">
                  <c:v>273</c:v>
                </c:pt>
                <c:pt idx="366">
                  <c:v>273.2</c:v>
                </c:pt>
                <c:pt idx="367">
                  <c:v>273.39999999999998</c:v>
                </c:pt>
                <c:pt idx="368">
                  <c:v>273.60000000000002</c:v>
                </c:pt>
                <c:pt idx="369">
                  <c:v>273.8</c:v>
                </c:pt>
                <c:pt idx="370">
                  <c:v>274</c:v>
                </c:pt>
                <c:pt idx="371">
                  <c:v>274.2</c:v>
                </c:pt>
                <c:pt idx="372">
                  <c:v>274.39999999999998</c:v>
                </c:pt>
                <c:pt idx="373">
                  <c:v>274.60000000000002</c:v>
                </c:pt>
                <c:pt idx="374">
                  <c:v>274.8</c:v>
                </c:pt>
                <c:pt idx="375">
                  <c:v>275</c:v>
                </c:pt>
                <c:pt idx="376">
                  <c:v>275.2</c:v>
                </c:pt>
                <c:pt idx="377">
                  <c:v>275.39999999999998</c:v>
                </c:pt>
                <c:pt idx="378">
                  <c:v>275.60000000000002</c:v>
                </c:pt>
                <c:pt idx="379">
                  <c:v>275.8</c:v>
                </c:pt>
                <c:pt idx="380">
                  <c:v>276</c:v>
                </c:pt>
                <c:pt idx="381">
                  <c:v>276.2</c:v>
                </c:pt>
                <c:pt idx="382">
                  <c:v>276.39999999999998</c:v>
                </c:pt>
                <c:pt idx="383">
                  <c:v>276.60000000000002</c:v>
                </c:pt>
                <c:pt idx="384">
                  <c:v>276.8</c:v>
                </c:pt>
                <c:pt idx="385">
                  <c:v>277</c:v>
                </c:pt>
                <c:pt idx="386">
                  <c:v>277.2</c:v>
                </c:pt>
                <c:pt idx="387">
                  <c:v>277.39999999999998</c:v>
                </c:pt>
                <c:pt idx="388">
                  <c:v>277.60000000000002</c:v>
                </c:pt>
                <c:pt idx="389">
                  <c:v>277.8</c:v>
                </c:pt>
                <c:pt idx="390">
                  <c:v>278</c:v>
                </c:pt>
                <c:pt idx="391">
                  <c:v>278.2</c:v>
                </c:pt>
                <c:pt idx="392">
                  <c:v>278.39999999999998</c:v>
                </c:pt>
                <c:pt idx="393">
                  <c:v>278.60000000000002</c:v>
                </c:pt>
                <c:pt idx="394">
                  <c:v>278.8</c:v>
                </c:pt>
                <c:pt idx="395">
                  <c:v>279</c:v>
                </c:pt>
                <c:pt idx="396">
                  <c:v>279.2</c:v>
                </c:pt>
                <c:pt idx="397">
                  <c:v>279.39999999999998</c:v>
                </c:pt>
                <c:pt idx="398">
                  <c:v>279.60000000000002</c:v>
                </c:pt>
                <c:pt idx="399">
                  <c:v>279.8</c:v>
                </c:pt>
                <c:pt idx="400">
                  <c:v>280</c:v>
                </c:pt>
                <c:pt idx="401">
                  <c:v>280.2</c:v>
                </c:pt>
                <c:pt idx="402">
                  <c:v>280.39999999999998</c:v>
                </c:pt>
                <c:pt idx="403">
                  <c:v>280.60000000000002</c:v>
                </c:pt>
                <c:pt idx="404">
                  <c:v>280.8</c:v>
                </c:pt>
                <c:pt idx="405">
                  <c:v>281</c:v>
                </c:pt>
                <c:pt idx="406">
                  <c:v>281.2</c:v>
                </c:pt>
                <c:pt idx="407">
                  <c:v>281.39999999999998</c:v>
                </c:pt>
                <c:pt idx="408">
                  <c:v>281.60000000000002</c:v>
                </c:pt>
                <c:pt idx="409">
                  <c:v>281.8</c:v>
                </c:pt>
                <c:pt idx="410">
                  <c:v>282</c:v>
                </c:pt>
                <c:pt idx="411">
                  <c:v>282.2</c:v>
                </c:pt>
                <c:pt idx="412">
                  <c:v>282.39999999999998</c:v>
                </c:pt>
                <c:pt idx="413">
                  <c:v>282.60000000000002</c:v>
                </c:pt>
                <c:pt idx="414">
                  <c:v>282.8</c:v>
                </c:pt>
                <c:pt idx="415">
                  <c:v>283</c:v>
                </c:pt>
                <c:pt idx="416">
                  <c:v>283.2</c:v>
                </c:pt>
                <c:pt idx="417">
                  <c:v>283.39999999999998</c:v>
                </c:pt>
                <c:pt idx="418">
                  <c:v>283.60000000000002</c:v>
                </c:pt>
                <c:pt idx="419">
                  <c:v>283.8</c:v>
                </c:pt>
                <c:pt idx="420">
                  <c:v>284</c:v>
                </c:pt>
                <c:pt idx="421">
                  <c:v>284.2</c:v>
                </c:pt>
                <c:pt idx="422">
                  <c:v>284.39999999999998</c:v>
                </c:pt>
                <c:pt idx="423">
                  <c:v>284.60000000000002</c:v>
                </c:pt>
                <c:pt idx="424">
                  <c:v>284.8</c:v>
                </c:pt>
                <c:pt idx="425">
                  <c:v>285</c:v>
                </c:pt>
                <c:pt idx="426">
                  <c:v>285.2</c:v>
                </c:pt>
                <c:pt idx="427">
                  <c:v>285.39999999999998</c:v>
                </c:pt>
                <c:pt idx="428">
                  <c:v>285.60000000000002</c:v>
                </c:pt>
                <c:pt idx="429">
                  <c:v>285.8</c:v>
                </c:pt>
                <c:pt idx="430">
                  <c:v>286</c:v>
                </c:pt>
                <c:pt idx="431">
                  <c:v>286.2</c:v>
                </c:pt>
                <c:pt idx="432">
                  <c:v>286.39999999999998</c:v>
                </c:pt>
                <c:pt idx="433">
                  <c:v>286.60000000000002</c:v>
                </c:pt>
                <c:pt idx="434">
                  <c:v>286.8</c:v>
                </c:pt>
                <c:pt idx="435">
                  <c:v>287</c:v>
                </c:pt>
                <c:pt idx="436">
                  <c:v>287.2</c:v>
                </c:pt>
                <c:pt idx="437">
                  <c:v>287.39999999999998</c:v>
                </c:pt>
                <c:pt idx="438">
                  <c:v>287.60000000000002</c:v>
                </c:pt>
                <c:pt idx="439">
                  <c:v>287.8</c:v>
                </c:pt>
                <c:pt idx="440">
                  <c:v>288</c:v>
                </c:pt>
                <c:pt idx="441">
                  <c:v>288.2</c:v>
                </c:pt>
                <c:pt idx="442">
                  <c:v>288.39999999999998</c:v>
                </c:pt>
                <c:pt idx="443">
                  <c:v>288.60000000000002</c:v>
                </c:pt>
                <c:pt idx="444">
                  <c:v>288.8</c:v>
                </c:pt>
                <c:pt idx="445">
                  <c:v>289</c:v>
                </c:pt>
                <c:pt idx="446">
                  <c:v>289.2</c:v>
                </c:pt>
                <c:pt idx="447">
                  <c:v>289.39999999999998</c:v>
                </c:pt>
                <c:pt idx="448">
                  <c:v>289.60000000000002</c:v>
                </c:pt>
                <c:pt idx="449">
                  <c:v>289.8</c:v>
                </c:pt>
                <c:pt idx="450">
                  <c:v>290</c:v>
                </c:pt>
                <c:pt idx="451">
                  <c:v>290.2</c:v>
                </c:pt>
                <c:pt idx="452">
                  <c:v>290.39999999999998</c:v>
                </c:pt>
                <c:pt idx="453">
                  <c:v>290.60000000000002</c:v>
                </c:pt>
                <c:pt idx="454">
                  <c:v>290.8</c:v>
                </c:pt>
                <c:pt idx="455">
                  <c:v>291</c:v>
                </c:pt>
                <c:pt idx="456">
                  <c:v>291.2</c:v>
                </c:pt>
                <c:pt idx="457">
                  <c:v>291.39999999999998</c:v>
                </c:pt>
                <c:pt idx="458">
                  <c:v>291.60000000000002</c:v>
                </c:pt>
                <c:pt idx="459">
                  <c:v>291.8</c:v>
                </c:pt>
                <c:pt idx="460">
                  <c:v>292</c:v>
                </c:pt>
                <c:pt idx="461">
                  <c:v>292.2</c:v>
                </c:pt>
                <c:pt idx="462">
                  <c:v>292.39999999999998</c:v>
                </c:pt>
                <c:pt idx="463">
                  <c:v>292.60000000000002</c:v>
                </c:pt>
                <c:pt idx="464">
                  <c:v>292.8</c:v>
                </c:pt>
                <c:pt idx="465">
                  <c:v>293</c:v>
                </c:pt>
                <c:pt idx="466">
                  <c:v>293.2</c:v>
                </c:pt>
                <c:pt idx="467">
                  <c:v>293.39999999999998</c:v>
                </c:pt>
                <c:pt idx="468">
                  <c:v>293.60000000000002</c:v>
                </c:pt>
                <c:pt idx="469">
                  <c:v>293.8</c:v>
                </c:pt>
                <c:pt idx="470">
                  <c:v>294</c:v>
                </c:pt>
                <c:pt idx="471">
                  <c:v>294.2</c:v>
                </c:pt>
                <c:pt idx="472">
                  <c:v>294.39999999999998</c:v>
                </c:pt>
                <c:pt idx="473">
                  <c:v>294.60000000000002</c:v>
                </c:pt>
                <c:pt idx="474">
                  <c:v>294.8</c:v>
                </c:pt>
                <c:pt idx="475">
                  <c:v>295</c:v>
                </c:pt>
                <c:pt idx="476">
                  <c:v>295.2</c:v>
                </c:pt>
                <c:pt idx="477">
                  <c:v>295.39999999999998</c:v>
                </c:pt>
                <c:pt idx="478">
                  <c:v>295.60000000000002</c:v>
                </c:pt>
                <c:pt idx="479">
                  <c:v>295.8</c:v>
                </c:pt>
                <c:pt idx="480">
                  <c:v>296</c:v>
                </c:pt>
                <c:pt idx="481">
                  <c:v>296.2</c:v>
                </c:pt>
                <c:pt idx="482">
                  <c:v>296.39999999999998</c:v>
                </c:pt>
                <c:pt idx="483">
                  <c:v>296.60000000000002</c:v>
                </c:pt>
                <c:pt idx="484">
                  <c:v>296.8</c:v>
                </c:pt>
                <c:pt idx="485">
                  <c:v>297</c:v>
                </c:pt>
                <c:pt idx="486">
                  <c:v>297.2</c:v>
                </c:pt>
                <c:pt idx="487">
                  <c:v>297.39999999999998</c:v>
                </c:pt>
                <c:pt idx="488">
                  <c:v>297.60000000000002</c:v>
                </c:pt>
                <c:pt idx="489">
                  <c:v>297.8</c:v>
                </c:pt>
                <c:pt idx="490">
                  <c:v>298</c:v>
                </c:pt>
                <c:pt idx="491">
                  <c:v>298.2</c:v>
                </c:pt>
                <c:pt idx="492">
                  <c:v>298.39999999999998</c:v>
                </c:pt>
                <c:pt idx="493">
                  <c:v>298.60000000000002</c:v>
                </c:pt>
                <c:pt idx="494">
                  <c:v>298.8</c:v>
                </c:pt>
                <c:pt idx="495">
                  <c:v>299</c:v>
                </c:pt>
                <c:pt idx="496">
                  <c:v>299.2</c:v>
                </c:pt>
                <c:pt idx="497">
                  <c:v>299.39999999999998</c:v>
                </c:pt>
                <c:pt idx="498">
                  <c:v>299.60000000000002</c:v>
                </c:pt>
                <c:pt idx="499">
                  <c:v>299.8</c:v>
                </c:pt>
                <c:pt idx="500">
                  <c:v>300</c:v>
                </c:pt>
                <c:pt idx="501">
                  <c:v>300.2</c:v>
                </c:pt>
                <c:pt idx="502">
                  <c:v>300.39999999999998</c:v>
                </c:pt>
                <c:pt idx="503">
                  <c:v>300.60000000000002</c:v>
                </c:pt>
                <c:pt idx="504">
                  <c:v>300.8</c:v>
                </c:pt>
                <c:pt idx="505">
                  <c:v>301</c:v>
                </c:pt>
                <c:pt idx="506">
                  <c:v>301.2</c:v>
                </c:pt>
                <c:pt idx="507">
                  <c:v>301.39999999999998</c:v>
                </c:pt>
                <c:pt idx="508">
                  <c:v>301.60000000000002</c:v>
                </c:pt>
                <c:pt idx="509">
                  <c:v>301.8</c:v>
                </c:pt>
                <c:pt idx="510">
                  <c:v>302</c:v>
                </c:pt>
                <c:pt idx="511">
                  <c:v>302.2</c:v>
                </c:pt>
                <c:pt idx="512">
                  <c:v>302.39999999999998</c:v>
                </c:pt>
                <c:pt idx="513">
                  <c:v>302.60000000000002</c:v>
                </c:pt>
                <c:pt idx="514">
                  <c:v>302.8</c:v>
                </c:pt>
                <c:pt idx="515">
                  <c:v>303</c:v>
                </c:pt>
                <c:pt idx="516">
                  <c:v>303.2</c:v>
                </c:pt>
                <c:pt idx="517">
                  <c:v>303.39999999999998</c:v>
                </c:pt>
                <c:pt idx="518">
                  <c:v>303.60000000000002</c:v>
                </c:pt>
                <c:pt idx="519">
                  <c:v>303.8</c:v>
                </c:pt>
                <c:pt idx="520">
                  <c:v>304</c:v>
                </c:pt>
                <c:pt idx="521">
                  <c:v>304.2</c:v>
                </c:pt>
                <c:pt idx="522">
                  <c:v>304.39999999999998</c:v>
                </c:pt>
                <c:pt idx="523">
                  <c:v>304.60000000000002</c:v>
                </c:pt>
                <c:pt idx="524">
                  <c:v>304.8</c:v>
                </c:pt>
                <c:pt idx="525">
                  <c:v>305</c:v>
                </c:pt>
                <c:pt idx="526">
                  <c:v>305.2</c:v>
                </c:pt>
                <c:pt idx="527">
                  <c:v>305.39999999999998</c:v>
                </c:pt>
                <c:pt idx="528">
                  <c:v>305.60000000000002</c:v>
                </c:pt>
                <c:pt idx="529">
                  <c:v>305.8</c:v>
                </c:pt>
                <c:pt idx="530">
                  <c:v>306</c:v>
                </c:pt>
                <c:pt idx="531">
                  <c:v>306.2</c:v>
                </c:pt>
                <c:pt idx="532">
                  <c:v>306.39999999999998</c:v>
                </c:pt>
                <c:pt idx="533">
                  <c:v>306.60000000000002</c:v>
                </c:pt>
                <c:pt idx="534">
                  <c:v>306.8</c:v>
                </c:pt>
                <c:pt idx="535">
                  <c:v>307</c:v>
                </c:pt>
                <c:pt idx="536">
                  <c:v>307.2</c:v>
                </c:pt>
                <c:pt idx="537">
                  <c:v>307.39999999999998</c:v>
                </c:pt>
                <c:pt idx="538">
                  <c:v>307.60000000000002</c:v>
                </c:pt>
                <c:pt idx="539">
                  <c:v>307.8</c:v>
                </c:pt>
                <c:pt idx="540">
                  <c:v>308</c:v>
                </c:pt>
                <c:pt idx="541">
                  <c:v>308.2</c:v>
                </c:pt>
                <c:pt idx="542">
                  <c:v>308.39999999999998</c:v>
                </c:pt>
                <c:pt idx="543">
                  <c:v>308.60000000000002</c:v>
                </c:pt>
                <c:pt idx="544">
                  <c:v>308.8</c:v>
                </c:pt>
                <c:pt idx="545">
                  <c:v>309</c:v>
                </c:pt>
                <c:pt idx="546">
                  <c:v>309.2</c:v>
                </c:pt>
                <c:pt idx="547">
                  <c:v>309.39999999999998</c:v>
                </c:pt>
                <c:pt idx="548">
                  <c:v>309.60000000000002</c:v>
                </c:pt>
                <c:pt idx="549">
                  <c:v>309.8</c:v>
                </c:pt>
                <c:pt idx="550">
                  <c:v>310</c:v>
                </c:pt>
                <c:pt idx="551">
                  <c:v>310.2</c:v>
                </c:pt>
                <c:pt idx="552">
                  <c:v>310.39999999999998</c:v>
                </c:pt>
                <c:pt idx="553">
                  <c:v>310.60000000000002</c:v>
                </c:pt>
                <c:pt idx="554">
                  <c:v>310.8</c:v>
                </c:pt>
                <c:pt idx="555">
                  <c:v>311</c:v>
                </c:pt>
                <c:pt idx="556">
                  <c:v>311.2</c:v>
                </c:pt>
                <c:pt idx="557">
                  <c:v>311.39999999999998</c:v>
                </c:pt>
                <c:pt idx="558">
                  <c:v>311.60000000000002</c:v>
                </c:pt>
                <c:pt idx="559">
                  <c:v>311.8</c:v>
                </c:pt>
                <c:pt idx="560">
                  <c:v>312</c:v>
                </c:pt>
                <c:pt idx="561">
                  <c:v>312.2</c:v>
                </c:pt>
                <c:pt idx="562">
                  <c:v>312.39999999999998</c:v>
                </c:pt>
                <c:pt idx="563">
                  <c:v>312.60000000000002</c:v>
                </c:pt>
                <c:pt idx="564">
                  <c:v>312.8</c:v>
                </c:pt>
                <c:pt idx="565">
                  <c:v>313</c:v>
                </c:pt>
                <c:pt idx="566">
                  <c:v>313.2</c:v>
                </c:pt>
                <c:pt idx="567">
                  <c:v>313.39999999999998</c:v>
                </c:pt>
                <c:pt idx="568">
                  <c:v>313.60000000000002</c:v>
                </c:pt>
                <c:pt idx="569">
                  <c:v>313.8</c:v>
                </c:pt>
                <c:pt idx="570">
                  <c:v>314</c:v>
                </c:pt>
                <c:pt idx="571">
                  <c:v>314.2</c:v>
                </c:pt>
                <c:pt idx="572">
                  <c:v>314.39999999999998</c:v>
                </c:pt>
                <c:pt idx="573">
                  <c:v>314.60000000000002</c:v>
                </c:pt>
                <c:pt idx="574">
                  <c:v>314.8</c:v>
                </c:pt>
                <c:pt idx="575">
                  <c:v>315</c:v>
                </c:pt>
                <c:pt idx="576">
                  <c:v>315.2</c:v>
                </c:pt>
                <c:pt idx="577">
                  <c:v>315.39999999999998</c:v>
                </c:pt>
                <c:pt idx="578">
                  <c:v>315.60000000000002</c:v>
                </c:pt>
                <c:pt idx="579">
                  <c:v>315.8</c:v>
                </c:pt>
                <c:pt idx="580">
                  <c:v>316</c:v>
                </c:pt>
                <c:pt idx="581">
                  <c:v>316.2</c:v>
                </c:pt>
                <c:pt idx="582">
                  <c:v>316.39999999999998</c:v>
                </c:pt>
                <c:pt idx="583">
                  <c:v>316.60000000000002</c:v>
                </c:pt>
                <c:pt idx="584">
                  <c:v>316.8</c:v>
                </c:pt>
                <c:pt idx="585">
                  <c:v>317</c:v>
                </c:pt>
                <c:pt idx="586">
                  <c:v>317.2</c:v>
                </c:pt>
                <c:pt idx="587">
                  <c:v>317.39999999999998</c:v>
                </c:pt>
                <c:pt idx="588">
                  <c:v>317.60000000000002</c:v>
                </c:pt>
                <c:pt idx="589">
                  <c:v>317.8</c:v>
                </c:pt>
                <c:pt idx="590">
                  <c:v>318</c:v>
                </c:pt>
                <c:pt idx="591">
                  <c:v>318.2</c:v>
                </c:pt>
                <c:pt idx="592">
                  <c:v>318.39999999999998</c:v>
                </c:pt>
                <c:pt idx="593">
                  <c:v>318.60000000000002</c:v>
                </c:pt>
                <c:pt idx="594">
                  <c:v>318.8</c:v>
                </c:pt>
                <c:pt idx="595">
                  <c:v>319</c:v>
                </c:pt>
                <c:pt idx="596">
                  <c:v>319.2</c:v>
                </c:pt>
                <c:pt idx="597">
                  <c:v>319.39999999999998</c:v>
                </c:pt>
                <c:pt idx="598">
                  <c:v>319.60000000000002</c:v>
                </c:pt>
                <c:pt idx="599">
                  <c:v>319.8</c:v>
                </c:pt>
                <c:pt idx="600">
                  <c:v>320</c:v>
                </c:pt>
                <c:pt idx="601">
                  <c:v>320.2</c:v>
                </c:pt>
                <c:pt idx="602">
                  <c:v>320.39999999999998</c:v>
                </c:pt>
                <c:pt idx="603">
                  <c:v>320.60000000000002</c:v>
                </c:pt>
                <c:pt idx="604">
                  <c:v>320.8</c:v>
                </c:pt>
                <c:pt idx="605">
                  <c:v>321</c:v>
                </c:pt>
                <c:pt idx="606">
                  <c:v>321.2</c:v>
                </c:pt>
                <c:pt idx="607">
                  <c:v>321.39999999999998</c:v>
                </c:pt>
                <c:pt idx="608">
                  <c:v>321.60000000000002</c:v>
                </c:pt>
                <c:pt idx="609">
                  <c:v>321.8</c:v>
                </c:pt>
                <c:pt idx="610">
                  <c:v>322</c:v>
                </c:pt>
                <c:pt idx="611">
                  <c:v>322.2</c:v>
                </c:pt>
                <c:pt idx="612">
                  <c:v>322.39999999999998</c:v>
                </c:pt>
                <c:pt idx="613">
                  <c:v>322.60000000000002</c:v>
                </c:pt>
                <c:pt idx="614">
                  <c:v>322.8</c:v>
                </c:pt>
                <c:pt idx="615">
                  <c:v>323</c:v>
                </c:pt>
                <c:pt idx="616">
                  <c:v>323.2</c:v>
                </c:pt>
                <c:pt idx="617">
                  <c:v>323.39999999999998</c:v>
                </c:pt>
                <c:pt idx="618">
                  <c:v>323.60000000000002</c:v>
                </c:pt>
                <c:pt idx="619">
                  <c:v>323.8</c:v>
                </c:pt>
                <c:pt idx="620">
                  <c:v>324</c:v>
                </c:pt>
                <c:pt idx="621">
                  <c:v>324.2</c:v>
                </c:pt>
                <c:pt idx="622">
                  <c:v>324.39999999999998</c:v>
                </c:pt>
                <c:pt idx="623">
                  <c:v>324.60000000000002</c:v>
                </c:pt>
                <c:pt idx="624">
                  <c:v>324.8</c:v>
                </c:pt>
                <c:pt idx="625">
                  <c:v>325</c:v>
                </c:pt>
                <c:pt idx="626">
                  <c:v>325.2</c:v>
                </c:pt>
                <c:pt idx="627">
                  <c:v>325.39999999999998</c:v>
                </c:pt>
                <c:pt idx="628">
                  <c:v>325.60000000000002</c:v>
                </c:pt>
                <c:pt idx="629">
                  <c:v>325.8</c:v>
                </c:pt>
                <c:pt idx="630">
                  <c:v>326</c:v>
                </c:pt>
                <c:pt idx="631">
                  <c:v>326.2</c:v>
                </c:pt>
                <c:pt idx="632">
                  <c:v>326.39999999999998</c:v>
                </c:pt>
                <c:pt idx="633">
                  <c:v>326.60000000000002</c:v>
                </c:pt>
                <c:pt idx="634">
                  <c:v>326.8</c:v>
                </c:pt>
                <c:pt idx="635">
                  <c:v>327</c:v>
                </c:pt>
                <c:pt idx="636">
                  <c:v>327.2</c:v>
                </c:pt>
                <c:pt idx="637">
                  <c:v>327.39999999999998</c:v>
                </c:pt>
                <c:pt idx="638">
                  <c:v>327.60000000000002</c:v>
                </c:pt>
                <c:pt idx="639">
                  <c:v>327.8</c:v>
                </c:pt>
                <c:pt idx="640">
                  <c:v>328</c:v>
                </c:pt>
                <c:pt idx="641">
                  <c:v>328.2</c:v>
                </c:pt>
                <c:pt idx="642">
                  <c:v>328.4</c:v>
                </c:pt>
                <c:pt idx="643">
                  <c:v>328.6</c:v>
                </c:pt>
                <c:pt idx="644">
                  <c:v>328.8</c:v>
                </c:pt>
                <c:pt idx="645">
                  <c:v>329</c:v>
                </c:pt>
                <c:pt idx="646">
                  <c:v>329.2</c:v>
                </c:pt>
                <c:pt idx="647">
                  <c:v>329.4</c:v>
                </c:pt>
                <c:pt idx="648">
                  <c:v>329.6</c:v>
                </c:pt>
                <c:pt idx="649">
                  <c:v>329.8</c:v>
                </c:pt>
                <c:pt idx="650">
                  <c:v>330</c:v>
                </c:pt>
                <c:pt idx="651">
                  <c:v>330.2</c:v>
                </c:pt>
                <c:pt idx="652">
                  <c:v>330.4</c:v>
                </c:pt>
                <c:pt idx="653">
                  <c:v>330.6</c:v>
                </c:pt>
                <c:pt idx="654">
                  <c:v>330.8</c:v>
                </c:pt>
                <c:pt idx="655">
                  <c:v>331</c:v>
                </c:pt>
                <c:pt idx="656">
                  <c:v>331.2</c:v>
                </c:pt>
                <c:pt idx="657">
                  <c:v>331.4</c:v>
                </c:pt>
                <c:pt idx="658">
                  <c:v>331.6</c:v>
                </c:pt>
                <c:pt idx="659">
                  <c:v>331.8</c:v>
                </c:pt>
                <c:pt idx="660">
                  <c:v>332</c:v>
                </c:pt>
                <c:pt idx="661">
                  <c:v>332.2</c:v>
                </c:pt>
                <c:pt idx="662">
                  <c:v>332.4</c:v>
                </c:pt>
                <c:pt idx="663">
                  <c:v>332.6</c:v>
                </c:pt>
                <c:pt idx="664">
                  <c:v>332.8</c:v>
                </c:pt>
                <c:pt idx="665">
                  <c:v>333</c:v>
                </c:pt>
                <c:pt idx="666">
                  <c:v>333.2</c:v>
                </c:pt>
                <c:pt idx="667">
                  <c:v>333.4</c:v>
                </c:pt>
                <c:pt idx="668">
                  <c:v>333.6</c:v>
                </c:pt>
                <c:pt idx="669">
                  <c:v>333.8</c:v>
                </c:pt>
                <c:pt idx="670">
                  <c:v>334</c:v>
                </c:pt>
                <c:pt idx="671">
                  <c:v>334.2</c:v>
                </c:pt>
                <c:pt idx="672">
                  <c:v>334.4</c:v>
                </c:pt>
                <c:pt idx="673">
                  <c:v>334.6</c:v>
                </c:pt>
                <c:pt idx="674">
                  <c:v>334.8</c:v>
                </c:pt>
                <c:pt idx="675">
                  <c:v>335</c:v>
                </c:pt>
                <c:pt idx="676">
                  <c:v>335.2</c:v>
                </c:pt>
                <c:pt idx="677">
                  <c:v>335.4</c:v>
                </c:pt>
                <c:pt idx="678">
                  <c:v>335.6</c:v>
                </c:pt>
                <c:pt idx="679">
                  <c:v>335.8</c:v>
                </c:pt>
                <c:pt idx="680">
                  <c:v>336</c:v>
                </c:pt>
                <c:pt idx="681">
                  <c:v>336.2</c:v>
                </c:pt>
                <c:pt idx="682">
                  <c:v>336.4</c:v>
                </c:pt>
                <c:pt idx="683">
                  <c:v>336.6</c:v>
                </c:pt>
                <c:pt idx="684">
                  <c:v>336.8</c:v>
                </c:pt>
                <c:pt idx="685">
                  <c:v>337</c:v>
                </c:pt>
                <c:pt idx="686">
                  <c:v>337.2</c:v>
                </c:pt>
                <c:pt idx="687">
                  <c:v>337.4</c:v>
                </c:pt>
                <c:pt idx="688">
                  <c:v>337.6</c:v>
                </c:pt>
                <c:pt idx="689">
                  <c:v>337.8</c:v>
                </c:pt>
                <c:pt idx="690">
                  <c:v>338</c:v>
                </c:pt>
                <c:pt idx="691">
                  <c:v>338.2</c:v>
                </c:pt>
                <c:pt idx="692">
                  <c:v>338.4</c:v>
                </c:pt>
                <c:pt idx="693">
                  <c:v>338.6</c:v>
                </c:pt>
                <c:pt idx="694">
                  <c:v>338.8</c:v>
                </c:pt>
                <c:pt idx="695">
                  <c:v>339</c:v>
                </c:pt>
                <c:pt idx="696">
                  <c:v>339.2</c:v>
                </c:pt>
                <c:pt idx="697">
                  <c:v>339.4</c:v>
                </c:pt>
                <c:pt idx="698">
                  <c:v>339.6</c:v>
                </c:pt>
                <c:pt idx="699">
                  <c:v>339.8</c:v>
                </c:pt>
                <c:pt idx="700">
                  <c:v>340</c:v>
                </c:pt>
                <c:pt idx="701">
                  <c:v>340.2</c:v>
                </c:pt>
                <c:pt idx="702">
                  <c:v>340.4</c:v>
                </c:pt>
                <c:pt idx="703">
                  <c:v>340.6</c:v>
                </c:pt>
                <c:pt idx="704">
                  <c:v>340.8</c:v>
                </c:pt>
                <c:pt idx="705">
                  <c:v>341</c:v>
                </c:pt>
                <c:pt idx="706">
                  <c:v>341.2</c:v>
                </c:pt>
                <c:pt idx="707">
                  <c:v>341.4</c:v>
                </c:pt>
                <c:pt idx="708">
                  <c:v>341.6</c:v>
                </c:pt>
                <c:pt idx="709">
                  <c:v>341.8</c:v>
                </c:pt>
                <c:pt idx="710">
                  <c:v>342</c:v>
                </c:pt>
                <c:pt idx="711">
                  <c:v>342.2</c:v>
                </c:pt>
                <c:pt idx="712">
                  <c:v>342.4</c:v>
                </c:pt>
                <c:pt idx="713">
                  <c:v>342.6</c:v>
                </c:pt>
                <c:pt idx="714">
                  <c:v>342.8</c:v>
                </c:pt>
                <c:pt idx="715">
                  <c:v>343</c:v>
                </c:pt>
                <c:pt idx="716">
                  <c:v>343.2</c:v>
                </c:pt>
                <c:pt idx="717">
                  <c:v>343.4</c:v>
                </c:pt>
                <c:pt idx="718">
                  <c:v>343.6</c:v>
                </c:pt>
                <c:pt idx="719">
                  <c:v>343.8</c:v>
                </c:pt>
                <c:pt idx="720">
                  <c:v>344</c:v>
                </c:pt>
                <c:pt idx="721">
                  <c:v>344.2</c:v>
                </c:pt>
                <c:pt idx="722">
                  <c:v>344.4</c:v>
                </c:pt>
                <c:pt idx="723">
                  <c:v>344.6</c:v>
                </c:pt>
                <c:pt idx="724">
                  <c:v>344.8</c:v>
                </c:pt>
                <c:pt idx="725">
                  <c:v>345</c:v>
                </c:pt>
                <c:pt idx="726">
                  <c:v>345.2</c:v>
                </c:pt>
                <c:pt idx="727">
                  <c:v>345.4</c:v>
                </c:pt>
                <c:pt idx="728">
                  <c:v>345.6</c:v>
                </c:pt>
                <c:pt idx="729">
                  <c:v>345.8</c:v>
                </c:pt>
                <c:pt idx="730">
                  <c:v>346</c:v>
                </c:pt>
                <c:pt idx="731">
                  <c:v>346.2</c:v>
                </c:pt>
                <c:pt idx="732">
                  <c:v>346.4</c:v>
                </c:pt>
                <c:pt idx="733">
                  <c:v>346.6</c:v>
                </c:pt>
                <c:pt idx="734">
                  <c:v>346.8</c:v>
                </c:pt>
                <c:pt idx="735">
                  <c:v>347</c:v>
                </c:pt>
                <c:pt idx="736">
                  <c:v>347.2</c:v>
                </c:pt>
                <c:pt idx="737">
                  <c:v>347.4</c:v>
                </c:pt>
                <c:pt idx="738">
                  <c:v>347.6</c:v>
                </c:pt>
                <c:pt idx="739">
                  <c:v>347.8</c:v>
                </c:pt>
                <c:pt idx="740">
                  <c:v>348</c:v>
                </c:pt>
                <c:pt idx="741">
                  <c:v>348.2</c:v>
                </c:pt>
                <c:pt idx="742">
                  <c:v>348.4</c:v>
                </c:pt>
                <c:pt idx="743">
                  <c:v>348.6</c:v>
                </c:pt>
                <c:pt idx="744">
                  <c:v>348.8</c:v>
                </c:pt>
                <c:pt idx="745">
                  <c:v>349</c:v>
                </c:pt>
                <c:pt idx="746">
                  <c:v>349.2</c:v>
                </c:pt>
                <c:pt idx="747">
                  <c:v>349.4</c:v>
                </c:pt>
                <c:pt idx="748">
                  <c:v>349.6</c:v>
                </c:pt>
                <c:pt idx="749">
                  <c:v>349.8</c:v>
                </c:pt>
                <c:pt idx="750">
                  <c:v>350</c:v>
                </c:pt>
                <c:pt idx="751">
                  <c:v>350.2</c:v>
                </c:pt>
                <c:pt idx="752">
                  <c:v>350.4</c:v>
                </c:pt>
                <c:pt idx="753">
                  <c:v>350.6</c:v>
                </c:pt>
                <c:pt idx="754">
                  <c:v>350.8</c:v>
                </c:pt>
                <c:pt idx="755">
                  <c:v>351</c:v>
                </c:pt>
                <c:pt idx="756">
                  <c:v>351.2</c:v>
                </c:pt>
                <c:pt idx="757">
                  <c:v>351.4</c:v>
                </c:pt>
                <c:pt idx="758">
                  <c:v>351.6</c:v>
                </c:pt>
                <c:pt idx="759">
                  <c:v>351.8</c:v>
                </c:pt>
                <c:pt idx="760">
                  <c:v>352</c:v>
                </c:pt>
                <c:pt idx="761">
                  <c:v>352.2</c:v>
                </c:pt>
                <c:pt idx="762">
                  <c:v>352.4</c:v>
                </c:pt>
                <c:pt idx="763">
                  <c:v>352.6</c:v>
                </c:pt>
                <c:pt idx="764">
                  <c:v>352.8</c:v>
                </c:pt>
                <c:pt idx="765">
                  <c:v>353</c:v>
                </c:pt>
                <c:pt idx="766">
                  <c:v>353.2</c:v>
                </c:pt>
                <c:pt idx="767">
                  <c:v>353.4</c:v>
                </c:pt>
                <c:pt idx="768">
                  <c:v>353.6</c:v>
                </c:pt>
                <c:pt idx="769">
                  <c:v>353.8</c:v>
                </c:pt>
                <c:pt idx="770">
                  <c:v>354</c:v>
                </c:pt>
                <c:pt idx="771">
                  <c:v>354.2</c:v>
                </c:pt>
                <c:pt idx="772">
                  <c:v>354.4</c:v>
                </c:pt>
                <c:pt idx="773">
                  <c:v>354.6</c:v>
                </c:pt>
                <c:pt idx="774">
                  <c:v>354.8</c:v>
                </c:pt>
                <c:pt idx="775">
                  <c:v>355</c:v>
                </c:pt>
                <c:pt idx="776">
                  <c:v>355.2</c:v>
                </c:pt>
                <c:pt idx="777">
                  <c:v>355.4</c:v>
                </c:pt>
                <c:pt idx="778">
                  <c:v>355.6</c:v>
                </c:pt>
                <c:pt idx="779">
                  <c:v>355.8</c:v>
                </c:pt>
                <c:pt idx="780">
                  <c:v>356</c:v>
                </c:pt>
                <c:pt idx="781">
                  <c:v>356.2</c:v>
                </c:pt>
                <c:pt idx="782">
                  <c:v>356.4</c:v>
                </c:pt>
                <c:pt idx="783">
                  <c:v>356.6</c:v>
                </c:pt>
                <c:pt idx="784">
                  <c:v>356.8</c:v>
                </c:pt>
                <c:pt idx="785">
                  <c:v>357</c:v>
                </c:pt>
                <c:pt idx="786">
                  <c:v>357.2</c:v>
                </c:pt>
                <c:pt idx="787">
                  <c:v>357.4</c:v>
                </c:pt>
                <c:pt idx="788">
                  <c:v>357.6</c:v>
                </c:pt>
                <c:pt idx="789">
                  <c:v>357.8</c:v>
                </c:pt>
                <c:pt idx="790">
                  <c:v>358</c:v>
                </c:pt>
                <c:pt idx="791">
                  <c:v>358.2</c:v>
                </c:pt>
                <c:pt idx="792">
                  <c:v>358.4</c:v>
                </c:pt>
                <c:pt idx="793">
                  <c:v>358.6</c:v>
                </c:pt>
                <c:pt idx="794">
                  <c:v>358.8</c:v>
                </c:pt>
                <c:pt idx="795">
                  <c:v>359</c:v>
                </c:pt>
                <c:pt idx="796">
                  <c:v>359.2</c:v>
                </c:pt>
                <c:pt idx="797">
                  <c:v>359.4</c:v>
                </c:pt>
                <c:pt idx="798">
                  <c:v>359.6</c:v>
                </c:pt>
                <c:pt idx="799">
                  <c:v>359.8</c:v>
                </c:pt>
                <c:pt idx="800">
                  <c:v>360</c:v>
                </c:pt>
                <c:pt idx="801">
                  <c:v>360.2</c:v>
                </c:pt>
                <c:pt idx="802">
                  <c:v>360.4</c:v>
                </c:pt>
                <c:pt idx="803">
                  <c:v>360.6</c:v>
                </c:pt>
                <c:pt idx="804">
                  <c:v>360.8</c:v>
                </c:pt>
                <c:pt idx="805">
                  <c:v>361</c:v>
                </c:pt>
                <c:pt idx="806">
                  <c:v>361.2</c:v>
                </c:pt>
                <c:pt idx="807">
                  <c:v>361.4</c:v>
                </c:pt>
                <c:pt idx="808">
                  <c:v>361.6</c:v>
                </c:pt>
                <c:pt idx="809">
                  <c:v>361.8</c:v>
                </c:pt>
                <c:pt idx="810">
                  <c:v>362</c:v>
                </c:pt>
                <c:pt idx="811">
                  <c:v>362.2</c:v>
                </c:pt>
                <c:pt idx="812">
                  <c:v>362.4</c:v>
                </c:pt>
                <c:pt idx="813">
                  <c:v>362.6</c:v>
                </c:pt>
                <c:pt idx="814">
                  <c:v>362.8</c:v>
                </c:pt>
                <c:pt idx="815">
                  <c:v>363</c:v>
                </c:pt>
                <c:pt idx="816">
                  <c:v>363.2</c:v>
                </c:pt>
                <c:pt idx="817">
                  <c:v>363.4</c:v>
                </c:pt>
                <c:pt idx="818">
                  <c:v>363.6</c:v>
                </c:pt>
                <c:pt idx="819">
                  <c:v>363.8</c:v>
                </c:pt>
                <c:pt idx="820">
                  <c:v>364</c:v>
                </c:pt>
                <c:pt idx="821">
                  <c:v>364.2</c:v>
                </c:pt>
                <c:pt idx="822">
                  <c:v>364.4</c:v>
                </c:pt>
                <c:pt idx="823">
                  <c:v>364.6</c:v>
                </c:pt>
                <c:pt idx="824">
                  <c:v>364.8</c:v>
                </c:pt>
                <c:pt idx="825">
                  <c:v>365</c:v>
                </c:pt>
                <c:pt idx="826">
                  <c:v>365.2</c:v>
                </c:pt>
                <c:pt idx="827">
                  <c:v>365.4</c:v>
                </c:pt>
                <c:pt idx="828">
                  <c:v>365.6</c:v>
                </c:pt>
                <c:pt idx="829">
                  <c:v>365.8</c:v>
                </c:pt>
                <c:pt idx="830">
                  <c:v>366</c:v>
                </c:pt>
                <c:pt idx="831">
                  <c:v>366.2</c:v>
                </c:pt>
                <c:pt idx="832">
                  <c:v>366.4</c:v>
                </c:pt>
                <c:pt idx="833">
                  <c:v>366.6</c:v>
                </c:pt>
                <c:pt idx="834">
                  <c:v>366.8</c:v>
                </c:pt>
                <c:pt idx="835">
                  <c:v>367</c:v>
                </c:pt>
                <c:pt idx="836">
                  <c:v>367.2</c:v>
                </c:pt>
                <c:pt idx="837">
                  <c:v>367.4</c:v>
                </c:pt>
                <c:pt idx="838">
                  <c:v>367.6</c:v>
                </c:pt>
                <c:pt idx="839">
                  <c:v>367.8</c:v>
                </c:pt>
                <c:pt idx="840">
                  <c:v>368</c:v>
                </c:pt>
                <c:pt idx="841">
                  <c:v>368.2</c:v>
                </c:pt>
                <c:pt idx="842">
                  <c:v>368.4</c:v>
                </c:pt>
                <c:pt idx="843">
                  <c:v>368.6</c:v>
                </c:pt>
                <c:pt idx="844">
                  <c:v>368.8</c:v>
                </c:pt>
                <c:pt idx="845">
                  <c:v>369</c:v>
                </c:pt>
                <c:pt idx="846">
                  <c:v>369.2</c:v>
                </c:pt>
                <c:pt idx="847">
                  <c:v>369.4</c:v>
                </c:pt>
                <c:pt idx="848">
                  <c:v>369.6</c:v>
                </c:pt>
                <c:pt idx="849">
                  <c:v>369.8</c:v>
                </c:pt>
                <c:pt idx="850">
                  <c:v>370</c:v>
                </c:pt>
                <c:pt idx="851">
                  <c:v>370.2</c:v>
                </c:pt>
                <c:pt idx="852">
                  <c:v>370.4</c:v>
                </c:pt>
                <c:pt idx="853">
                  <c:v>370.6</c:v>
                </c:pt>
                <c:pt idx="854">
                  <c:v>370.8</c:v>
                </c:pt>
                <c:pt idx="855">
                  <c:v>371</c:v>
                </c:pt>
                <c:pt idx="856">
                  <c:v>371.2</c:v>
                </c:pt>
                <c:pt idx="857">
                  <c:v>371.4</c:v>
                </c:pt>
                <c:pt idx="858">
                  <c:v>371.6</c:v>
                </c:pt>
                <c:pt idx="859">
                  <c:v>371.8</c:v>
                </c:pt>
                <c:pt idx="860">
                  <c:v>372</c:v>
                </c:pt>
                <c:pt idx="861">
                  <c:v>372.2</c:v>
                </c:pt>
                <c:pt idx="862">
                  <c:v>372.4</c:v>
                </c:pt>
                <c:pt idx="863">
                  <c:v>372.6</c:v>
                </c:pt>
                <c:pt idx="864">
                  <c:v>372.8</c:v>
                </c:pt>
                <c:pt idx="865">
                  <c:v>373</c:v>
                </c:pt>
                <c:pt idx="866">
                  <c:v>373.2</c:v>
                </c:pt>
                <c:pt idx="867">
                  <c:v>373.4</c:v>
                </c:pt>
                <c:pt idx="868">
                  <c:v>373.6</c:v>
                </c:pt>
                <c:pt idx="869">
                  <c:v>373.8</c:v>
                </c:pt>
                <c:pt idx="870">
                  <c:v>374</c:v>
                </c:pt>
                <c:pt idx="871">
                  <c:v>374.2</c:v>
                </c:pt>
                <c:pt idx="872">
                  <c:v>374.4</c:v>
                </c:pt>
                <c:pt idx="873">
                  <c:v>374.6</c:v>
                </c:pt>
                <c:pt idx="874">
                  <c:v>374.8</c:v>
                </c:pt>
                <c:pt idx="875">
                  <c:v>375</c:v>
                </c:pt>
                <c:pt idx="876">
                  <c:v>375.2</c:v>
                </c:pt>
                <c:pt idx="877">
                  <c:v>375.4</c:v>
                </c:pt>
                <c:pt idx="878">
                  <c:v>375.6</c:v>
                </c:pt>
                <c:pt idx="879">
                  <c:v>375.8</c:v>
                </c:pt>
                <c:pt idx="880">
                  <c:v>376</c:v>
                </c:pt>
                <c:pt idx="881">
                  <c:v>376.2</c:v>
                </c:pt>
                <c:pt idx="882">
                  <c:v>376.4</c:v>
                </c:pt>
                <c:pt idx="883">
                  <c:v>376.6</c:v>
                </c:pt>
                <c:pt idx="884">
                  <c:v>376.8</c:v>
                </c:pt>
                <c:pt idx="885">
                  <c:v>377</c:v>
                </c:pt>
                <c:pt idx="886">
                  <c:v>377.2</c:v>
                </c:pt>
                <c:pt idx="887">
                  <c:v>377.4</c:v>
                </c:pt>
                <c:pt idx="888">
                  <c:v>377.6</c:v>
                </c:pt>
                <c:pt idx="889">
                  <c:v>377.8</c:v>
                </c:pt>
                <c:pt idx="890">
                  <c:v>378</c:v>
                </c:pt>
                <c:pt idx="891">
                  <c:v>378.2</c:v>
                </c:pt>
                <c:pt idx="892">
                  <c:v>378.4</c:v>
                </c:pt>
                <c:pt idx="893">
                  <c:v>378.6</c:v>
                </c:pt>
                <c:pt idx="894">
                  <c:v>378.8</c:v>
                </c:pt>
                <c:pt idx="895">
                  <c:v>379</c:v>
                </c:pt>
                <c:pt idx="896">
                  <c:v>379.2</c:v>
                </c:pt>
                <c:pt idx="897">
                  <c:v>379.4</c:v>
                </c:pt>
                <c:pt idx="898">
                  <c:v>379.6</c:v>
                </c:pt>
                <c:pt idx="899">
                  <c:v>379.8</c:v>
                </c:pt>
                <c:pt idx="900">
                  <c:v>380</c:v>
                </c:pt>
                <c:pt idx="901">
                  <c:v>380.2</c:v>
                </c:pt>
                <c:pt idx="902">
                  <c:v>380.4</c:v>
                </c:pt>
                <c:pt idx="903">
                  <c:v>380.6</c:v>
                </c:pt>
                <c:pt idx="904">
                  <c:v>380.8</c:v>
                </c:pt>
                <c:pt idx="905">
                  <c:v>381</c:v>
                </c:pt>
                <c:pt idx="906">
                  <c:v>381.2</c:v>
                </c:pt>
                <c:pt idx="907">
                  <c:v>381.4</c:v>
                </c:pt>
                <c:pt idx="908">
                  <c:v>381.6</c:v>
                </c:pt>
                <c:pt idx="909">
                  <c:v>381.8</c:v>
                </c:pt>
                <c:pt idx="910">
                  <c:v>382</c:v>
                </c:pt>
                <c:pt idx="911">
                  <c:v>382.2</c:v>
                </c:pt>
                <c:pt idx="912">
                  <c:v>382.4</c:v>
                </c:pt>
                <c:pt idx="913">
                  <c:v>382.6</c:v>
                </c:pt>
                <c:pt idx="914">
                  <c:v>382.8</c:v>
                </c:pt>
                <c:pt idx="915">
                  <c:v>383</c:v>
                </c:pt>
                <c:pt idx="916">
                  <c:v>383.2</c:v>
                </c:pt>
                <c:pt idx="917">
                  <c:v>383.4</c:v>
                </c:pt>
                <c:pt idx="918">
                  <c:v>383.6</c:v>
                </c:pt>
                <c:pt idx="919">
                  <c:v>383.8</c:v>
                </c:pt>
                <c:pt idx="920">
                  <c:v>384</c:v>
                </c:pt>
                <c:pt idx="921">
                  <c:v>384.2</c:v>
                </c:pt>
                <c:pt idx="922">
                  <c:v>384.4</c:v>
                </c:pt>
                <c:pt idx="923">
                  <c:v>384.6</c:v>
                </c:pt>
                <c:pt idx="924">
                  <c:v>384.8</c:v>
                </c:pt>
                <c:pt idx="925">
                  <c:v>385</c:v>
                </c:pt>
                <c:pt idx="926">
                  <c:v>385.2</c:v>
                </c:pt>
                <c:pt idx="927">
                  <c:v>385.4</c:v>
                </c:pt>
                <c:pt idx="928">
                  <c:v>385.6</c:v>
                </c:pt>
                <c:pt idx="929">
                  <c:v>385.8</c:v>
                </c:pt>
                <c:pt idx="930">
                  <c:v>386</c:v>
                </c:pt>
                <c:pt idx="931">
                  <c:v>386.2</c:v>
                </c:pt>
                <c:pt idx="932">
                  <c:v>386.4</c:v>
                </c:pt>
                <c:pt idx="933">
                  <c:v>386.6</c:v>
                </c:pt>
                <c:pt idx="934">
                  <c:v>386.8</c:v>
                </c:pt>
                <c:pt idx="935">
                  <c:v>387</c:v>
                </c:pt>
                <c:pt idx="936">
                  <c:v>387.2</c:v>
                </c:pt>
                <c:pt idx="937">
                  <c:v>387.4</c:v>
                </c:pt>
                <c:pt idx="938">
                  <c:v>387.6</c:v>
                </c:pt>
                <c:pt idx="939">
                  <c:v>387.8</c:v>
                </c:pt>
                <c:pt idx="940">
                  <c:v>388</c:v>
                </c:pt>
                <c:pt idx="941">
                  <c:v>388.2</c:v>
                </c:pt>
                <c:pt idx="942">
                  <c:v>388.4</c:v>
                </c:pt>
                <c:pt idx="943">
                  <c:v>388.6</c:v>
                </c:pt>
                <c:pt idx="944">
                  <c:v>388.8</c:v>
                </c:pt>
                <c:pt idx="945">
                  <c:v>389</c:v>
                </c:pt>
                <c:pt idx="946">
                  <c:v>389.2</c:v>
                </c:pt>
                <c:pt idx="947">
                  <c:v>389.4</c:v>
                </c:pt>
                <c:pt idx="948">
                  <c:v>389.6</c:v>
                </c:pt>
                <c:pt idx="949">
                  <c:v>389.8</c:v>
                </c:pt>
                <c:pt idx="950">
                  <c:v>390</c:v>
                </c:pt>
                <c:pt idx="951">
                  <c:v>390.2</c:v>
                </c:pt>
                <c:pt idx="952">
                  <c:v>390.4</c:v>
                </c:pt>
                <c:pt idx="953">
                  <c:v>390.6</c:v>
                </c:pt>
                <c:pt idx="954">
                  <c:v>390.8</c:v>
                </c:pt>
                <c:pt idx="955">
                  <c:v>391</c:v>
                </c:pt>
                <c:pt idx="956">
                  <c:v>391.2</c:v>
                </c:pt>
                <c:pt idx="957">
                  <c:v>391.4</c:v>
                </c:pt>
                <c:pt idx="958">
                  <c:v>391.6</c:v>
                </c:pt>
                <c:pt idx="959">
                  <c:v>391.8</c:v>
                </c:pt>
                <c:pt idx="960">
                  <c:v>392</c:v>
                </c:pt>
                <c:pt idx="961">
                  <c:v>392.2</c:v>
                </c:pt>
                <c:pt idx="962">
                  <c:v>392.4</c:v>
                </c:pt>
                <c:pt idx="963">
                  <c:v>392.6</c:v>
                </c:pt>
                <c:pt idx="964">
                  <c:v>392.8</c:v>
                </c:pt>
                <c:pt idx="965">
                  <c:v>393</c:v>
                </c:pt>
                <c:pt idx="966">
                  <c:v>393.2</c:v>
                </c:pt>
                <c:pt idx="967">
                  <c:v>393.4</c:v>
                </c:pt>
                <c:pt idx="968">
                  <c:v>393.6</c:v>
                </c:pt>
                <c:pt idx="969">
                  <c:v>393.8</c:v>
                </c:pt>
                <c:pt idx="970">
                  <c:v>394</c:v>
                </c:pt>
                <c:pt idx="971">
                  <c:v>394.2</c:v>
                </c:pt>
                <c:pt idx="972">
                  <c:v>394.4</c:v>
                </c:pt>
                <c:pt idx="973">
                  <c:v>394.6</c:v>
                </c:pt>
                <c:pt idx="974">
                  <c:v>394.8</c:v>
                </c:pt>
                <c:pt idx="975">
                  <c:v>395</c:v>
                </c:pt>
                <c:pt idx="976">
                  <c:v>395.2</c:v>
                </c:pt>
                <c:pt idx="977">
                  <c:v>395.4</c:v>
                </c:pt>
                <c:pt idx="978">
                  <c:v>395.6</c:v>
                </c:pt>
                <c:pt idx="979">
                  <c:v>395.8</c:v>
                </c:pt>
                <c:pt idx="980">
                  <c:v>396</c:v>
                </c:pt>
                <c:pt idx="981">
                  <c:v>396.2</c:v>
                </c:pt>
                <c:pt idx="982">
                  <c:v>396.4</c:v>
                </c:pt>
                <c:pt idx="983">
                  <c:v>396.6</c:v>
                </c:pt>
                <c:pt idx="984">
                  <c:v>396.8</c:v>
                </c:pt>
                <c:pt idx="985">
                  <c:v>397</c:v>
                </c:pt>
                <c:pt idx="986">
                  <c:v>397.2</c:v>
                </c:pt>
                <c:pt idx="987">
                  <c:v>397.4</c:v>
                </c:pt>
                <c:pt idx="988">
                  <c:v>397.6</c:v>
                </c:pt>
                <c:pt idx="989">
                  <c:v>397.8</c:v>
                </c:pt>
                <c:pt idx="990">
                  <c:v>398</c:v>
                </c:pt>
                <c:pt idx="991">
                  <c:v>398.2</c:v>
                </c:pt>
                <c:pt idx="992">
                  <c:v>398.4</c:v>
                </c:pt>
                <c:pt idx="993">
                  <c:v>398.6</c:v>
                </c:pt>
                <c:pt idx="994">
                  <c:v>398.8</c:v>
                </c:pt>
                <c:pt idx="995">
                  <c:v>399</c:v>
                </c:pt>
                <c:pt idx="996">
                  <c:v>399.2</c:v>
                </c:pt>
                <c:pt idx="997">
                  <c:v>399.4</c:v>
                </c:pt>
                <c:pt idx="998">
                  <c:v>399.6</c:v>
                </c:pt>
                <c:pt idx="999">
                  <c:v>399.8</c:v>
                </c:pt>
                <c:pt idx="1000">
                  <c:v>400</c:v>
                </c:pt>
                <c:pt idx="1001">
                  <c:v>400.2</c:v>
                </c:pt>
                <c:pt idx="1002">
                  <c:v>400.4</c:v>
                </c:pt>
                <c:pt idx="1003">
                  <c:v>400.6</c:v>
                </c:pt>
                <c:pt idx="1004">
                  <c:v>400.8</c:v>
                </c:pt>
                <c:pt idx="1005">
                  <c:v>401</c:v>
                </c:pt>
                <c:pt idx="1006">
                  <c:v>401.2</c:v>
                </c:pt>
                <c:pt idx="1007">
                  <c:v>401.4</c:v>
                </c:pt>
                <c:pt idx="1008">
                  <c:v>401.6</c:v>
                </c:pt>
                <c:pt idx="1009">
                  <c:v>401.8</c:v>
                </c:pt>
                <c:pt idx="1010">
                  <c:v>402</c:v>
                </c:pt>
                <c:pt idx="1011">
                  <c:v>402.2</c:v>
                </c:pt>
                <c:pt idx="1012">
                  <c:v>402.4</c:v>
                </c:pt>
                <c:pt idx="1013">
                  <c:v>402.6</c:v>
                </c:pt>
                <c:pt idx="1014">
                  <c:v>402.8</c:v>
                </c:pt>
                <c:pt idx="1015">
                  <c:v>403</c:v>
                </c:pt>
                <c:pt idx="1016">
                  <c:v>403.2</c:v>
                </c:pt>
                <c:pt idx="1017">
                  <c:v>403.4</c:v>
                </c:pt>
                <c:pt idx="1018">
                  <c:v>403.6</c:v>
                </c:pt>
                <c:pt idx="1019">
                  <c:v>403.8</c:v>
                </c:pt>
                <c:pt idx="1020">
                  <c:v>404</c:v>
                </c:pt>
                <c:pt idx="1021">
                  <c:v>404.2</c:v>
                </c:pt>
                <c:pt idx="1022">
                  <c:v>404.4</c:v>
                </c:pt>
                <c:pt idx="1023">
                  <c:v>404.6</c:v>
                </c:pt>
                <c:pt idx="1024">
                  <c:v>404.8</c:v>
                </c:pt>
                <c:pt idx="1025">
                  <c:v>405</c:v>
                </c:pt>
                <c:pt idx="1026">
                  <c:v>405.2</c:v>
                </c:pt>
                <c:pt idx="1027">
                  <c:v>405.4</c:v>
                </c:pt>
                <c:pt idx="1028">
                  <c:v>405.6</c:v>
                </c:pt>
                <c:pt idx="1029">
                  <c:v>405.8</c:v>
                </c:pt>
                <c:pt idx="1030">
                  <c:v>406</c:v>
                </c:pt>
                <c:pt idx="1031">
                  <c:v>406.2</c:v>
                </c:pt>
                <c:pt idx="1032">
                  <c:v>406.4</c:v>
                </c:pt>
                <c:pt idx="1033">
                  <c:v>406.6</c:v>
                </c:pt>
                <c:pt idx="1034">
                  <c:v>406.8</c:v>
                </c:pt>
                <c:pt idx="1035">
                  <c:v>407</c:v>
                </c:pt>
                <c:pt idx="1036">
                  <c:v>407.2</c:v>
                </c:pt>
                <c:pt idx="1037">
                  <c:v>407.4</c:v>
                </c:pt>
                <c:pt idx="1038">
                  <c:v>407.6</c:v>
                </c:pt>
                <c:pt idx="1039">
                  <c:v>407.8</c:v>
                </c:pt>
                <c:pt idx="1040">
                  <c:v>408</c:v>
                </c:pt>
                <c:pt idx="1041">
                  <c:v>408.2</c:v>
                </c:pt>
                <c:pt idx="1042">
                  <c:v>408.4</c:v>
                </c:pt>
                <c:pt idx="1043">
                  <c:v>408.6</c:v>
                </c:pt>
                <c:pt idx="1044">
                  <c:v>408.8</c:v>
                </c:pt>
                <c:pt idx="1045">
                  <c:v>409</c:v>
                </c:pt>
                <c:pt idx="1046">
                  <c:v>409.2</c:v>
                </c:pt>
                <c:pt idx="1047">
                  <c:v>409.4</c:v>
                </c:pt>
                <c:pt idx="1048">
                  <c:v>409.6</c:v>
                </c:pt>
                <c:pt idx="1049">
                  <c:v>409.8</c:v>
                </c:pt>
                <c:pt idx="1050">
                  <c:v>410</c:v>
                </c:pt>
                <c:pt idx="1051">
                  <c:v>410.2</c:v>
                </c:pt>
                <c:pt idx="1052">
                  <c:v>410.4</c:v>
                </c:pt>
                <c:pt idx="1053">
                  <c:v>410.6</c:v>
                </c:pt>
                <c:pt idx="1054">
                  <c:v>410.8</c:v>
                </c:pt>
                <c:pt idx="1055">
                  <c:v>411</c:v>
                </c:pt>
                <c:pt idx="1056">
                  <c:v>411.2</c:v>
                </c:pt>
                <c:pt idx="1057">
                  <c:v>411.4</c:v>
                </c:pt>
                <c:pt idx="1058">
                  <c:v>411.6</c:v>
                </c:pt>
                <c:pt idx="1059">
                  <c:v>411.8</c:v>
                </c:pt>
                <c:pt idx="1060">
                  <c:v>412</c:v>
                </c:pt>
                <c:pt idx="1061">
                  <c:v>412.2</c:v>
                </c:pt>
                <c:pt idx="1062">
                  <c:v>412.4</c:v>
                </c:pt>
                <c:pt idx="1063">
                  <c:v>412.6</c:v>
                </c:pt>
                <c:pt idx="1064">
                  <c:v>412.8</c:v>
                </c:pt>
                <c:pt idx="1065">
                  <c:v>413</c:v>
                </c:pt>
                <c:pt idx="1066">
                  <c:v>413.2</c:v>
                </c:pt>
                <c:pt idx="1067">
                  <c:v>413.4</c:v>
                </c:pt>
                <c:pt idx="1068">
                  <c:v>413.6</c:v>
                </c:pt>
                <c:pt idx="1069">
                  <c:v>413.8</c:v>
                </c:pt>
                <c:pt idx="1070">
                  <c:v>414</c:v>
                </c:pt>
                <c:pt idx="1071">
                  <c:v>414.2</c:v>
                </c:pt>
                <c:pt idx="1072">
                  <c:v>414.4</c:v>
                </c:pt>
                <c:pt idx="1073">
                  <c:v>414.6</c:v>
                </c:pt>
                <c:pt idx="1074">
                  <c:v>414.8</c:v>
                </c:pt>
                <c:pt idx="1075">
                  <c:v>415</c:v>
                </c:pt>
                <c:pt idx="1076">
                  <c:v>415.2</c:v>
                </c:pt>
                <c:pt idx="1077">
                  <c:v>415.4</c:v>
                </c:pt>
                <c:pt idx="1078">
                  <c:v>415.6</c:v>
                </c:pt>
                <c:pt idx="1079">
                  <c:v>415.8</c:v>
                </c:pt>
                <c:pt idx="1080">
                  <c:v>416</c:v>
                </c:pt>
                <c:pt idx="1081">
                  <c:v>416.2</c:v>
                </c:pt>
                <c:pt idx="1082">
                  <c:v>416.4</c:v>
                </c:pt>
                <c:pt idx="1083">
                  <c:v>416.6</c:v>
                </c:pt>
                <c:pt idx="1084">
                  <c:v>416.8</c:v>
                </c:pt>
                <c:pt idx="1085">
                  <c:v>417</c:v>
                </c:pt>
                <c:pt idx="1086">
                  <c:v>417.2</c:v>
                </c:pt>
                <c:pt idx="1087">
                  <c:v>417.4</c:v>
                </c:pt>
                <c:pt idx="1088">
                  <c:v>417.6</c:v>
                </c:pt>
                <c:pt idx="1089">
                  <c:v>417.8</c:v>
                </c:pt>
                <c:pt idx="1090">
                  <c:v>418</c:v>
                </c:pt>
                <c:pt idx="1091">
                  <c:v>418.2</c:v>
                </c:pt>
                <c:pt idx="1092">
                  <c:v>418.4</c:v>
                </c:pt>
                <c:pt idx="1093">
                  <c:v>418.6</c:v>
                </c:pt>
                <c:pt idx="1094">
                  <c:v>418.8</c:v>
                </c:pt>
                <c:pt idx="1095">
                  <c:v>419</c:v>
                </c:pt>
                <c:pt idx="1096">
                  <c:v>419.2</c:v>
                </c:pt>
                <c:pt idx="1097">
                  <c:v>419.4</c:v>
                </c:pt>
                <c:pt idx="1098">
                  <c:v>419.6</c:v>
                </c:pt>
                <c:pt idx="1099">
                  <c:v>419.8</c:v>
                </c:pt>
                <c:pt idx="1100">
                  <c:v>420</c:v>
                </c:pt>
                <c:pt idx="1101">
                  <c:v>420.2</c:v>
                </c:pt>
                <c:pt idx="1102">
                  <c:v>420.4</c:v>
                </c:pt>
                <c:pt idx="1103">
                  <c:v>420.6</c:v>
                </c:pt>
                <c:pt idx="1104">
                  <c:v>420.8</c:v>
                </c:pt>
                <c:pt idx="1105">
                  <c:v>421</c:v>
                </c:pt>
                <c:pt idx="1106">
                  <c:v>421.2</c:v>
                </c:pt>
                <c:pt idx="1107">
                  <c:v>421.4</c:v>
                </c:pt>
                <c:pt idx="1108">
                  <c:v>421.6</c:v>
                </c:pt>
                <c:pt idx="1109">
                  <c:v>421.8</c:v>
                </c:pt>
                <c:pt idx="1110">
                  <c:v>422</c:v>
                </c:pt>
                <c:pt idx="1111">
                  <c:v>422.2</c:v>
                </c:pt>
                <c:pt idx="1112">
                  <c:v>422.4</c:v>
                </c:pt>
                <c:pt idx="1113">
                  <c:v>422.6</c:v>
                </c:pt>
                <c:pt idx="1114">
                  <c:v>422.8</c:v>
                </c:pt>
                <c:pt idx="1115">
                  <c:v>423</c:v>
                </c:pt>
                <c:pt idx="1116">
                  <c:v>423.2</c:v>
                </c:pt>
                <c:pt idx="1117">
                  <c:v>423.4</c:v>
                </c:pt>
                <c:pt idx="1118">
                  <c:v>423.6</c:v>
                </c:pt>
                <c:pt idx="1119">
                  <c:v>423.8</c:v>
                </c:pt>
                <c:pt idx="1120">
                  <c:v>424</c:v>
                </c:pt>
                <c:pt idx="1121">
                  <c:v>424.2</c:v>
                </c:pt>
                <c:pt idx="1122">
                  <c:v>424.4</c:v>
                </c:pt>
                <c:pt idx="1123">
                  <c:v>424.6</c:v>
                </c:pt>
                <c:pt idx="1124">
                  <c:v>424.8</c:v>
                </c:pt>
                <c:pt idx="1125">
                  <c:v>425</c:v>
                </c:pt>
                <c:pt idx="1126">
                  <c:v>425.2</c:v>
                </c:pt>
                <c:pt idx="1127">
                  <c:v>425.4</c:v>
                </c:pt>
                <c:pt idx="1128">
                  <c:v>425.6</c:v>
                </c:pt>
                <c:pt idx="1129">
                  <c:v>425.8</c:v>
                </c:pt>
                <c:pt idx="1130">
                  <c:v>426</c:v>
                </c:pt>
                <c:pt idx="1131">
                  <c:v>426.2</c:v>
                </c:pt>
                <c:pt idx="1132">
                  <c:v>426.4</c:v>
                </c:pt>
                <c:pt idx="1133">
                  <c:v>426.6</c:v>
                </c:pt>
                <c:pt idx="1134">
                  <c:v>426.8</c:v>
                </c:pt>
                <c:pt idx="1135">
                  <c:v>427</c:v>
                </c:pt>
                <c:pt idx="1136">
                  <c:v>427.2</c:v>
                </c:pt>
                <c:pt idx="1137">
                  <c:v>427.4</c:v>
                </c:pt>
                <c:pt idx="1138">
                  <c:v>427.6</c:v>
                </c:pt>
                <c:pt idx="1139">
                  <c:v>427.8</c:v>
                </c:pt>
                <c:pt idx="1140">
                  <c:v>428</c:v>
                </c:pt>
                <c:pt idx="1141">
                  <c:v>428.2</c:v>
                </c:pt>
                <c:pt idx="1142">
                  <c:v>428.4</c:v>
                </c:pt>
                <c:pt idx="1143">
                  <c:v>428.6</c:v>
                </c:pt>
                <c:pt idx="1144">
                  <c:v>428.8</c:v>
                </c:pt>
                <c:pt idx="1145">
                  <c:v>429</c:v>
                </c:pt>
                <c:pt idx="1146">
                  <c:v>429.2</c:v>
                </c:pt>
                <c:pt idx="1147">
                  <c:v>429.4</c:v>
                </c:pt>
                <c:pt idx="1148">
                  <c:v>429.6</c:v>
                </c:pt>
                <c:pt idx="1149">
                  <c:v>429.8</c:v>
                </c:pt>
                <c:pt idx="1150">
                  <c:v>430</c:v>
                </c:pt>
                <c:pt idx="1151">
                  <c:v>430.2</c:v>
                </c:pt>
                <c:pt idx="1152">
                  <c:v>430.4</c:v>
                </c:pt>
                <c:pt idx="1153">
                  <c:v>430.6</c:v>
                </c:pt>
                <c:pt idx="1154">
                  <c:v>430.8</c:v>
                </c:pt>
                <c:pt idx="1155">
                  <c:v>431</c:v>
                </c:pt>
                <c:pt idx="1156">
                  <c:v>431.2</c:v>
                </c:pt>
                <c:pt idx="1157">
                  <c:v>431.4</c:v>
                </c:pt>
                <c:pt idx="1158">
                  <c:v>431.6</c:v>
                </c:pt>
                <c:pt idx="1159">
                  <c:v>431.8</c:v>
                </c:pt>
                <c:pt idx="1160">
                  <c:v>432</c:v>
                </c:pt>
                <c:pt idx="1161">
                  <c:v>432.2</c:v>
                </c:pt>
                <c:pt idx="1162">
                  <c:v>432.4</c:v>
                </c:pt>
                <c:pt idx="1163">
                  <c:v>432.6</c:v>
                </c:pt>
                <c:pt idx="1164">
                  <c:v>432.8</c:v>
                </c:pt>
                <c:pt idx="1165">
                  <c:v>433</c:v>
                </c:pt>
                <c:pt idx="1166">
                  <c:v>433.2</c:v>
                </c:pt>
                <c:pt idx="1167">
                  <c:v>433.4</c:v>
                </c:pt>
                <c:pt idx="1168">
                  <c:v>433.6</c:v>
                </c:pt>
                <c:pt idx="1169">
                  <c:v>433.8</c:v>
                </c:pt>
                <c:pt idx="1170">
                  <c:v>434</c:v>
                </c:pt>
                <c:pt idx="1171">
                  <c:v>434.2</c:v>
                </c:pt>
                <c:pt idx="1172">
                  <c:v>434.4</c:v>
                </c:pt>
                <c:pt idx="1173">
                  <c:v>434.6</c:v>
                </c:pt>
                <c:pt idx="1174">
                  <c:v>434.8</c:v>
                </c:pt>
                <c:pt idx="1175">
                  <c:v>435</c:v>
                </c:pt>
                <c:pt idx="1176">
                  <c:v>435.2</c:v>
                </c:pt>
                <c:pt idx="1177">
                  <c:v>435.4</c:v>
                </c:pt>
                <c:pt idx="1178">
                  <c:v>435.6</c:v>
                </c:pt>
                <c:pt idx="1179">
                  <c:v>435.8</c:v>
                </c:pt>
                <c:pt idx="1180">
                  <c:v>436</c:v>
                </c:pt>
                <c:pt idx="1181">
                  <c:v>436.2</c:v>
                </c:pt>
                <c:pt idx="1182">
                  <c:v>436.4</c:v>
                </c:pt>
                <c:pt idx="1183">
                  <c:v>436.6</c:v>
                </c:pt>
                <c:pt idx="1184">
                  <c:v>436.8</c:v>
                </c:pt>
                <c:pt idx="1185">
                  <c:v>437</c:v>
                </c:pt>
                <c:pt idx="1186">
                  <c:v>437.2</c:v>
                </c:pt>
                <c:pt idx="1187">
                  <c:v>437.4</c:v>
                </c:pt>
                <c:pt idx="1188">
                  <c:v>437.6</c:v>
                </c:pt>
                <c:pt idx="1189">
                  <c:v>437.8</c:v>
                </c:pt>
                <c:pt idx="1190">
                  <c:v>438</c:v>
                </c:pt>
                <c:pt idx="1191">
                  <c:v>438.2</c:v>
                </c:pt>
                <c:pt idx="1192">
                  <c:v>438.4</c:v>
                </c:pt>
                <c:pt idx="1193">
                  <c:v>438.6</c:v>
                </c:pt>
                <c:pt idx="1194">
                  <c:v>438.8</c:v>
                </c:pt>
                <c:pt idx="1195">
                  <c:v>439</c:v>
                </c:pt>
                <c:pt idx="1196">
                  <c:v>439.2</c:v>
                </c:pt>
                <c:pt idx="1197">
                  <c:v>439.4</c:v>
                </c:pt>
                <c:pt idx="1198">
                  <c:v>439.6</c:v>
                </c:pt>
                <c:pt idx="1199">
                  <c:v>439.8</c:v>
                </c:pt>
                <c:pt idx="1200">
                  <c:v>440</c:v>
                </c:pt>
                <c:pt idx="1201">
                  <c:v>440.2</c:v>
                </c:pt>
                <c:pt idx="1202">
                  <c:v>440.4</c:v>
                </c:pt>
                <c:pt idx="1203">
                  <c:v>440.6</c:v>
                </c:pt>
                <c:pt idx="1204">
                  <c:v>440.8</c:v>
                </c:pt>
                <c:pt idx="1205">
                  <c:v>441</c:v>
                </c:pt>
                <c:pt idx="1206">
                  <c:v>441.2</c:v>
                </c:pt>
                <c:pt idx="1207">
                  <c:v>441.4</c:v>
                </c:pt>
                <c:pt idx="1208">
                  <c:v>441.6</c:v>
                </c:pt>
                <c:pt idx="1209">
                  <c:v>441.8</c:v>
                </c:pt>
                <c:pt idx="1210">
                  <c:v>442</c:v>
                </c:pt>
                <c:pt idx="1211">
                  <c:v>442.2</c:v>
                </c:pt>
                <c:pt idx="1212">
                  <c:v>442.4</c:v>
                </c:pt>
                <c:pt idx="1213">
                  <c:v>442.6</c:v>
                </c:pt>
                <c:pt idx="1214">
                  <c:v>442.8</c:v>
                </c:pt>
                <c:pt idx="1215">
                  <c:v>443</c:v>
                </c:pt>
                <c:pt idx="1216">
                  <c:v>443.2</c:v>
                </c:pt>
                <c:pt idx="1217">
                  <c:v>443.4</c:v>
                </c:pt>
                <c:pt idx="1218">
                  <c:v>443.6</c:v>
                </c:pt>
                <c:pt idx="1219">
                  <c:v>443.8</c:v>
                </c:pt>
                <c:pt idx="1220">
                  <c:v>444</c:v>
                </c:pt>
                <c:pt idx="1221">
                  <c:v>444.2</c:v>
                </c:pt>
                <c:pt idx="1222">
                  <c:v>444.4</c:v>
                </c:pt>
                <c:pt idx="1223">
                  <c:v>444.6</c:v>
                </c:pt>
                <c:pt idx="1224">
                  <c:v>444.8</c:v>
                </c:pt>
                <c:pt idx="1225">
                  <c:v>445</c:v>
                </c:pt>
                <c:pt idx="1226">
                  <c:v>445.2</c:v>
                </c:pt>
                <c:pt idx="1227">
                  <c:v>445.4</c:v>
                </c:pt>
                <c:pt idx="1228">
                  <c:v>445.6</c:v>
                </c:pt>
                <c:pt idx="1229">
                  <c:v>445.8</c:v>
                </c:pt>
                <c:pt idx="1230">
                  <c:v>446</c:v>
                </c:pt>
                <c:pt idx="1231">
                  <c:v>446.2</c:v>
                </c:pt>
                <c:pt idx="1232">
                  <c:v>446.4</c:v>
                </c:pt>
                <c:pt idx="1233">
                  <c:v>446.6</c:v>
                </c:pt>
                <c:pt idx="1234">
                  <c:v>446.8</c:v>
                </c:pt>
                <c:pt idx="1235">
                  <c:v>447</c:v>
                </c:pt>
                <c:pt idx="1236">
                  <c:v>447.2</c:v>
                </c:pt>
                <c:pt idx="1237">
                  <c:v>447.4</c:v>
                </c:pt>
                <c:pt idx="1238">
                  <c:v>447.6</c:v>
                </c:pt>
                <c:pt idx="1239">
                  <c:v>447.8</c:v>
                </c:pt>
                <c:pt idx="1240">
                  <c:v>448</c:v>
                </c:pt>
                <c:pt idx="1241">
                  <c:v>448.2</c:v>
                </c:pt>
                <c:pt idx="1242">
                  <c:v>448.4</c:v>
                </c:pt>
                <c:pt idx="1243">
                  <c:v>448.6</c:v>
                </c:pt>
                <c:pt idx="1244">
                  <c:v>448.8</c:v>
                </c:pt>
                <c:pt idx="1245">
                  <c:v>449</c:v>
                </c:pt>
                <c:pt idx="1246">
                  <c:v>449.2</c:v>
                </c:pt>
                <c:pt idx="1247">
                  <c:v>449.4</c:v>
                </c:pt>
                <c:pt idx="1248">
                  <c:v>449.6</c:v>
                </c:pt>
                <c:pt idx="1249">
                  <c:v>449.8</c:v>
                </c:pt>
                <c:pt idx="1250">
                  <c:v>450</c:v>
                </c:pt>
                <c:pt idx="1251">
                  <c:v>450.2</c:v>
                </c:pt>
                <c:pt idx="1252">
                  <c:v>450.4</c:v>
                </c:pt>
                <c:pt idx="1253">
                  <c:v>450.6</c:v>
                </c:pt>
                <c:pt idx="1254">
                  <c:v>450.8</c:v>
                </c:pt>
                <c:pt idx="1255">
                  <c:v>451</c:v>
                </c:pt>
                <c:pt idx="1256">
                  <c:v>451.2</c:v>
                </c:pt>
                <c:pt idx="1257">
                  <c:v>451.4</c:v>
                </c:pt>
                <c:pt idx="1258">
                  <c:v>451.6</c:v>
                </c:pt>
                <c:pt idx="1259">
                  <c:v>451.8</c:v>
                </c:pt>
                <c:pt idx="1260">
                  <c:v>452</c:v>
                </c:pt>
                <c:pt idx="1261">
                  <c:v>452.2</c:v>
                </c:pt>
                <c:pt idx="1262">
                  <c:v>452.4</c:v>
                </c:pt>
                <c:pt idx="1263">
                  <c:v>452.6</c:v>
                </c:pt>
                <c:pt idx="1264">
                  <c:v>452.8</c:v>
                </c:pt>
                <c:pt idx="1265">
                  <c:v>453</c:v>
                </c:pt>
                <c:pt idx="1266">
                  <c:v>453.2</c:v>
                </c:pt>
                <c:pt idx="1267">
                  <c:v>453.4</c:v>
                </c:pt>
                <c:pt idx="1268">
                  <c:v>453.6</c:v>
                </c:pt>
                <c:pt idx="1269">
                  <c:v>453.8</c:v>
                </c:pt>
                <c:pt idx="1270">
                  <c:v>454</c:v>
                </c:pt>
                <c:pt idx="1271">
                  <c:v>454.2</c:v>
                </c:pt>
                <c:pt idx="1272">
                  <c:v>454.4</c:v>
                </c:pt>
                <c:pt idx="1273">
                  <c:v>454.6</c:v>
                </c:pt>
                <c:pt idx="1274">
                  <c:v>454.8</c:v>
                </c:pt>
                <c:pt idx="1275">
                  <c:v>455</c:v>
                </c:pt>
                <c:pt idx="1276">
                  <c:v>455.2</c:v>
                </c:pt>
                <c:pt idx="1277">
                  <c:v>455.4</c:v>
                </c:pt>
                <c:pt idx="1278">
                  <c:v>455.6</c:v>
                </c:pt>
                <c:pt idx="1279">
                  <c:v>455.8</c:v>
                </c:pt>
                <c:pt idx="1280">
                  <c:v>456</c:v>
                </c:pt>
                <c:pt idx="1281">
                  <c:v>456.2</c:v>
                </c:pt>
                <c:pt idx="1282">
                  <c:v>456.4</c:v>
                </c:pt>
                <c:pt idx="1283">
                  <c:v>456.6</c:v>
                </c:pt>
                <c:pt idx="1284">
                  <c:v>456.8</c:v>
                </c:pt>
                <c:pt idx="1285">
                  <c:v>457</c:v>
                </c:pt>
                <c:pt idx="1286">
                  <c:v>457.2</c:v>
                </c:pt>
                <c:pt idx="1287">
                  <c:v>457.4</c:v>
                </c:pt>
                <c:pt idx="1288">
                  <c:v>457.6</c:v>
                </c:pt>
                <c:pt idx="1289">
                  <c:v>457.8</c:v>
                </c:pt>
                <c:pt idx="1290">
                  <c:v>458</c:v>
                </c:pt>
                <c:pt idx="1291">
                  <c:v>458.2</c:v>
                </c:pt>
                <c:pt idx="1292">
                  <c:v>458.4</c:v>
                </c:pt>
                <c:pt idx="1293">
                  <c:v>458.6</c:v>
                </c:pt>
                <c:pt idx="1294">
                  <c:v>458.8</c:v>
                </c:pt>
                <c:pt idx="1295">
                  <c:v>459</c:v>
                </c:pt>
                <c:pt idx="1296">
                  <c:v>459.2</c:v>
                </c:pt>
                <c:pt idx="1297">
                  <c:v>459.4</c:v>
                </c:pt>
                <c:pt idx="1298">
                  <c:v>459.6</c:v>
                </c:pt>
                <c:pt idx="1299">
                  <c:v>459.8</c:v>
                </c:pt>
                <c:pt idx="1300">
                  <c:v>460</c:v>
                </c:pt>
                <c:pt idx="1301">
                  <c:v>460.2</c:v>
                </c:pt>
                <c:pt idx="1302">
                  <c:v>460.4</c:v>
                </c:pt>
                <c:pt idx="1303">
                  <c:v>460.6</c:v>
                </c:pt>
                <c:pt idx="1304">
                  <c:v>460.8</c:v>
                </c:pt>
                <c:pt idx="1305">
                  <c:v>461</c:v>
                </c:pt>
                <c:pt idx="1306">
                  <c:v>461.2</c:v>
                </c:pt>
                <c:pt idx="1307">
                  <c:v>461.4</c:v>
                </c:pt>
                <c:pt idx="1308">
                  <c:v>461.6</c:v>
                </c:pt>
                <c:pt idx="1309">
                  <c:v>461.8</c:v>
                </c:pt>
                <c:pt idx="1310">
                  <c:v>462</c:v>
                </c:pt>
                <c:pt idx="1311">
                  <c:v>462.2</c:v>
                </c:pt>
                <c:pt idx="1312">
                  <c:v>462.4</c:v>
                </c:pt>
                <c:pt idx="1313">
                  <c:v>462.6</c:v>
                </c:pt>
                <c:pt idx="1314">
                  <c:v>462.8</c:v>
                </c:pt>
                <c:pt idx="1315">
                  <c:v>463</c:v>
                </c:pt>
                <c:pt idx="1316">
                  <c:v>463.2</c:v>
                </c:pt>
                <c:pt idx="1317">
                  <c:v>463.4</c:v>
                </c:pt>
                <c:pt idx="1318">
                  <c:v>463.6</c:v>
                </c:pt>
                <c:pt idx="1319">
                  <c:v>463.8</c:v>
                </c:pt>
                <c:pt idx="1320">
                  <c:v>464</c:v>
                </c:pt>
                <c:pt idx="1321">
                  <c:v>464.2</c:v>
                </c:pt>
                <c:pt idx="1322">
                  <c:v>464.4</c:v>
                </c:pt>
                <c:pt idx="1323">
                  <c:v>464.6</c:v>
                </c:pt>
                <c:pt idx="1324">
                  <c:v>464.8</c:v>
                </c:pt>
                <c:pt idx="1325">
                  <c:v>465</c:v>
                </c:pt>
                <c:pt idx="1326">
                  <c:v>465.2</c:v>
                </c:pt>
                <c:pt idx="1327">
                  <c:v>465.4</c:v>
                </c:pt>
                <c:pt idx="1328">
                  <c:v>465.6</c:v>
                </c:pt>
                <c:pt idx="1329">
                  <c:v>465.8</c:v>
                </c:pt>
                <c:pt idx="1330">
                  <c:v>466</c:v>
                </c:pt>
                <c:pt idx="1331">
                  <c:v>466.2</c:v>
                </c:pt>
                <c:pt idx="1332">
                  <c:v>466.4</c:v>
                </c:pt>
                <c:pt idx="1333">
                  <c:v>466.6</c:v>
                </c:pt>
                <c:pt idx="1334">
                  <c:v>466.8</c:v>
                </c:pt>
                <c:pt idx="1335">
                  <c:v>467</c:v>
                </c:pt>
                <c:pt idx="1336">
                  <c:v>467.2</c:v>
                </c:pt>
                <c:pt idx="1337">
                  <c:v>467.4</c:v>
                </c:pt>
                <c:pt idx="1338">
                  <c:v>467.6</c:v>
                </c:pt>
                <c:pt idx="1339">
                  <c:v>467.8</c:v>
                </c:pt>
                <c:pt idx="1340">
                  <c:v>468</c:v>
                </c:pt>
                <c:pt idx="1341">
                  <c:v>468.2</c:v>
                </c:pt>
                <c:pt idx="1342">
                  <c:v>468.4</c:v>
                </c:pt>
                <c:pt idx="1343">
                  <c:v>468.6</c:v>
                </c:pt>
                <c:pt idx="1344">
                  <c:v>468.8</c:v>
                </c:pt>
                <c:pt idx="1345">
                  <c:v>469</c:v>
                </c:pt>
                <c:pt idx="1346">
                  <c:v>469.2</c:v>
                </c:pt>
                <c:pt idx="1347">
                  <c:v>469.4</c:v>
                </c:pt>
                <c:pt idx="1348">
                  <c:v>469.6</c:v>
                </c:pt>
                <c:pt idx="1349">
                  <c:v>469.8</c:v>
                </c:pt>
                <c:pt idx="1350">
                  <c:v>470</c:v>
                </c:pt>
                <c:pt idx="1351">
                  <c:v>470.2</c:v>
                </c:pt>
                <c:pt idx="1352">
                  <c:v>470.4</c:v>
                </c:pt>
                <c:pt idx="1353">
                  <c:v>470.6</c:v>
                </c:pt>
                <c:pt idx="1354">
                  <c:v>470.8</c:v>
                </c:pt>
                <c:pt idx="1355">
                  <c:v>471</c:v>
                </c:pt>
                <c:pt idx="1356">
                  <c:v>471.2</c:v>
                </c:pt>
                <c:pt idx="1357">
                  <c:v>471.4</c:v>
                </c:pt>
                <c:pt idx="1358">
                  <c:v>471.6</c:v>
                </c:pt>
                <c:pt idx="1359">
                  <c:v>471.8</c:v>
                </c:pt>
                <c:pt idx="1360">
                  <c:v>472</c:v>
                </c:pt>
                <c:pt idx="1361">
                  <c:v>472.2</c:v>
                </c:pt>
                <c:pt idx="1362">
                  <c:v>472.4</c:v>
                </c:pt>
                <c:pt idx="1363">
                  <c:v>472.6</c:v>
                </c:pt>
                <c:pt idx="1364">
                  <c:v>472.8</c:v>
                </c:pt>
                <c:pt idx="1365">
                  <c:v>473</c:v>
                </c:pt>
                <c:pt idx="1366">
                  <c:v>473.2</c:v>
                </c:pt>
                <c:pt idx="1367">
                  <c:v>473.4</c:v>
                </c:pt>
                <c:pt idx="1368">
                  <c:v>473.6</c:v>
                </c:pt>
                <c:pt idx="1369">
                  <c:v>473.8</c:v>
                </c:pt>
                <c:pt idx="1370">
                  <c:v>474</c:v>
                </c:pt>
                <c:pt idx="1371">
                  <c:v>474.2</c:v>
                </c:pt>
                <c:pt idx="1372">
                  <c:v>474.4</c:v>
                </c:pt>
                <c:pt idx="1373">
                  <c:v>474.6</c:v>
                </c:pt>
                <c:pt idx="1374">
                  <c:v>474.8</c:v>
                </c:pt>
                <c:pt idx="1375">
                  <c:v>475</c:v>
                </c:pt>
                <c:pt idx="1376">
                  <c:v>475.2</c:v>
                </c:pt>
                <c:pt idx="1377">
                  <c:v>475.4</c:v>
                </c:pt>
                <c:pt idx="1378">
                  <c:v>475.6</c:v>
                </c:pt>
                <c:pt idx="1379">
                  <c:v>475.8</c:v>
                </c:pt>
                <c:pt idx="1380">
                  <c:v>476</c:v>
                </c:pt>
                <c:pt idx="1381">
                  <c:v>476.2</c:v>
                </c:pt>
                <c:pt idx="1382">
                  <c:v>476.4</c:v>
                </c:pt>
                <c:pt idx="1383">
                  <c:v>476.6</c:v>
                </c:pt>
                <c:pt idx="1384">
                  <c:v>476.8</c:v>
                </c:pt>
                <c:pt idx="1385">
                  <c:v>477</c:v>
                </c:pt>
                <c:pt idx="1386">
                  <c:v>477.2</c:v>
                </c:pt>
                <c:pt idx="1387">
                  <c:v>477.4</c:v>
                </c:pt>
                <c:pt idx="1388">
                  <c:v>477.6</c:v>
                </c:pt>
                <c:pt idx="1389">
                  <c:v>477.8</c:v>
                </c:pt>
                <c:pt idx="1390">
                  <c:v>478</c:v>
                </c:pt>
                <c:pt idx="1391">
                  <c:v>478.2</c:v>
                </c:pt>
                <c:pt idx="1392">
                  <c:v>478.4</c:v>
                </c:pt>
                <c:pt idx="1393">
                  <c:v>478.6</c:v>
                </c:pt>
                <c:pt idx="1394">
                  <c:v>478.8</c:v>
                </c:pt>
                <c:pt idx="1395">
                  <c:v>479</c:v>
                </c:pt>
                <c:pt idx="1396">
                  <c:v>479.2</c:v>
                </c:pt>
                <c:pt idx="1397">
                  <c:v>479.4</c:v>
                </c:pt>
                <c:pt idx="1398">
                  <c:v>479.6</c:v>
                </c:pt>
                <c:pt idx="1399">
                  <c:v>479.8</c:v>
                </c:pt>
                <c:pt idx="1400">
                  <c:v>480</c:v>
                </c:pt>
                <c:pt idx="1401">
                  <c:v>480.2</c:v>
                </c:pt>
                <c:pt idx="1402">
                  <c:v>480.4</c:v>
                </c:pt>
                <c:pt idx="1403">
                  <c:v>480.6</c:v>
                </c:pt>
                <c:pt idx="1404">
                  <c:v>480.8</c:v>
                </c:pt>
                <c:pt idx="1405">
                  <c:v>481</c:v>
                </c:pt>
                <c:pt idx="1406">
                  <c:v>481.2</c:v>
                </c:pt>
                <c:pt idx="1407">
                  <c:v>481.4</c:v>
                </c:pt>
                <c:pt idx="1408">
                  <c:v>481.6</c:v>
                </c:pt>
                <c:pt idx="1409">
                  <c:v>481.8</c:v>
                </c:pt>
                <c:pt idx="1410">
                  <c:v>482</c:v>
                </c:pt>
                <c:pt idx="1411">
                  <c:v>482.2</c:v>
                </c:pt>
                <c:pt idx="1412">
                  <c:v>482.4</c:v>
                </c:pt>
                <c:pt idx="1413">
                  <c:v>482.6</c:v>
                </c:pt>
                <c:pt idx="1414">
                  <c:v>482.8</c:v>
                </c:pt>
                <c:pt idx="1415">
                  <c:v>483</c:v>
                </c:pt>
                <c:pt idx="1416">
                  <c:v>483.2</c:v>
                </c:pt>
                <c:pt idx="1417">
                  <c:v>483.4</c:v>
                </c:pt>
                <c:pt idx="1418">
                  <c:v>483.6</c:v>
                </c:pt>
                <c:pt idx="1419">
                  <c:v>483.8</c:v>
                </c:pt>
                <c:pt idx="1420">
                  <c:v>484</c:v>
                </c:pt>
                <c:pt idx="1421">
                  <c:v>484.2</c:v>
                </c:pt>
                <c:pt idx="1422">
                  <c:v>484.4</c:v>
                </c:pt>
                <c:pt idx="1423">
                  <c:v>484.6</c:v>
                </c:pt>
                <c:pt idx="1424">
                  <c:v>484.8</c:v>
                </c:pt>
                <c:pt idx="1425">
                  <c:v>485</c:v>
                </c:pt>
                <c:pt idx="1426">
                  <c:v>485.2</c:v>
                </c:pt>
                <c:pt idx="1427">
                  <c:v>485.4</c:v>
                </c:pt>
                <c:pt idx="1428">
                  <c:v>485.6</c:v>
                </c:pt>
                <c:pt idx="1429">
                  <c:v>485.8</c:v>
                </c:pt>
                <c:pt idx="1430">
                  <c:v>486</c:v>
                </c:pt>
                <c:pt idx="1431">
                  <c:v>486.2</c:v>
                </c:pt>
                <c:pt idx="1432">
                  <c:v>486.4</c:v>
                </c:pt>
                <c:pt idx="1433">
                  <c:v>486.6</c:v>
                </c:pt>
                <c:pt idx="1434">
                  <c:v>486.8</c:v>
                </c:pt>
                <c:pt idx="1435">
                  <c:v>487</c:v>
                </c:pt>
                <c:pt idx="1436">
                  <c:v>487.2</c:v>
                </c:pt>
                <c:pt idx="1437">
                  <c:v>487.4</c:v>
                </c:pt>
                <c:pt idx="1438">
                  <c:v>487.6</c:v>
                </c:pt>
                <c:pt idx="1439">
                  <c:v>487.8</c:v>
                </c:pt>
                <c:pt idx="1440">
                  <c:v>488</c:v>
                </c:pt>
                <c:pt idx="1441">
                  <c:v>488.2</c:v>
                </c:pt>
                <c:pt idx="1442">
                  <c:v>488.4</c:v>
                </c:pt>
                <c:pt idx="1443">
                  <c:v>488.6</c:v>
                </c:pt>
                <c:pt idx="1444">
                  <c:v>488.8</c:v>
                </c:pt>
                <c:pt idx="1445">
                  <c:v>489</c:v>
                </c:pt>
                <c:pt idx="1446">
                  <c:v>489.2</c:v>
                </c:pt>
                <c:pt idx="1447">
                  <c:v>489.4</c:v>
                </c:pt>
                <c:pt idx="1448">
                  <c:v>489.6</c:v>
                </c:pt>
                <c:pt idx="1449">
                  <c:v>489.8</c:v>
                </c:pt>
                <c:pt idx="1450">
                  <c:v>490</c:v>
                </c:pt>
                <c:pt idx="1451">
                  <c:v>490.2</c:v>
                </c:pt>
                <c:pt idx="1452">
                  <c:v>490.4</c:v>
                </c:pt>
                <c:pt idx="1453">
                  <c:v>490.6</c:v>
                </c:pt>
                <c:pt idx="1454">
                  <c:v>490.8</c:v>
                </c:pt>
                <c:pt idx="1455">
                  <c:v>491</c:v>
                </c:pt>
                <c:pt idx="1456">
                  <c:v>491.2</c:v>
                </c:pt>
                <c:pt idx="1457">
                  <c:v>491.4</c:v>
                </c:pt>
                <c:pt idx="1458">
                  <c:v>491.6</c:v>
                </c:pt>
                <c:pt idx="1459">
                  <c:v>491.8</c:v>
                </c:pt>
                <c:pt idx="1460">
                  <c:v>492</c:v>
                </c:pt>
                <c:pt idx="1461">
                  <c:v>492.2</c:v>
                </c:pt>
                <c:pt idx="1462">
                  <c:v>492.4</c:v>
                </c:pt>
                <c:pt idx="1463">
                  <c:v>492.6</c:v>
                </c:pt>
                <c:pt idx="1464">
                  <c:v>492.8</c:v>
                </c:pt>
                <c:pt idx="1465">
                  <c:v>493</c:v>
                </c:pt>
                <c:pt idx="1466">
                  <c:v>493.2</c:v>
                </c:pt>
                <c:pt idx="1467">
                  <c:v>493.4</c:v>
                </c:pt>
                <c:pt idx="1468">
                  <c:v>493.6</c:v>
                </c:pt>
                <c:pt idx="1469">
                  <c:v>493.8</c:v>
                </c:pt>
                <c:pt idx="1470">
                  <c:v>494</c:v>
                </c:pt>
                <c:pt idx="1471">
                  <c:v>494.2</c:v>
                </c:pt>
                <c:pt idx="1472">
                  <c:v>494.4</c:v>
                </c:pt>
                <c:pt idx="1473">
                  <c:v>494.6</c:v>
                </c:pt>
                <c:pt idx="1474">
                  <c:v>494.8</c:v>
                </c:pt>
                <c:pt idx="1475">
                  <c:v>495</c:v>
                </c:pt>
                <c:pt idx="1476">
                  <c:v>495.2</c:v>
                </c:pt>
                <c:pt idx="1477">
                  <c:v>495.4</c:v>
                </c:pt>
                <c:pt idx="1478">
                  <c:v>495.6</c:v>
                </c:pt>
                <c:pt idx="1479">
                  <c:v>495.8</c:v>
                </c:pt>
                <c:pt idx="1480">
                  <c:v>496</c:v>
                </c:pt>
                <c:pt idx="1481">
                  <c:v>496.2</c:v>
                </c:pt>
                <c:pt idx="1482">
                  <c:v>496.4</c:v>
                </c:pt>
                <c:pt idx="1483">
                  <c:v>496.6</c:v>
                </c:pt>
                <c:pt idx="1484">
                  <c:v>496.8</c:v>
                </c:pt>
                <c:pt idx="1485">
                  <c:v>497</c:v>
                </c:pt>
                <c:pt idx="1486">
                  <c:v>497.2</c:v>
                </c:pt>
                <c:pt idx="1487">
                  <c:v>497.4</c:v>
                </c:pt>
                <c:pt idx="1488">
                  <c:v>497.6</c:v>
                </c:pt>
                <c:pt idx="1489">
                  <c:v>497.8</c:v>
                </c:pt>
                <c:pt idx="1490">
                  <c:v>498</c:v>
                </c:pt>
                <c:pt idx="1491">
                  <c:v>498.2</c:v>
                </c:pt>
                <c:pt idx="1492">
                  <c:v>498.4</c:v>
                </c:pt>
                <c:pt idx="1493">
                  <c:v>498.6</c:v>
                </c:pt>
                <c:pt idx="1494">
                  <c:v>498.8</c:v>
                </c:pt>
                <c:pt idx="1495">
                  <c:v>499</c:v>
                </c:pt>
                <c:pt idx="1496">
                  <c:v>499.2</c:v>
                </c:pt>
                <c:pt idx="1497">
                  <c:v>499.4</c:v>
                </c:pt>
                <c:pt idx="1498">
                  <c:v>499.6</c:v>
                </c:pt>
                <c:pt idx="1499">
                  <c:v>499.8</c:v>
                </c:pt>
                <c:pt idx="1500">
                  <c:v>500</c:v>
                </c:pt>
                <c:pt idx="1501">
                  <c:v>500.2</c:v>
                </c:pt>
                <c:pt idx="1502">
                  <c:v>500.4</c:v>
                </c:pt>
                <c:pt idx="1503">
                  <c:v>500.6</c:v>
                </c:pt>
                <c:pt idx="1504">
                  <c:v>500.8</c:v>
                </c:pt>
                <c:pt idx="1505">
                  <c:v>501</c:v>
                </c:pt>
                <c:pt idx="1506">
                  <c:v>501.2</c:v>
                </c:pt>
                <c:pt idx="1507">
                  <c:v>501.4</c:v>
                </c:pt>
                <c:pt idx="1508">
                  <c:v>501.6</c:v>
                </c:pt>
                <c:pt idx="1509">
                  <c:v>501.8</c:v>
                </c:pt>
                <c:pt idx="1510">
                  <c:v>502</c:v>
                </c:pt>
                <c:pt idx="1511">
                  <c:v>502.2</c:v>
                </c:pt>
                <c:pt idx="1512">
                  <c:v>502.4</c:v>
                </c:pt>
                <c:pt idx="1513">
                  <c:v>502.6</c:v>
                </c:pt>
                <c:pt idx="1514">
                  <c:v>502.8</c:v>
                </c:pt>
                <c:pt idx="1515">
                  <c:v>503</c:v>
                </c:pt>
                <c:pt idx="1516">
                  <c:v>503.2</c:v>
                </c:pt>
                <c:pt idx="1517">
                  <c:v>503.4</c:v>
                </c:pt>
                <c:pt idx="1518">
                  <c:v>503.6</c:v>
                </c:pt>
                <c:pt idx="1519">
                  <c:v>503.8</c:v>
                </c:pt>
                <c:pt idx="1520">
                  <c:v>504</c:v>
                </c:pt>
                <c:pt idx="1521">
                  <c:v>504.2</c:v>
                </c:pt>
                <c:pt idx="1522">
                  <c:v>504.4</c:v>
                </c:pt>
                <c:pt idx="1523">
                  <c:v>504.6</c:v>
                </c:pt>
                <c:pt idx="1524">
                  <c:v>504.8</c:v>
                </c:pt>
                <c:pt idx="1525">
                  <c:v>505</c:v>
                </c:pt>
                <c:pt idx="1526">
                  <c:v>505.2</c:v>
                </c:pt>
                <c:pt idx="1527">
                  <c:v>505.4</c:v>
                </c:pt>
                <c:pt idx="1528">
                  <c:v>505.6</c:v>
                </c:pt>
                <c:pt idx="1529">
                  <c:v>505.8</c:v>
                </c:pt>
                <c:pt idx="1530">
                  <c:v>506</c:v>
                </c:pt>
                <c:pt idx="1531">
                  <c:v>506.2</c:v>
                </c:pt>
                <c:pt idx="1532">
                  <c:v>506.4</c:v>
                </c:pt>
                <c:pt idx="1533">
                  <c:v>506.6</c:v>
                </c:pt>
                <c:pt idx="1534">
                  <c:v>506.8</c:v>
                </c:pt>
                <c:pt idx="1535">
                  <c:v>507</c:v>
                </c:pt>
                <c:pt idx="1536">
                  <c:v>507.2</c:v>
                </c:pt>
                <c:pt idx="1537">
                  <c:v>507.4</c:v>
                </c:pt>
                <c:pt idx="1538">
                  <c:v>507.6</c:v>
                </c:pt>
                <c:pt idx="1539">
                  <c:v>507.8</c:v>
                </c:pt>
                <c:pt idx="1540">
                  <c:v>508</c:v>
                </c:pt>
                <c:pt idx="1541">
                  <c:v>508.2</c:v>
                </c:pt>
                <c:pt idx="1542">
                  <c:v>508.4</c:v>
                </c:pt>
                <c:pt idx="1543">
                  <c:v>508.6</c:v>
                </c:pt>
                <c:pt idx="1544">
                  <c:v>508.8</c:v>
                </c:pt>
                <c:pt idx="1545">
                  <c:v>509</c:v>
                </c:pt>
                <c:pt idx="1546">
                  <c:v>509.2</c:v>
                </c:pt>
                <c:pt idx="1547">
                  <c:v>509.4</c:v>
                </c:pt>
                <c:pt idx="1548">
                  <c:v>509.6</c:v>
                </c:pt>
                <c:pt idx="1549">
                  <c:v>509.8</c:v>
                </c:pt>
                <c:pt idx="1550">
                  <c:v>510</c:v>
                </c:pt>
                <c:pt idx="1551">
                  <c:v>510.2</c:v>
                </c:pt>
                <c:pt idx="1552">
                  <c:v>510.4</c:v>
                </c:pt>
                <c:pt idx="1553">
                  <c:v>510.6</c:v>
                </c:pt>
                <c:pt idx="1554">
                  <c:v>510.8</c:v>
                </c:pt>
                <c:pt idx="1555">
                  <c:v>511</c:v>
                </c:pt>
                <c:pt idx="1556">
                  <c:v>511.2</c:v>
                </c:pt>
                <c:pt idx="1557">
                  <c:v>511.4</c:v>
                </c:pt>
                <c:pt idx="1558">
                  <c:v>511.6</c:v>
                </c:pt>
                <c:pt idx="1559">
                  <c:v>511.8</c:v>
                </c:pt>
                <c:pt idx="1560">
                  <c:v>512</c:v>
                </c:pt>
                <c:pt idx="1561">
                  <c:v>512.20000000000005</c:v>
                </c:pt>
                <c:pt idx="1562">
                  <c:v>512.4</c:v>
                </c:pt>
                <c:pt idx="1563">
                  <c:v>512.6</c:v>
                </c:pt>
                <c:pt idx="1564">
                  <c:v>512.79999999999995</c:v>
                </c:pt>
                <c:pt idx="1565">
                  <c:v>513</c:v>
                </c:pt>
                <c:pt idx="1566">
                  <c:v>513.20000000000005</c:v>
                </c:pt>
                <c:pt idx="1567">
                  <c:v>513.4</c:v>
                </c:pt>
                <c:pt idx="1568">
                  <c:v>513.6</c:v>
                </c:pt>
                <c:pt idx="1569">
                  <c:v>513.79999999999995</c:v>
                </c:pt>
                <c:pt idx="1570">
                  <c:v>514</c:v>
                </c:pt>
                <c:pt idx="1571">
                  <c:v>514.20000000000005</c:v>
                </c:pt>
                <c:pt idx="1572">
                  <c:v>514.4</c:v>
                </c:pt>
                <c:pt idx="1573">
                  <c:v>514.6</c:v>
                </c:pt>
                <c:pt idx="1574">
                  <c:v>514.79999999999995</c:v>
                </c:pt>
                <c:pt idx="1575">
                  <c:v>515</c:v>
                </c:pt>
                <c:pt idx="1576">
                  <c:v>515.20000000000005</c:v>
                </c:pt>
                <c:pt idx="1577">
                  <c:v>515.4</c:v>
                </c:pt>
                <c:pt idx="1578">
                  <c:v>515.6</c:v>
                </c:pt>
                <c:pt idx="1579">
                  <c:v>515.79999999999995</c:v>
                </c:pt>
                <c:pt idx="1580">
                  <c:v>516</c:v>
                </c:pt>
                <c:pt idx="1581">
                  <c:v>516.20000000000005</c:v>
                </c:pt>
                <c:pt idx="1582">
                  <c:v>516.4</c:v>
                </c:pt>
                <c:pt idx="1583">
                  <c:v>516.6</c:v>
                </c:pt>
                <c:pt idx="1584">
                  <c:v>516.79999999999995</c:v>
                </c:pt>
                <c:pt idx="1585">
                  <c:v>517</c:v>
                </c:pt>
                <c:pt idx="1586">
                  <c:v>517.20000000000005</c:v>
                </c:pt>
                <c:pt idx="1587">
                  <c:v>517.4</c:v>
                </c:pt>
                <c:pt idx="1588">
                  <c:v>517.6</c:v>
                </c:pt>
                <c:pt idx="1589">
                  <c:v>517.79999999999995</c:v>
                </c:pt>
                <c:pt idx="1590">
                  <c:v>518</c:v>
                </c:pt>
                <c:pt idx="1591">
                  <c:v>518.20000000000005</c:v>
                </c:pt>
                <c:pt idx="1592">
                  <c:v>518.4</c:v>
                </c:pt>
                <c:pt idx="1593">
                  <c:v>518.6</c:v>
                </c:pt>
                <c:pt idx="1594">
                  <c:v>518.79999999999995</c:v>
                </c:pt>
                <c:pt idx="1595">
                  <c:v>519</c:v>
                </c:pt>
                <c:pt idx="1596">
                  <c:v>519.20000000000005</c:v>
                </c:pt>
                <c:pt idx="1597">
                  <c:v>519.4</c:v>
                </c:pt>
                <c:pt idx="1598">
                  <c:v>519.6</c:v>
                </c:pt>
                <c:pt idx="1599">
                  <c:v>519.79999999999995</c:v>
                </c:pt>
                <c:pt idx="1600">
                  <c:v>520</c:v>
                </c:pt>
                <c:pt idx="1601">
                  <c:v>520.20000000000005</c:v>
                </c:pt>
                <c:pt idx="1602">
                  <c:v>520.4</c:v>
                </c:pt>
                <c:pt idx="1603">
                  <c:v>520.6</c:v>
                </c:pt>
                <c:pt idx="1604">
                  <c:v>520.79999999999995</c:v>
                </c:pt>
                <c:pt idx="1605">
                  <c:v>521</c:v>
                </c:pt>
                <c:pt idx="1606">
                  <c:v>521.20000000000005</c:v>
                </c:pt>
                <c:pt idx="1607">
                  <c:v>521.4</c:v>
                </c:pt>
                <c:pt idx="1608">
                  <c:v>521.6</c:v>
                </c:pt>
                <c:pt idx="1609">
                  <c:v>521.79999999999995</c:v>
                </c:pt>
                <c:pt idx="1610">
                  <c:v>522</c:v>
                </c:pt>
                <c:pt idx="1611">
                  <c:v>522.20000000000005</c:v>
                </c:pt>
                <c:pt idx="1612">
                  <c:v>522.4</c:v>
                </c:pt>
                <c:pt idx="1613">
                  <c:v>522.6</c:v>
                </c:pt>
                <c:pt idx="1614">
                  <c:v>522.79999999999995</c:v>
                </c:pt>
                <c:pt idx="1615">
                  <c:v>523</c:v>
                </c:pt>
                <c:pt idx="1616">
                  <c:v>523.20000000000005</c:v>
                </c:pt>
                <c:pt idx="1617">
                  <c:v>523.4</c:v>
                </c:pt>
                <c:pt idx="1618">
                  <c:v>523.6</c:v>
                </c:pt>
                <c:pt idx="1619">
                  <c:v>523.79999999999995</c:v>
                </c:pt>
                <c:pt idx="1620">
                  <c:v>524</c:v>
                </c:pt>
                <c:pt idx="1621">
                  <c:v>524.20000000000005</c:v>
                </c:pt>
                <c:pt idx="1622">
                  <c:v>524.4</c:v>
                </c:pt>
                <c:pt idx="1623">
                  <c:v>524.6</c:v>
                </c:pt>
                <c:pt idx="1624">
                  <c:v>524.79999999999995</c:v>
                </c:pt>
                <c:pt idx="1625">
                  <c:v>525</c:v>
                </c:pt>
                <c:pt idx="1626">
                  <c:v>525.20000000000005</c:v>
                </c:pt>
                <c:pt idx="1627">
                  <c:v>525.4</c:v>
                </c:pt>
                <c:pt idx="1628">
                  <c:v>525.6</c:v>
                </c:pt>
                <c:pt idx="1629">
                  <c:v>525.79999999999995</c:v>
                </c:pt>
                <c:pt idx="1630">
                  <c:v>526</c:v>
                </c:pt>
                <c:pt idx="1631">
                  <c:v>526.20000000000005</c:v>
                </c:pt>
                <c:pt idx="1632">
                  <c:v>526.4</c:v>
                </c:pt>
                <c:pt idx="1633">
                  <c:v>526.6</c:v>
                </c:pt>
                <c:pt idx="1634">
                  <c:v>526.79999999999995</c:v>
                </c:pt>
                <c:pt idx="1635">
                  <c:v>527</c:v>
                </c:pt>
                <c:pt idx="1636">
                  <c:v>527.20000000000005</c:v>
                </c:pt>
                <c:pt idx="1637">
                  <c:v>527.4</c:v>
                </c:pt>
                <c:pt idx="1638">
                  <c:v>527.6</c:v>
                </c:pt>
                <c:pt idx="1639">
                  <c:v>527.79999999999995</c:v>
                </c:pt>
                <c:pt idx="1640">
                  <c:v>528</c:v>
                </c:pt>
                <c:pt idx="1641">
                  <c:v>528.20000000000005</c:v>
                </c:pt>
                <c:pt idx="1642">
                  <c:v>528.4</c:v>
                </c:pt>
                <c:pt idx="1643">
                  <c:v>528.6</c:v>
                </c:pt>
                <c:pt idx="1644">
                  <c:v>528.79999999999995</c:v>
                </c:pt>
                <c:pt idx="1645">
                  <c:v>529</c:v>
                </c:pt>
                <c:pt idx="1646">
                  <c:v>529.20000000000005</c:v>
                </c:pt>
                <c:pt idx="1647">
                  <c:v>529.4</c:v>
                </c:pt>
                <c:pt idx="1648">
                  <c:v>529.6</c:v>
                </c:pt>
                <c:pt idx="1649">
                  <c:v>529.79999999999995</c:v>
                </c:pt>
                <c:pt idx="1650">
                  <c:v>530</c:v>
                </c:pt>
                <c:pt idx="1651">
                  <c:v>530.20000000000005</c:v>
                </c:pt>
                <c:pt idx="1652">
                  <c:v>530.4</c:v>
                </c:pt>
                <c:pt idx="1653">
                  <c:v>530.6</c:v>
                </c:pt>
                <c:pt idx="1654">
                  <c:v>530.79999999999995</c:v>
                </c:pt>
                <c:pt idx="1655">
                  <c:v>531</c:v>
                </c:pt>
                <c:pt idx="1656">
                  <c:v>531.20000000000005</c:v>
                </c:pt>
                <c:pt idx="1657">
                  <c:v>531.4</c:v>
                </c:pt>
                <c:pt idx="1658">
                  <c:v>531.6</c:v>
                </c:pt>
                <c:pt idx="1659">
                  <c:v>531.79999999999995</c:v>
                </c:pt>
                <c:pt idx="1660">
                  <c:v>532</c:v>
                </c:pt>
                <c:pt idx="1661">
                  <c:v>532.20000000000005</c:v>
                </c:pt>
                <c:pt idx="1662">
                  <c:v>532.4</c:v>
                </c:pt>
                <c:pt idx="1663">
                  <c:v>532.6</c:v>
                </c:pt>
                <c:pt idx="1664">
                  <c:v>532.79999999999995</c:v>
                </c:pt>
                <c:pt idx="1665">
                  <c:v>533</c:v>
                </c:pt>
                <c:pt idx="1666">
                  <c:v>533.20000000000005</c:v>
                </c:pt>
                <c:pt idx="1667">
                  <c:v>533.4</c:v>
                </c:pt>
                <c:pt idx="1668">
                  <c:v>533.6</c:v>
                </c:pt>
                <c:pt idx="1669">
                  <c:v>533.79999999999995</c:v>
                </c:pt>
                <c:pt idx="1670">
                  <c:v>534</c:v>
                </c:pt>
                <c:pt idx="1671">
                  <c:v>534.20000000000005</c:v>
                </c:pt>
                <c:pt idx="1672">
                  <c:v>534.4</c:v>
                </c:pt>
                <c:pt idx="1673">
                  <c:v>534.6</c:v>
                </c:pt>
                <c:pt idx="1674">
                  <c:v>534.79999999999995</c:v>
                </c:pt>
                <c:pt idx="1675">
                  <c:v>535</c:v>
                </c:pt>
                <c:pt idx="1676">
                  <c:v>535.20000000000005</c:v>
                </c:pt>
                <c:pt idx="1677">
                  <c:v>535.4</c:v>
                </c:pt>
                <c:pt idx="1678">
                  <c:v>535.6</c:v>
                </c:pt>
                <c:pt idx="1679">
                  <c:v>535.79999999999995</c:v>
                </c:pt>
                <c:pt idx="1680">
                  <c:v>536</c:v>
                </c:pt>
                <c:pt idx="1681">
                  <c:v>536.20000000000005</c:v>
                </c:pt>
                <c:pt idx="1682">
                  <c:v>536.4</c:v>
                </c:pt>
                <c:pt idx="1683">
                  <c:v>536.6</c:v>
                </c:pt>
                <c:pt idx="1684">
                  <c:v>536.79999999999995</c:v>
                </c:pt>
                <c:pt idx="1685">
                  <c:v>537</c:v>
                </c:pt>
                <c:pt idx="1686">
                  <c:v>537.20000000000005</c:v>
                </c:pt>
                <c:pt idx="1687">
                  <c:v>537.4</c:v>
                </c:pt>
                <c:pt idx="1688">
                  <c:v>537.6</c:v>
                </c:pt>
                <c:pt idx="1689">
                  <c:v>537.79999999999995</c:v>
                </c:pt>
                <c:pt idx="1690">
                  <c:v>538</c:v>
                </c:pt>
                <c:pt idx="1691">
                  <c:v>538.20000000000005</c:v>
                </c:pt>
                <c:pt idx="1692">
                  <c:v>538.4</c:v>
                </c:pt>
                <c:pt idx="1693">
                  <c:v>538.6</c:v>
                </c:pt>
                <c:pt idx="1694">
                  <c:v>538.79999999999995</c:v>
                </c:pt>
                <c:pt idx="1695">
                  <c:v>539</c:v>
                </c:pt>
                <c:pt idx="1696">
                  <c:v>539.20000000000005</c:v>
                </c:pt>
                <c:pt idx="1697">
                  <c:v>539.4</c:v>
                </c:pt>
                <c:pt idx="1698">
                  <c:v>539.6</c:v>
                </c:pt>
                <c:pt idx="1699">
                  <c:v>539.79999999999995</c:v>
                </c:pt>
                <c:pt idx="1700">
                  <c:v>540</c:v>
                </c:pt>
                <c:pt idx="1701">
                  <c:v>540.20000000000005</c:v>
                </c:pt>
                <c:pt idx="1702">
                  <c:v>540.4</c:v>
                </c:pt>
                <c:pt idx="1703">
                  <c:v>540.6</c:v>
                </c:pt>
                <c:pt idx="1704">
                  <c:v>540.79999999999995</c:v>
                </c:pt>
                <c:pt idx="1705">
                  <c:v>541</c:v>
                </c:pt>
                <c:pt idx="1706">
                  <c:v>541.20000000000005</c:v>
                </c:pt>
                <c:pt idx="1707">
                  <c:v>541.4</c:v>
                </c:pt>
                <c:pt idx="1708">
                  <c:v>541.6</c:v>
                </c:pt>
                <c:pt idx="1709">
                  <c:v>541.79999999999995</c:v>
                </c:pt>
                <c:pt idx="1710">
                  <c:v>542</c:v>
                </c:pt>
                <c:pt idx="1711">
                  <c:v>542.20000000000005</c:v>
                </c:pt>
                <c:pt idx="1712">
                  <c:v>542.4</c:v>
                </c:pt>
                <c:pt idx="1713">
                  <c:v>542.6</c:v>
                </c:pt>
                <c:pt idx="1714">
                  <c:v>542.79999999999995</c:v>
                </c:pt>
                <c:pt idx="1715">
                  <c:v>543</c:v>
                </c:pt>
                <c:pt idx="1716">
                  <c:v>543.20000000000005</c:v>
                </c:pt>
                <c:pt idx="1717">
                  <c:v>543.4</c:v>
                </c:pt>
                <c:pt idx="1718">
                  <c:v>543.6</c:v>
                </c:pt>
                <c:pt idx="1719">
                  <c:v>543.79999999999995</c:v>
                </c:pt>
                <c:pt idx="1720">
                  <c:v>544</c:v>
                </c:pt>
                <c:pt idx="1721">
                  <c:v>544.20000000000005</c:v>
                </c:pt>
                <c:pt idx="1722">
                  <c:v>544.4</c:v>
                </c:pt>
                <c:pt idx="1723">
                  <c:v>544.6</c:v>
                </c:pt>
                <c:pt idx="1724">
                  <c:v>544.79999999999995</c:v>
                </c:pt>
                <c:pt idx="1725">
                  <c:v>545</c:v>
                </c:pt>
                <c:pt idx="1726">
                  <c:v>545.20000000000005</c:v>
                </c:pt>
                <c:pt idx="1727">
                  <c:v>545.4</c:v>
                </c:pt>
                <c:pt idx="1728">
                  <c:v>545.6</c:v>
                </c:pt>
                <c:pt idx="1729">
                  <c:v>545.79999999999995</c:v>
                </c:pt>
                <c:pt idx="1730">
                  <c:v>546</c:v>
                </c:pt>
                <c:pt idx="1731">
                  <c:v>546.20000000000005</c:v>
                </c:pt>
                <c:pt idx="1732">
                  <c:v>546.4</c:v>
                </c:pt>
                <c:pt idx="1733">
                  <c:v>546.6</c:v>
                </c:pt>
                <c:pt idx="1734">
                  <c:v>546.79999999999995</c:v>
                </c:pt>
                <c:pt idx="1735">
                  <c:v>547</c:v>
                </c:pt>
                <c:pt idx="1736">
                  <c:v>547.20000000000005</c:v>
                </c:pt>
                <c:pt idx="1737">
                  <c:v>547.4</c:v>
                </c:pt>
                <c:pt idx="1738">
                  <c:v>547.6</c:v>
                </c:pt>
                <c:pt idx="1739">
                  <c:v>547.79999999999995</c:v>
                </c:pt>
                <c:pt idx="1740">
                  <c:v>548</c:v>
                </c:pt>
                <c:pt idx="1741">
                  <c:v>548.20000000000005</c:v>
                </c:pt>
                <c:pt idx="1742">
                  <c:v>548.4</c:v>
                </c:pt>
                <c:pt idx="1743">
                  <c:v>548.6</c:v>
                </c:pt>
                <c:pt idx="1744">
                  <c:v>548.79999999999995</c:v>
                </c:pt>
                <c:pt idx="1745">
                  <c:v>549</c:v>
                </c:pt>
                <c:pt idx="1746">
                  <c:v>549.20000000000005</c:v>
                </c:pt>
                <c:pt idx="1747">
                  <c:v>549.4</c:v>
                </c:pt>
                <c:pt idx="1748">
                  <c:v>549.6</c:v>
                </c:pt>
                <c:pt idx="1749">
                  <c:v>549.79999999999995</c:v>
                </c:pt>
                <c:pt idx="1750">
                  <c:v>550</c:v>
                </c:pt>
                <c:pt idx="1751">
                  <c:v>550.20000000000005</c:v>
                </c:pt>
                <c:pt idx="1752">
                  <c:v>550.4</c:v>
                </c:pt>
                <c:pt idx="1753">
                  <c:v>550.6</c:v>
                </c:pt>
                <c:pt idx="1754">
                  <c:v>550.79999999999995</c:v>
                </c:pt>
                <c:pt idx="1755">
                  <c:v>551</c:v>
                </c:pt>
                <c:pt idx="1756">
                  <c:v>551.20000000000005</c:v>
                </c:pt>
                <c:pt idx="1757">
                  <c:v>551.4</c:v>
                </c:pt>
                <c:pt idx="1758">
                  <c:v>551.6</c:v>
                </c:pt>
                <c:pt idx="1759">
                  <c:v>551.79999999999995</c:v>
                </c:pt>
                <c:pt idx="1760">
                  <c:v>552</c:v>
                </c:pt>
                <c:pt idx="1761">
                  <c:v>552.20000000000005</c:v>
                </c:pt>
                <c:pt idx="1762">
                  <c:v>552.4</c:v>
                </c:pt>
                <c:pt idx="1763">
                  <c:v>552.6</c:v>
                </c:pt>
                <c:pt idx="1764">
                  <c:v>552.79999999999995</c:v>
                </c:pt>
                <c:pt idx="1765">
                  <c:v>553</c:v>
                </c:pt>
                <c:pt idx="1766">
                  <c:v>553.20000000000005</c:v>
                </c:pt>
                <c:pt idx="1767">
                  <c:v>553.4</c:v>
                </c:pt>
                <c:pt idx="1768">
                  <c:v>553.6</c:v>
                </c:pt>
                <c:pt idx="1769">
                  <c:v>553.79999999999995</c:v>
                </c:pt>
                <c:pt idx="1770">
                  <c:v>554</c:v>
                </c:pt>
                <c:pt idx="1771">
                  <c:v>554.20000000000005</c:v>
                </c:pt>
                <c:pt idx="1772">
                  <c:v>554.4</c:v>
                </c:pt>
                <c:pt idx="1773">
                  <c:v>554.6</c:v>
                </c:pt>
                <c:pt idx="1774">
                  <c:v>554.79999999999995</c:v>
                </c:pt>
                <c:pt idx="1775">
                  <c:v>555</c:v>
                </c:pt>
                <c:pt idx="1776">
                  <c:v>555.20000000000005</c:v>
                </c:pt>
                <c:pt idx="1777">
                  <c:v>555.4</c:v>
                </c:pt>
                <c:pt idx="1778">
                  <c:v>555.6</c:v>
                </c:pt>
                <c:pt idx="1779">
                  <c:v>555.79999999999995</c:v>
                </c:pt>
                <c:pt idx="1780">
                  <c:v>556</c:v>
                </c:pt>
                <c:pt idx="1781">
                  <c:v>556.20000000000005</c:v>
                </c:pt>
                <c:pt idx="1782">
                  <c:v>556.4</c:v>
                </c:pt>
                <c:pt idx="1783">
                  <c:v>556.6</c:v>
                </c:pt>
                <c:pt idx="1784">
                  <c:v>556.79999999999995</c:v>
                </c:pt>
                <c:pt idx="1785">
                  <c:v>557</c:v>
                </c:pt>
                <c:pt idx="1786">
                  <c:v>557.20000000000005</c:v>
                </c:pt>
                <c:pt idx="1787">
                  <c:v>557.4</c:v>
                </c:pt>
                <c:pt idx="1788">
                  <c:v>557.6</c:v>
                </c:pt>
                <c:pt idx="1789">
                  <c:v>557.79999999999995</c:v>
                </c:pt>
                <c:pt idx="1790">
                  <c:v>558</c:v>
                </c:pt>
                <c:pt idx="1791">
                  <c:v>558.20000000000005</c:v>
                </c:pt>
                <c:pt idx="1792">
                  <c:v>558.4</c:v>
                </c:pt>
                <c:pt idx="1793">
                  <c:v>558.6</c:v>
                </c:pt>
                <c:pt idx="1794">
                  <c:v>558.79999999999995</c:v>
                </c:pt>
                <c:pt idx="1795">
                  <c:v>559</c:v>
                </c:pt>
                <c:pt idx="1796">
                  <c:v>559.20000000000005</c:v>
                </c:pt>
                <c:pt idx="1797">
                  <c:v>559.4</c:v>
                </c:pt>
                <c:pt idx="1798">
                  <c:v>559.6</c:v>
                </c:pt>
                <c:pt idx="1799">
                  <c:v>559.79999999999995</c:v>
                </c:pt>
                <c:pt idx="1800">
                  <c:v>560</c:v>
                </c:pt>
                <c:pt idx="1801">
                  <c:v>560.20000000000005</c:v>
                </c:pt>
                <c:pt idx="1802">
                  <c:v>560.4</c:v>
                </c:pt>
                <c:pt idx="1803">
                  <c:v>560.6</c:v>
                </c:pt>
                <c:pt idx="1804">
                  <c:v>560.79999999999995</c:v>
                </c:pt>
                <c:pt idx="1805">
                  <c:v>561</c:v>
                </c:pt>
                <c:pt idx="1806">
                  <c:v>561.20000000000005</c:v>
                </c:pt>
                <c:pt idx="1807">
                  <c:v>561.4</c:v>
                </c:pt>
                <c:pt idx="1808">
                  <c:v>561.6</c:v>
                </c:pt>
                <c:pt idx="1809">
                  <c:v>561.79999999999995</c:v>
                </c:pt>
                <c:pt idx="1810">
                  <c:v>562</c:v>
                </c:pt>
                <c:pt idx="1811">
                  <c:v>562.20000000000005</c:v>
                </c:pt>
                <c:pt idx="1812">
                  <c:v>562.4</c:v>
                </c:pt>
                <c:pt idx="1813">
                  <c:v>562.6</c:v>
                </c:pt>
                <c:pt idx="1814">
                  <c:v>562.79999999999995</c:v>
                </c:pt>
                <c:pt idx="1815">
                  <c:v>563</c:v>
                </c:pt>
                <c:pt idx="1816">
                  <c:v>563.20000000000005</c:v>
                </c:pt>
                <c:pt idx="1817">
                  <c:v>563.4</c:v>
                </c:pt>
                <c:pt idx="1818">
                  <c:v>563.6</c:v>
                </c:pt>
                <c:pt idx="1819">
                  <c:v>563.79999999999995</c:v>
                </c:pt>
                <c:pt idx="1820">
                  <c:v>564</c:v>
                </c:pt>
                <c:pt idx="1821">
                  <c:v>564.20000000000005</c:v>
                </c:pt>
                <c:pt idx="1822">
                  <c:v>564.4</c:v>
                </c:pt>
                <c:pt idx="1823">
                  <c:v>564.6</c:v>
                </c:pt>
                <c:pt idx="1824">
                  <c:v>564.79999999999995</c:v>
                </c:pt>
                <c:pt idx="1825">
                  <c:v>565</c:v>
                </c:pt>
                <c:pt idx="1826">
                  <c:v>565.20000000000005</c:v>
                </c:pt>
                <c:pt idx="1827">
                  <c:v>565.4</c:v>
                </c:pt>
                <c:pt idx="1828">
                  <c:v>565.6</c:v>
                </c:pt>
                <c:pt idx="1829">
                  <c:v>565.79999999999995</c:v>
                </c:pt>
                <c:pt idx="1830">
                  <c:v>566</c:v>
                </c:pt>
                <c:pt idx="1831">
                  <c:v>566.20000000000005</c:v>
                </c:pt>
                <c:pt idx="1832">
                  <c:v>566.4</c:v>
                </c:pt>
                <c:pt idx="1833">
                  <c:v>566.6</c:v>
                </c:pt>
                <c:pt idx="1834">
                  <c:v>566.79999999999995</c:v>
                </c:pt>
                <c:pt idx="1835">
                  <c:v>567</c:v>
                </c:pt>
                <c:pt idx="1836">
                  <c:v>567.20000000000005</c:v>
                </c:pt>
                <c:pt idx="1837">
                  <c:v>567.4</c:v>
                </c:pt>
                <c:pt idx="1838">
                  <c:v>567.6</c:v>
                </c:pt>
                <c:pt idx="1839">
                  <c:v>567.79999999999995</c:v>
                </c:pt>
                <c:pt idx="1840">
                  <c:v>568</c:v>
                </c:pt>
                <c:pt idx="1841">
                  <c:v>568.20000000000005</c:v>
                </c:pt>
                <c:pt idx="1842">
                  <c:v>568.4</c:v>
                </c:pt>
                <c:pt idx="1843">
                  <c:v>568.6</c:v>
                </c:pt>
                <c:pt idx="1844">
                  <c:v>568.79999999999995</c:v>
                </c:pt>
                <c:pt idx="1845">
                  <c:v>569</c:v>
                </c:pt>
                <c:pt idx="1846">
                  <c:v>569.20000000000005</c:v>
                </c:pt>
                <c:pt idx="1847">
                  <c:v>569.4</c:v>
                </c:pt>
                <c:pt idx="1848">
                  <c:v>569.6</c:v>
                </c:pt>
                <c:pt idx="1849">
                  <c:v>569.79999999999995</c:v>
                </c:pt>
                <c:pt idx="1850">
                  <c:v>570</c:v>
                </c:pt>
                <c:pt idx="1851">
                  <c:v>570.20000000000005</c:v>
                </c:pt>
                <c:pt idx="1852">
                  <c:v>570.4</c:v>
                </c:pt>
                <c:pt idx="1853">
                  <c:v>570.6</c:v>
                </c:pt>
                <c:pt idx="1854">
                  <c:v>570.79999999999995</c:v>
                </c:pt>
                <c:pt idx="1855">
                  <c:v>571</c:v>
                </c:pt>
                <c:pt idx="1856">
                  <c:v>571.20000000000005</c:v>
                </c:pt>
                <c:pt idx="1857">
                  <c:v>571.4</c:v>
                </c:pt>
                <c:pt idx="1858">
                  <c:v>571.6</c:v>
                </c:pt>
                <c:pt idx="1859">
                  <c:v>571.79999999999995</c:v>
                </c:pt>
                <c:pt idx="1860">
                  <c:v>572</c:v>
                </c:pt>
                <c:pt idx="1861">
                  <c:v>572.20000000000005</c:v>
                </c:pt>
                <c:pt idx="1862">
                  <c:v>572.4</c:v>
                </c:pt>
                <c:pt idx="1863">
                  <c:v>572.6</c:v>
                </c:pt>
                <c:pt idx="1864">
                  <c:v>572.79999999999995</c:v>
                </c:pt>
                <c:pt idx="1865">
                  <c:v>573</c:v>
                </c:pt>
                <c:pt idx="1866">
                  <c:v>573.20000000000005</c:v>
                </c:pt>
                <c:pt idx="1867">
                  <c:v>573.4</c:v>
                </c:pt>
                <c:pt idx="1868">
                  <c:v>573.6</c:v>
                </c:pt>
                <c:pt idx="1869">
                  <c:v>573.79999999999995</c:v>
                </c:pt>
                <c:pt idx="1870">
                  <c:v>574</c:v>
                </c:pt>
                <c:pt idx="1871">
                  <c:v>574.20000000000005</c:v>
                </c:pt>
                <c:pt idx="1872">
                  <c:v>574.4</c:v>
                </c:pt>
                <c:pt idx="1873">
                  <c:v>574.6</c:v>
                </c:pt>
                <c:pt idx="1874">
                  <c:v>574.79999999999995</c:v>
                </c:pt>
                <c:pt idx="1875">
                  <c:v>575</c:v>
                </c:pt>
                <c:pt idx="1876">
                  <c:v>575.20000000000005</c:v>
                </c:pt>
                <c:pt idx="1877">
                  <c:v>575.4</c:v>
                </c:pt>
                <c:pt idx="1878">
                  <c:v>575.6</c:v>
                </c:pt>
                <c:pt idx="1879">
                  <c:v>575.79999999999995</c:v>
                </c:pt>
                <c:pt idx="1880">
                  <c:v>576</c:v>
                </c:pt>
                <c:pt idx="1881">
                  <c:v>576.20000000000005</c:v>
                </c:pt>
                <c:pt idx="1882">
                  <c:v>576.4</c:v>
                </c:pt>
                <c:pt idx="1883">
                  <c:v>576.6</c:v>
                </c:pt>
                <c:pt idx="1884">
                  <c:v>576.79999999999995</c:v>
                </c:pt>
                <c:pt idx="1885">
                  <c:v>577</c:v>
                </c:pt>
                <c:pt idx="1886">
                  <c:v>577.20000000000005</c:v>
                </c:pt>
                <c:pt idx="1887">
                  <c:v>577.4</c:v>
                </c:pt>
                <c:pt idx="1888">
                  <c:v>577.6</c:v>
                </c:pt>
                <c:pt idx="1889">
                  <c:v>577.79999999999995</c:v>
                </c:pt>
                <c:pt idx="1890">
                  <c:v>578</c:v>
                </c:pt>
                <c:pt idx="1891">
                  <c:v>578.20000000000005</c:v>
                </c:pt>
                <c:pt idx="1892">
                  <c:v>578.4</c:v>
                </c:pt>
                <c:pt idx="1893">
                  <c:v>578.6</c:v>
                </c:pt>
                <c:pt idx="1894">
                  <c:v>578.79999999999995</c:v>
                </c:pt>
                <c:pt idx="1895">
                  <c:v>579</c:v>
                </c:pt>
                <c:pt idx="1896">
                  <c:v>579.20000000000005</c:v>
                </c:pt>
                <c:pt idx="1897">
                  <c:v>579.4</c:v>
                </c:pt>
                <c:pt idx="1898">
                  <c:v>579.6</c:v>
                </c:pt>
                <c:pt idx="1899">
                  <c:v>579.79999999999995</c:v>
                </c:pt>
                <c:pt idx="1900">
                  <c:v>580</c:v>
                </c:pt>
                <c:pt idx="1901">
                  <c:v>580.20000000000005</c:v>
                </c:pt>
                <c:pt idx="1902">
                  <c:v>580.4</c:v>
                </c:pt>
                <c:pt idx="1903">
                  <c:v>580.6</c:v>
                </c:pt>
                <c:pt idx="1904">
                  <c:v>580.79999999999995</c:v>
                </c:pt>
                <c:pt idx="1905">
                  <c:v>581</c:v>
                </c:pt>
                <c:pt idx="1906">
                  <c:v>581.20000000000005</c:v>
                </c:pt>
                <c:pt idx="1907">
                  <c:v>581.4</c:v>
                </c:pt>
                <c:pt idx="1908">
                  <c:v>581.6</c:v>
                </c:pt>
                <c:pt idx="1909">
                  <c:v>581.79999999999995</c:v>
                </c:pt>
                <c:pt idx="1910">
                  <c:v>582</c:v>
                </c:pt>
                <c:pt idx="1911">
                  <c:v>582.20000000000005</c:v>
                </c:pt>
                <c:pt idx="1912">
                  <c:v>582.4</c:v>
                </c:pt>
                <c:pt idx="1913">
                  <c:v>582.6</c:v>
                </c:pt>
                <c:pt idx="1914">
                  <c:v>582.79999999999995</c:v>
                </c:pt>
                <c:pt idx="1915">
                  <c:v>583</c:v>
                </c:pt>
                <c:pt idx="1916">
                  <c:v>583.20000000000005</c:v>
                </c:pt>
                <c:pt idx="1917">
                  <c:v>583.4</c:v>
                </c:pt>
                <c:pt idx="1918">
                  <c:v>583.6</c:v>
                </c:pt>
                <c:pt idx="1919">
                  <c:v>583.79999999999995</c:v>
                </c:pt>
                <c:pt idx="1920">
                  <c:v>584</c:v>
                </c:pt>
                <c:pt idx="1921">
                  <c:v>584.20000000000005</c:v>
                </c:pt>
                <c:pt idx="1922">
                  <c:v>584.4</c:v>
                </c:pt>
                <c:pt idx="1923">
                  <c:v>584.6</c:v>
                </c:pt>
                <c:pt idx="1924">
                  <c:v>584.79999999999995</c:v>
                </c:pt>
                <c:pt idx="1925">
                  <c:v>585</c:v>
                </c:pt>
                <c:pt idx="1926">
                  <c:v>585.20000000000005</c:v>
                </c:pt>
                <c:pt idx="1927">
                  <c:v>585.4</c:v>
                </c:pt>
                <c:pt idx="1928">
                  <c:v>585.6</c:v>
                </c:pt>
                <c:pt idx="1929">
                  <c:v>585.79999999999995</c:v>
                </c:pt>
                <c:pt idx="1930">
                  <c:v>586</c:v>
                </c:pt>
                <c:pt idx="1931">
                  <c:v>586.20000000000005</c:v>
                </c:pt>
                <c:pt idx="1932">
                  <c:v>586.4</c:v>
                </c:pt>
                <c:pt idx="1933">
                  <c:v>586.6</c:v>
                </c:pt>
                <c:pt idx="1934">
                  <c:v>586.79999999999995</c:v>
                </c:pt>
                <c:pt idx="1935">
                  <c:v>587</c:v>
                </c:pt>
                <c:pt idx="1936">
                  <c:v>587.20000000000005</c:v>
                </c:pt>
                <c:pt idx="1937">
                  <c:v>587.4</c:v>
                </c:pt>
                <c:pt idx="1938">
                  <c:v>587.6</c:v>
                </c:pt>
                <c:pt idx="1939">
                  <c:v>587.79999999999995</c:v>
                </c:pt>
                <c:pt idx="1940">
                  <c:v>588</c:v>
                </c:pt>
                <c:pt idx="1941">
                  <c:v>588.20000000000005</c:v>
                </c:pt>
                <c:pt idx="1942">
                  <c:v>588.4</c:v>
                </c:pt>
                <c:pt idx="1943">
                  <c:v>588.6</c:v>
                </c:pt>
                <c:pt idx="1944">
                  <c:v>588.79999999999995</c:v>
                </c:pt>
                <c:pt idx="1945">
                  <c:v>589</c:v>
                </c:pt>
                <c:pt idx="1946">
                  <c:v>589.20000000000005</c:v>
                </c:pt>
                <c:pt idx="1947">
                  <c:v>589.4</c:v>
                </c:pt>
                <c:pt idx="1948">
                  <c:v>589.6</c:v>
                </c:pt>
                <c:pt idx="1949">
                  <c:v>589.79999999999995</c:v>
                </c:pt>
                <c:pt idx="1950">
                  <c:v>590</c:v>
                </c:pt>
                <c:pt idx="1951">
                  <c:v>590.20000000000005</c:v>
                </c:pt>
                <c:pt idx="1952">
                  <c:v>590.4</c:v>
                </c:pt>
                <c:pt idx="1953">
                  <c:v>590.6</c:v>
                </c:pt>
                <c:pt idx="1954">
                  <c:v>590.79999999999995</c:v>
                </c:pt>
                <c:pt idx="1955">
                  <c:v>591</c:v>
                </c:pt>
                <c:pt idx="1956">
                  <c:v>591.20000000000005</c:v>
                </c:pt>
                <c:pt idx="1957">
                  <c:v>591.4</c:v>
                </c:pt>
                <c:pt idx="1958">
                  <c:v>591.6</c:v>
                </c:pt>
                <c:pt idx="1959">
                  <c:v>591.79999999999995</c:v>
                </c:pt>
                <c:pt idx="1960">
                  <c:v>592</c:v>
                </c:pt>
                <c:pt idx="1961">
                  <c:v>592.20000000000005</c:v>
                </c:pt>
                <c:pt idx="1962">
                  <c:v>592.4</c:v>
                </c:pt>
                <c:pt idx="1963">
                  <c:v>592.6</c:v>
                </c:pt>
                <c:pt idx="1964">
                  <c:v>592.79999999999995</c:v>
                </c:pt>
                <c:pt idx="1965">
                  <c:v>593</c:v>
                </c:pt>
                <c:pt idx="1966">
                  <c:v>593.20000000000005</c:v>
                </c:pt>
                <c:pt idx="1967">
                  <c:v>593.4</c:v>
                </c:pt>
                <c:pt idx="1968">
                  <c:v>593.6</c:v>
                </c:pt>
                <c:pt idx="1969">
                  <c:v>593.79999999999995</c:v>
                </c:pt>
                <c:pt idx="1970">
                  <c:v>594</c:v>
                </c:pt>
                <c:pt idx="1971">
                  <c:v>594.20000000000005</c:v>
                </c:pt>
                <c:pt idx="1972">
                  <c:v>594.4</c:v>
                </c:pt>
                <c:pt idx="1973">
                  <c:v>594.6</c:v>
                </c:pt>
                <c:pt idx="1974">
                  <c:v>594.79999999999995</c:v>
                </c:pt>
                <c:pt idx="1975">
                  <c:v>595</c:v>
                </c:pt>
                <c:pt idx="1976">
                  <c:v>595.20000000000005</c:v>
                </c:pt>
                <c:pt idx="1977">
                  <c:v>595.4</c:v>
                </c:pt>
                <c:pt idx="1978">
                  <c:v>595.6</c:v>
                </c:pt>
                <c:pt idx="1979">
                  <c:v>595.79999999999995</c:v>
                </c:pt>
                <c:pt idx="1980">
                  <c:v>596</c:v>
                </c:pt>
                <c:pt idx="1981">
                  <c:v>596.20000000000005</c:v>
                </c:pt>
                <c:pt idx="1982">
                  <c:v>596.4</c:v>
                </c:pt>
                <c:pt idx="1983">
                  <c:v>596.6</c:v>
                </c:pt>
                <c:pt idx="1984">
                  <c:v>596.79999999999995</c:v>
                </c:pt>
                <c:pt idx="1985">
                  <c:v>597</c:v>
                </c:pt>
                <c:pt idx="1986">
                  <c:v>597.20000000000005</c:v>
                </c:pt>
                <c:pt idx="1987">
                  <c:v>597.4</c:v>
                </c:pt>
                <c:pt idx="1988">
                  <c:v>597.6</c:v>
                </c:pt>
                <c:pt idx="1989">
                  <c:v>597.79999999999995</c:v>
                </c:pt>
                <c:pt idx="1990">
                  <c:v>598</c:v>
                </c:pt>
                <c:pt idx="1991">
                  <c:v>598.20000000000005</c:v>
                </c:pt>
                <c:pt idx="1992">
                  <c:v>598.4</c:v>
                </c:pt>
                <c:pt idx="1993">
                  <c:v>598.6</c:v>
                </c:pt>
                <c:pt idx="1994">
                  <c:v>598.79999999999995</c:v>
                </c:pt>
                <c:pt idx="1995">
                  <c:v>599</c:v>
                </c:pt>
                <c:pt idx="1996">
                  <c:v>599.20000000000005</c:v>
                </c:pt>
                <c:pt idx="1997">
                  <c:v>599.4</c:v>
                </c:pt>
                <c:pt idx="1998">
                  <c:v>599.6</c:v>
                </c:pt>
                <c:pt idx="1999">
                  <c:v>599.79999999999995</c:v>
                </c:pt>
                <c:pt idx="2000">
                  <c:v>600</c:v>
                </c:pt>
                <c:pt idx="2001">
                  <c:v>600.20000000000005</c:v>
                </c:pt>
                <c:pt idx="2002">
                  <c:v>600.4</c:v>
                </c:pt>
                <c:pt idx="2003">
                  <c:v>600.6</c:v>
                </c:pt>
                <c:pt idx="2004">
                  <c:v>600.79999999999995</c:v>
                </c:pt>
                <c:pt idx="2005">
                  <c:v>601</c:v>
                </c:pt>
                <c:pt idx="2006">
                  <c:v>601.20000000000005</c:v>
                </c:pt>
                <c:pt idx="2007">
                  <c:v>601.4</c:v>
                </c:pt>
                <c:pt idx="2008">
                  <c:v>601.6</c:v>
                </c:pt>
                <c:pt idx="2009">
                  <c:v>601.79999999999995</c:v>
                </c:pt>
                <c:pt idx="2010">
                  <c:v>602</c:v>
                </c:pt>
                <c:pt idx="2011">
                  <c:v>602.20000000000005</c:v>
                </c:pt>
                <c:pt idx="2012">
                  <c:v>602.4</c:v>
                </c:pt>
                <c:pt idx="2013">
                  <c:v>602.6</c:v>
                </c:pt>
                <c:pt idx="2014">
                  <c:v>602.79999999999995</c:v>
                </c:pt>
                <c:pt idx="2015">
                  <c:v>603</c:v>
                </c:pt>
                <c:pt idx="2016">
                  <c:v>603.20000000000005</c:v>
                </c:pt>
                <c:pt idx="2017">
                  <c:v>603.4</c:v>
                </c:pt>
                <c:pt idx="2018">
                  <c:v>603.6</c:v>
                </c:pt>
                <c:pt idx="2019">
                  <c:v>603.79999999999995</c:v>
                </c:pt>
                <c:pt idx="2020">
                  <c:v>604</c:v>
                </c:pt>
                <c:pt idx="2021">
                  <c:v>604.20000000000005</c:v>
                </c:pt>
                <c:pt idx="2022">
                  <c:v>604.4</c:v>
                </c:pt>
                <c:pt idx="2023">
                  <c:v>604.6</c:v>
                </c:pt>
                <c:pt idx="2024">
                  <c:v>604.79999999999995</c:v>
                </c:pt>
                <c:pt idx="2025">
                  <c:v>605</c:v>
                </c:pt>
                <c:pt idx="2026">
                  <c:v>605.20000000000005</c:v>
                </c:pt>
                <c:pt idx="2027">
                  <c:v>605.4</c:v>
                </c:pt>
                <c:pt idx="2028">
                  <c:v>605.6</c:v>
                </c:pt>
                <c:pt idx="2029">
                  <c:v>605.79999999999995</c:v>
                </c:pt>
                <c:pt idx="2030">
                  <c:v>606</c:v>
                </c:pt>
                <c:pt idx="2031">
                  <c:v>606.20000000000005</c:v>
                </c:pt>
                <c:pt idx="2032">
                  <c:v>606.4</c:v>
                </c:pt>
                <c:pt idx="2033">
                  <c:v>606.6</c:v>
                </c:pt>
                <c:pt idx="2034">
                  <c:v>606.79999999999995</c:v>
                </c:pt>
                <c:pt idx="2035">
                  <c:v>607</c:v>
                </c:pt>
                <c:pt idx="2036">
                  <c:v>607.20000000000005</c:v>
                </c:pt>
                <c:pt idx="2037">
                  <c:v>607.4</c:v>
                </c:pt>
                <c:pt idx="2038">
                  <c:v>607.6</c:v>
                </c:pt>
                <c:pt idx="2039">
                  <c:v>607.79999999999995</c:v>
                </c:pt>
                <c:pt idx="2040">
                  <c:v>608</c:v>
                </c:pt>
                <c:pt idx="2041">
                  <c:v>608.20000000000005</c:v>
                </c:pt>
                <c:pt idx="2042">
                  <c:v>608.4</c:v>
                </c:pt>
                <c:pt idx="2043">
                  <c:v>608.6</c:v>
                </c:pt>
                <c:pt idx="2044">
                  <c:v>608.79999999999995</c:v>
                </c:pt>
                <c:pt idx="2045">
                  <c:v>609</c:v>
                </c:pt>
                <c:pt idx="2046">
                  <c:v>609.20000000000005</c:v>
                </c:pt>
                <c:pt idx="2047">
                  <c:v>609.4</c:v>
                </c:pt>
                <c:pt idx="2048">
                  <c:v>609.6</c:v>
                </c:pt>
                <c:pt idx="2049">
                  <c:v>609.79999999999995</c:v>
                </c:pt>
                <c:pt idx="2050">
                  <c:v>610</c:v>
                </c:pt>
                <c:pt idx="2051">
                  <c:v>610.20000000000005</c:v>
                </c:pt>
                <c:pt idx="2052">
                  <c:v>610.4</c:v>
                </c:pt>
                <c:pt idx="2053">
                  <c:v>610.6</c:v>
                </c:pt>
                <c:pt idx="2054">
                  <c:v>610.79999999999995</c:v>
                </c:pt>
                <c:pt idx="2055">
                  <c:v>611</c:v>
                </c:pt>
                <c:pt idx="2056">
                  <c:v>611.20000000000005</c:v>
                </c:pt>
                <c:pt idx="2057">
                  <c:v>611.4</c:v>
                </c:pt>
                <c:pt idx="2058">
                  <c:v>611.6</c:v>
                </c:pt>
                <c:pt idx="2059">
                  <c:v>611.79999999999995</c:v>
                </c:pt>
                <c:pt idx="2060">
                  <c:v>612</c:v>
                </c:pt>
                <c:pt idx="2061">
                  <c:v>612.20000000000005</c:v>
                </c:pt>
                <c:pt idx="2062">
                  <c:v>612.4</c:v>
                </c:pt>
                <c:pt idx="2063">
                  <c:v>612.6</c:v>
                </c:pt>
                <c:pt idx="2064">
                  <c:v>612.79999999999995</c:v>
                </c:pt>
                <c:pt idx="2065">
                  <c:v>613</c:v>
                </c:pt>
                <c:pt idx="2066">
                  <c:v>613.20000000000005</c:v>
                </c:pt>
                <c:pt idx="2067">
                  <c:v>613.4</c:v>
                </c:pt>
                <c:pt idx="2068">
                  <c:v>613.6</c:v>
                </c:pt>
                <c:pt idx="2069">
                  <c:v>613.79999999999995</c:v>
                </c:pt>
                <c:pt idx="2070">
                  <c:v>614</c:v>
                </c:pt>
                <c:pt idx="2071">
                  <c:v>614.20000000000005</c:v>
                </c:pt>
                <c:pt idx="2072">
                  <c:v>614.4</c:v>
                </c:pt>
                <c:pt idx="2073">
                  <c:v>614.6</c:v>
                </c:pt>
                <c:pt idx="2074">
                  <c:v>614.79999999999995</c:v>
                </c:pt>
                <c:pt idx="2075">
                  <c:v>615</c:v>
                </c:pt>
                <c:pt idx="2076">
                  <c:v>615.20000000000005</c:v>
                </c:pt>
                <c:pt idx="2077">
                  <c:v>615.4</c:v>
                </c:pt>
                <c:pt idx="2078">
                  <c:v>615.6</c:v>
                </c:pt>
                <c:pt idx="2079">
                  <c:v>615.79999999999995</c:v>
                </c:pt>
                <c:pt idx="2080">
                  <c:v>616</c:v>
                </c:pt>
                <c:pt idx="2081">
                  <c:v>616.20000000000005</c:v>
                </c:pt>
                <c:pt idx="2082">
                  <c:v>616.4</c:v>
                </c:pt>
                <c:pt idx="2083">
                  <c:v>616.6</c:v>
                </c:pt>
                <c:pt idx="2084">
                  <c:v>616.79999999999995</c:v>
                </c:pt>
                <c:pt idx="2085">
                  <c:v>617</c:v>
                </c:pt>
                <c:pt idx="2086">
                  <c:v>617.20000000000005</c:v>
                </c:pt>
                <c:pt idx="2087">
                  <c:v>617.4</c:v>
                </c:pt>
                <c:pt idx="2088">
                  <c:v>617.6</c:v>
                </c:pt>
                <c:pt idx="2089">
                  <c:v>617.79999999999995</c:v>
                </c:pt>
                <c:pt idx="2090">
                  <c:v>618</c:v>
                </c:pt>
                <c:pt idx="2091">
                  <c:v>618.20000000000005</c:v>
                </c:pt>
                <c:pt idx="2092">
                  <c:v>618.4</c:v>
                </c:pt>
                <c:pt idx="2093">
                  <c:v>618.6</c:v>
                </c:pt>
                <c:pt idx="2094">
                  <c:v>618.79999999999995</c:v>
                </c:pt>
                <c:pt idx="2095">
                  <c:v>619</c:v>
                </c:pt>
                <c:pt idx="2096">
                  <c:v>619.20000000000005</c:v>
                </c:pt>
                <c:pt idx="2097">
                  <c:v>619.4</c:v>
                </c:pt>
                <c:pt idx="2098">
                  <c:v>619.6</c:v>
                </c:pt>
                <c:pt idx="2099">
                  <c:v>619.79999999999995</c:v>
                </c:pt>
                <c:pt idx="2100">
                  <c:v>620</c:v>
                </c:pt>
                <c:pt idx="2101">
                  <c:v>620.20000000000005</c:v>
                </c:pt>
                <c:pt idx="2102">
                  <c:v>620.4</c:v>
                </c:pt>
                <c:pt idx="2103">
                  <c:v>620.6</c:v>
                </c:pt>
                <c:pt idx="2104">
                  <c:v>620.79999999999995</c:v>
                </c:pt>
                <c:pt idx="2105">
                  <c:v>621</c:v>
                </c:pt>
                <c:pt idx="2106">
                  <c:v>621.20000000000005</c:v>
                </c:pt>
                <c:pt idx="2107">
                  <c:v>621.4</c:v>
                </c:pt>
                <c:pt idx="2108">
                  <c:v>621.6</c:v>
                </c:pt>
                <c:pt idx="2109">
                  <c:v>621.79999999999995</c:v>
                </c:pt>
                <c:pt idx="2110">
                  <c:v>622</c:v>
                </c:pt>
                <c:pt idx="2111">
                  <c:v>622.20000000000005</c:v>
                </c:pt>
                <c:pt idx="2112">
                  <c:v>622.4</c:v>
                </c:pt>
                <c:pt idx="2113">
                  <c:v>622.6</c:v>
                </c:pt>
                <c:pt idx="2114">
                  <c:v>622.79999999999995</c:v>
                </c:pt>
                <c:pt idx="2115">
                  <c:v>623</c:v>
                </c:pt>
                <c:pt idx="2116">
                  <c:v>623.20000000000005</c:v>
                </c:pt>
                <c:pt idx="2117">
                  <c:v>623.4</c:v>
                </c:pt>
                <c:pt idx="2118">
                  <c:v>623.6</c:v>
                </c:pt>
                <c:pt idx="2119">
                  <c:v>623.79999999999995</c:v>
                </c:pt>
                <c:pt idx="2120">
                  <c:v>624</c:v>
                </c:pt>
                <c:pt idx="2121">
                  <c:v>624.20000000000005</c:v>
                </c:pt>
                <c:pt idx="2122">
                  <c:v>624.4</c:v>
                </c:pt>
                <c:pt idx="2123">
                  <c:v>624.6</c:v>
                </c:pt>
                <c:pt idx="2124">
                  <c:v>624.79999999999995</c:v>
                </c:pt>
                <c:pt idx="2125">
                  <c:v>625</c:v>
                </c:pt>
                <c:pt idx="2126">
                  <c:v>625.20000000000005</c:v>
                </c:pt>
                <c:pt idx="2127">
                  <c:v>625.4</c:v>
                </c:pt>
                <c:pt idx="2128">
                  <c:v>625.6</c:v>
                </c:pt>
                <c:pt idx="2129">
                  <c:v>625.79999999999995</c:v>
                </c:pt>
                <c:pt idx="2130">
                  <c:v>626</c:v>
                </c:pt>
                <c:pt idx="2131">
                  <c:v>626.20000000000005</c:v>
                </c:pt>
                <c:pt idx="2132">
                  <c:v>626.4</c:v>
                </c:pt>
                <c:pt idx="2133">
                  <c:v>626.6</c:v>
                </c:pt>
                <c:pt idx="2134">
                  <c:v>626.79999999999995</c:v>
                </c:pt>
                <c:pt idx="2135">
                  <c:v>627</c:v>
                </c:pt>
                <c:pt idx="2136">
                  <c:v>627.20000000000005</c:v>
                </c:pt>
                <c:pt idx="2137">
                  <c:v>627.4</c:v>
                </c:pt>
                <c:pt idx="2138">
                  <c:v>627.6</c:v>
                </c:pt>
                <c:pt idx="2139">
                  <c:v>627.79999999999995</c:v>
                </c:pt>
                <c:pt idx="2140">
                  <c:v>628</c:v>
                </c:pt>
                <c:pt idx="2141">
                  <c:v>628.20000000000005</c:v>
                </c:pt>
                <c:pt idx="2142">
                  <c:v>628.4</c:v>
                </c:pt>
                <c:pt idx="2143">
                  <c:v>628.6</c:v>
                </c:pt>
                <c:pt idx="2144">
                  <c:v>628.79999999999995</c:v>
                </c:pt>
                <c:pt idx="2145">
                  <c:v>629</c:v>
                </c:pt>
                <c:pt idx="2146">
                  <c:v>629.20000000000005</c:v>
                </c:pt>
                <c:pt idx="2147">
                  <c:v>629.4</c:v>
                </c:pt>
                <c:pt idx="2148">
                  <c:v>629.6</c:v>
                </c:pt>
                <c:pt idx="2149">
                  <c:v>629.79999999999995</c:v>
                </c:pt>
                <c:pt idx="2150">
                  <c:v>630</c:v>
                </c:pt>
                <c:pt idx="2151">
                  <c:v>630.20000000000005</c:v>
                </c:pt>
                <c:pt idx="2152">
                  <c:v>630.4</c:v>
                </c:pt>
                <c:pt idx="2153">
                  <c:v>630.6</c:v>
                </c:pt>
                <c:pt idx="2154">
                  <c:v>630.79999999999995</c:v>
                </c:pt>
                <c:pt idx="2155">
                  <c:v>631</c:v>
                </c:pt>
                <c:pt idx="2156">
                  <c:v>631.20000000000005</c:v>
                </c:pt>
                <c:pt idx="2157">
                  <c:v>631.4</c:v>
                </c:pt>
                <c:pt idx="2158">
                  <c:v>631.6</c:v>
                </c:pt>
                <c:pt idx="2159">
                  <c:v>631.79999999999995</c:v>
                </c:pt>
                <c:pt idx="2160">
                  <c:v>632</c:v>
                </c:pt>
                <c:pt idx="2161">
                  <c:v>632.20000000000005</c:v>
                </c:pt>
                <c:pt idx="2162">
                  <c:v>632.4</c:v>
                </c:pt>
                <c:pt idx="2163">
                  <c:v>632.6</c:v>
                </c:pt>
                <c:pt idx="2164">
                  <c:v>632.79999999999995</c:v>
                </c:pt>
                <c:pt idx="2165">
                  <c:v>633</c:v>
                </c:pt>
                <c:pt idx="2166">
                  <c:v>633.20000000000005</c:v>
                </c:pt>
                <c:pt idx="2167">
                  <c:v>633.4</c:v>
                </c:pt>
                <c:pt idx="2168">
                  <c:v>633.6</c:v>
                </c:pt>
                <c:pt idx="2169">
                  <c:v>633.79999999999995</c:v>
                </c:pt>
                <c:pt idx="2170">
                  <c:v>634</c:v>
                </c:pt>
                <c:pt idx="2171">
                  <c:v>634.20000000000005</c:v>
                </c:pt>
                <c:pt idx="2172">
                  <c:v>634.4</c:v>
                </c:pt>
                <c:pt idx="2173">
                  <c:v>634.6</c:v>
                </c:pt>
                <c:pt idx="2174">
                  <c:v>634.79999999999995</c:v>
                </c:pt>
                <c:pt idx="2175">
                  <c:v>635</c:v>
                </c:pt>
                <c:pt idx="2176">
                  <c:v>635.20000000000005</c:v>
                </c:pt>
                <c:pt idx="2177">
                  <c:v>635.4</c:v>
                </c:pt>
                <c:pt idx="2178">
                  <c:v>635.6</c:v>
                </c:pt>
                <c:pt idx="2179">
                  <c:v>635.79999999999995</c:v>
                </c:pt>
                <c:pt idx="2180">
                  <c:v>636</c:v>
                </c:pt>
                <c:pt idx="2181">
                  <c:v>636.20000000000005</c:v>
                </c:pt>
                <c:pt idx="2182">
                  <c:v>636.4</c:v>
                </c:pt>
                <c:pt idx="2183">
                  <c:v>636.6</c:v>
                </c:pt>
                <c:pt idx="2184">
                  <c:v>636.79999999999995</c:v>
                </c:pt>
                <c:pt idx="2185">
                  <c:v>637</c:v>
                </c:pt>
                <c:pt idx="2186">
                  <c:v>637.20000000000005</c:v>
                </c:pt>
                <c:pt idx="2187">
                  <c:v>637.4</c:v>
                </c:pt>
                <c:pt idx="2188">
                  <c:v>637.6</c:v>
                </c:pt>
                <c:pt idx="2189">
                  <c:v>637.79999999999995</c:v>
                </c:pt>
                <c:pt idx="2190">
                  <c:v>638</c:v>
                </c:pt>
                <c:pt idx="2191">
                  <c:v>638.20000000000005</c:v>
                </c:pt>
                <c:pt idx="2192">
                  <c:v>638.4</c:v>
                </c:pt>
                <c:pt idx="2193">
                  <c:v>638.6</c:v>
                </c:pt>
                <c:pt idx="2194">
                  <c:v>638.79999999999995</c:v>
                </c:pt>
                <c:pt idx="2195">
                  <c:v>639</c:v>
                </c:pt>
                <c:pt idx="2196">
                  <c:v>639.20000000000005</c:v>
                </c:pt>
                <c:pt idx="2197">
                  <c:v>639.4</c:v>
                </c:pt>
                <c:pt idx="2198">
                  <c:v>639.6</c:v>
                </c:pt>
                <c:pt idx="2199">
                  <c:v>639.79999999999995</c:v>
                </c:pt>
                <c:pt idx="2200">
                  <c:v>640</c:v>
                </c:pt>
                <c:pt idx="2201">
                  <c:v>640.20000000000005</c:v>
                </c:pt>
                <c:pt idx="2202">
                  <c:v>640.4</c:v>
                </c:pt>
                <c:pt idx="2203">
                  <c:v>640.6</c:v>
                </c:pt>
                <c:pt idx="2204">
                  <c:v>640.79999999999995</c:v>
                </c:pt>
                <c:pt idx="2205">
                  <c:v>641</c:v>
                </c:pt>
                <c:pt idx="2206">
                  <c:v>641.20000000000005</c:v>
                </c:pt>
                <c:pt idx="2207">
                  <c:v>641.4</c:v>
                </c:pt>
                <c:pt idx="2208">
                  <c:v>641.6</c:v>
                </c:pt>
                <c:pt idx="2209">
                  <c:v>641.79999999999995</c:v>
                </c:pt>
                <c:pt idx="2210">
                  <c:v>642</c:v>
                </c:pt>
                <c:pt idx="2211">
                  <c:v>642.20000000000005</c:v>
                </c:pt>
                <c:pt idx="2212">
                  <c:v>642.4</c:v>
                </c:pt>
                <c:pt idx="2213">
                  <c:v>642.6</c:v>
                </c:pt>
                <c:pt idx="2214">
                  <c:v>642.79999999999995</c:v>
                </c:pt>
                <c:pt idx="2215">
                  <c:v>643</c:v>
                </c:pt>
                <c:pt idx="2216">
                  <c:v>643.20000000000005</c:v>
                </c:pt>
                <c:pt idx="2217">
                  <c:v>643.4</c:v>
                </c:pt>
                <c:pt idx="2218">
                  <c:v>643.6</c:v>
                </c:pt>
                <c:pt idx="2219">
                  <c:v>643.79999999999995</c:v>
                </c:pt>
                <c:pt idx="2220">
                  <c:v>644</c:v>
                </c:pt>
                <c:pt idx="2221">
                  <c:v>644.20000000000005</c:v>
                </c:pt>
                <c:pt idx="2222">
                  <c:v>644.4</c:v>
                </c:pt>
                <c:pt idx="2223">
                  <c:v>644.6</c:v>
                </c:pt>
                <c:pt idx="2224">
                  <c:v>644.79999999999995</c:v>
                </c:pt>
                <c:pt idx="2225">
                  <c:v>645</c:v>
                </c:pt>
                <c:pt idx="2226">
                  <c:v>645.20000000000005</c:v>
                </c:pt>
                <c:pt idx="2227">
                  <c:v>645.4</c:v>
                </c:pt>
                <c:pt idx="2228">
                  <c:v>645.6</c:v>
                </c:pt>
                <c:pt idx="2229">
                  <c:v>645.79999999999995</c:v>
                </c:pt>
                <c:pt idx="2230">
                  <c:v>646</c:v>
                </c:pt>
                <c:pt idx="2231">
                  <c:v>646.20000000000005</c:v>
                </c:pt>
                <c:pt idx="2232">
                  <c:v>646.4</c:v>
                </c:pt>
                <c:pt idx="2233">
                  <c:v>646.6</c:v>
                </c:pt>
                <c:pt idx="2234">
                  <c:v>646.79999999999995</c:v>
                </c:pt>
                <c:pt idx="2235">
                  <c:v>647</c:v>
                </c:pt>
                <c:pt idx="2236">
                  <c:v>647.20000000000005</c:v>
                </c:pt>
                <c:pt idx="2237">
                  <c:v>647.4</c:v>
                </c:pt>
                <c:pt idx="2238">
                  <c:v>647.6</c:v>
                </c:pt>
                <c:pt idx="2239">
                  <c:v>647.79999999999995</c:v>
                </c:pt>
                <c:pt idx="2240">
                  <c:v>648</c:v>
                </c:pt>
                <c:pt idx="2241">
                  <c:v>648.20000000000005</c:v>
                </c:pt>
                <c:pt idx="2242">
                  <c:v>648.4</c:v>
                </c:pt>
                <c:pt idx="2243">
                  <c:v>648.6</c:v>
                </c:pt>
                <c:pt idx="2244">
                  <c:v>648.79999999999995</c:v>
                </c:pt>
                <c:pt idx="2245">
                  <c:v>649</c:v>
                </c:pt>
                <c:pt idx="2246">
                  <c:v>649.20000000000005</c:v>
                </c:pt>
                <c:pt idx="2247">
                  <c:v>649.4</c:v>
                </c:pt>
                <c:pt idx="2248">
                  <c:v>649.6</c:v>
                </c:pt>
                <c:pt idx="2249">
                  <c:v>649.79999999999995</c:v>
                </c:pt>
                <c:pt idx="2250">
                  <c:v>650</c:v>
                </c:pt>
                <c:pt idx="2251">
                  <c:v>650.20000000000005</c:v>
                </c:pt>
                <c:pt idx="2252">
                  <c:v>650.4</c:v>
                </c:pt>
                <c:pt idx="2253">
                  <c:v>650.6</c:v>
                </c:pt>
                <c:pt idx="2254">
                  <c:v>650.79999999999995</c:v>
                </c:pt>
                <c:pt idx="2255">
                  <c:v>651</c:v>
                </c:pt>
                <c:pt idx="2256">
                  <c:v>651.20000000000005</c:v>
                </c:pt>
                <c:pt idx="2257">
                  <c:v>651.4</c:v>
                </c:pt>
                <c:pt idx="2258">
                  <c:v>651.6</c:v>
                </c:pt>
                <c:pt idx="2259">
                  <c:v>651.79999999999995</c:v>
                </c:pt>
                <c:pt idx="2260">
                  <c:v>652</c:v>
                </c:pt>
                <c:pt idx="2261">
                  <c:v>652.20000000000005</c:v>
                </c:pt>
                <c:pt idx="2262">
                  <c:v>652.4</c:v>
                </c:pt>
                <c:pt idx="2263">
                  <c:v>652.6</c:v>
                </c:pt>
                <c:pt idx="2264">
                  <c:v>652.79999999999995</c:v>
                </c:pt>
                <c:pt idx="2265">
                  <c:v>653</c:v>
                </c:pt>
                <c:pt idx="2266">
                  <c:v>653.20000000000005</c:v>
                </c:pt>
                <c:pt idx="2267">
                  <c:v>653.4</c:v>
                </c:pt>
                <c:pt idx="2268">
                  <c:v>653.6</c:v>
                </c:pt>
                <c:pt idx="2269">
                  <c:v>653.79999999999995</c:v>
                </c:pt>
                <c:pt idx="2270">
                  <c:v>654</c:v>
                </c:pt>
                <c:pt idx="2271">
                  <c:v>654.20000000000005</c:v>
                </c:pt>
                <c:pt idx="2272">
                  <c:v>654.4</c:v>
                </c:pt>
                <c:pt idx="2273">
                  <c:v>654.6</c:v>
                </c:pt>
                <c:pt idx="2274">
                  <c:v>654.79999999999995</c:v>
                </c:pt>
                <c:pt idx="2275">
                  <c:v>655</c:v>
                </c:pt>
                <c:pt idx="2276">
                  <c:v>655.20000000000005</c:v>
                </c:pt>
                <c:pt idx="2277">
                  <c:v>655.4</c:v>
                </c:pt>
                <c:pt idx="2278">
                  <c:v>655.6</c:v>
                </c:pt>
                <c:pt idx="2279">
                  <c:v>655.8</c:v>
                </c:pt>
                <c:pt idx="2280">
                  <c:v>656</c:v>
                </c:pt>
                <c:pt idx="2281">
                  <c:v>656.2</c:v>
                </c:pt>
                <c:pt idx="2282">
                  <c:v>656.4</c:v>
                </c:pt>
                <c:pt idx="2283">
                  <c:v>656.6</c:v>
                </c:pt>
                <c:pt idx="2284">
                  <c:v>656.8</c:v>
                </c:pt>
                <c:pt idx="2285">
                  <c:v>657</c:v>
                </c:pt>
                <c:pt idx="2286">
                  <c:v>657.2</c:v>
                </c:pt>
                <c:pt idx="2287">
                  <c:v>657.4</c:v>
                </c:pt>
                <c:pt idx="2288">
                  <c:v>657.6</c:v>
                </c:pt>
                <c:pt idx="2289">
                  <c:v>657.8</c:v>
                </c:pt>
                <c:pt idx="2290">
                  <c:v>658</c:v>
                </c:pt>
                <c:pt idx="2291">
                  <c:v>658.2</c:v>
                </c:pt>
                <c:pt idx="2292">
                  <c:v>658.4</c:v>
                </c:pt>
                <c:pt idx="2293">
                  <c:v>658.6</c:v>
                </c:pt>
                <c:pt idx="2294">
                  <c:v>658.8</c:v>
                </c:pt>
                <c:pt idx="2295">
                  <c:v>659</c:v>
                </c:pt>
                <c:pt idx="2296">
                  <c:v>659.2</c:v>
                </c:pt>
                <c:pt idx="2297">
                  <c:v>659.4</c:v>
                </c:pt>
                <c:pt idx="2298">
                  <c:v>659.6</c:v>
                </c:pt>
                <c:pt idx="2299">
                  <c:v>659.8</c:v>
                </c:pt>
                <c:pt idx="2300">
                  <c:v>660</c:v>
                </c:pt>
                <c:pt idx="2301">
                  <c:v>660.2</c:v>
                </c:pt>
                <c:pt idx="2302">
                  <c:v>660.4</c:v>
                </c:pt>
                <c:pt idx="2303">
                  <c:v>660.6</c:v>
                </c:pt>
                <c:pt idx="2304">
                  <c:v>660.8</c:v>
                </c:pt>
                <c:pt idx="2305">
                  <c:v>661</c:v>
                </c:pt>
                <c:pt idx="2306">
                  <c:v>661.2</c:v>
                </c:pt>
                <c:pt idx="2307">
                  <c:v>661.4</c:v>
                </c:pt>
                <c:pt idx="2308">
                  <c:v>661.6</c:v>
                </c:pt>
                <c:pt idx="2309">
                  <c:v>661.8</c:v>
                </c:pt>
                <c:pt idx="2310">
                  <c:v>662</c:v>
                </c:pt>
                <c:pt idx="2311">
                  <c:v>662.2</c:v>
                </c:pt>
                <c:pt idx="2312">
                  <c:v>662.4</c:v>
                </c:pt>
                <c:pt idx="2313">
                  <c:v>662.6</c:v>
                </c:pt>
                <c:pt idx="2314">
                  <c:v>662.8</c:v>
                </c:pt>
                <c:pt idx="2315">
                  <c:v>663</c:v>
                </c:pt>
                <c:pt idx="2316">
                  <c:v>663.2</c:v>
                </c:pt>
                <c:pt idx="2317">
                  <c:v>663.4</c:v>
                </c:pt>
                <c:pt idx="2318">
                  <c:v>663.6</c:v>
                </c:pt>
                <c:pt idx="2319">
                  <c:v>663.8</c:v>
                </c:pt>
                <c:pt idx="2320">
                  <c:v>664</c:v>
                </c:pt>
                <c:pt idx="2321">
                  <c:v>664.2</c:v>
                </c:pt>
                <c:pt idx="2322">
                  <c:v>664.4</c:v>
                </c:pt>
                <c:pt idx="2323">
                  <c:v>664.6</c:v>
                </c:pt>
                <c:pt idx="2324">
                  <c:v>664.8</c:v>
                </c:pt>
                <c:pt idx="2325">
                  <c:v>665</c:v>
                </c:pt>
                <c:pt idx="2326">
                  <c:v>665.2</c:v>
                </c:pt>
                <c:pt idx="2327">
                  <c:v>665.4</c:v>
                </c:pt>
                <c:pt idx="2328">
                  <c:v>665.6</c:v>
                </c:pt>
                <c:pt idx="2329">
                  <c:v>665.8</c:v>
                </c:pt>
                <c:pt idx="2330">
                  <c:v>666</c:v>
                </c:pt>
                <c:pt idx="2331">
                  <c:v>666.2</c:v>
                </c:pt>
                <c:pt idx="2332">
                  <c:v>666.4</c:v>
                </c:pt>
                <c:pt idx="2333">
                  <c:v>666.6</c:v>
                </c:pt>
                <c:pt idx="2334">
                  <c:v>666.8</c:v>
                </c:pt>
                <c:pt idx="2335">
                  <c:v>667</c:v>
                </c:pt>
                <c:pt idx="2336">
                  <c:v>667.2</c:v>
                </c:pt>
                <c:pt idx="2337">
                  <c:v>667.4</c:v>
                </c:pt>
                <c:pt idx="2338">
                  <c:v>667.6</c:v>
                </c:pt>
                <c:pt idx="2339">
                  <c:v>667.8</c:v>
                </c:pt>
                <c:pt idx="2340">
                  <c:v>668</c:v>
                </c:pt>
                <c:pt idx="2341">
                  <c:v>668.2</c:v>
                </c:pt>
                <c:pt idx="2342">
                  <c:v>668.4</c:v>
                </c:pt>
                <c:pt idx="2343">
                  <c:v>668.6</c:v>
                </c:pt>
                <c:pt idx="2344">
                  <c:v>668.8</c:v>
                </c:pt>
                <c:pt idx="2345">
                  <c:v>669</c:v>
                </c:pt>
                <c:pt idx="2346">
                  <c:v>669.2</c:v>
                </c:pt>
                <c:pt idx="2347">
                  <c:v>669.4</c:v>
                </c:pt>
                <c:pt idx="2348">
                  <c:v>669.6</c:v>
                </c:pt>
                <c:pt idx="2349">
                  <c:v>669.8</c:v>
                </c:pt>
                <c:pt idx="2350">
                  <c:v>670</c:v>
                </c:pt>
                <c:pt idx="2351">
                  <c:v>670.2</c:v>
                </c:pt>
                <c:pt idx="2352">
                  <c:v>670.4</c:v>
                </c:pt>
                <c:pt idx="2353">
                  <c:v>670.6</c:v>
                </c:pt>
                <c:pt idx="2354">
                  <c:v>670.8</c:v>
                </c:pt>
                <c:pt idx="2355">
                  <c:v>671</c:v>
                </c:pt>
                <c:pt idx="2356">
                  <c:v>671.2</c:v>
                </c:pt>
                <c:pt idx="2357">
                  <c:v>671.4</c:v>
                </c:pt>
                <c:pt idx="2358">
                  <c:v>671.6</c:v>
                </c:pt>
                <c:pt idx="2359">
                  <c:v>671.8</c:v>
                </c:pt>
                <c:pt idx="2360">
                  <c:v>672</c:v>
                </c:pt>
                <c:pt idx="2361">
                  <c:v>672.2</c:v>
                </c:pt>
                <c:pt idx="2362">
                  <c:v>672.4</c:v>
                </c:pt>
                <c:pt idx="2363">
                  <c:v>672.6</c:v>
                </c:pt>
                <c:pt idx="2364">
                  <c:v>672.8</c:v>
                </c:pt>
                <c:pt idx="2365">
                  <c:v>673</c:v>
                </c:pt>
                <c:pt idx="2366">
                  <c:v>673.2</c:v>
                </c:pt>
                <c:pt idx="2367">
                  <c:v>673.4</c:v>
                </c:pt>
                <c:pt idx="2368">
                  <c:v>673.6</c:v>
                </c:pt>
                <c:pt idx="2369">
                  <c:v>673.8</c:v>
                </c:pt>
                <c:pt idx="2370">
                  <c:v>674</c:v>
                </c:pt>
                <c:pt idx="2371">
                  <c:v>674.2</c:v>
                </c:pt>
                <c:pt idx="2372">
                  <c:v>674.4</c:v>
                </c:pt>
                <c:pt idx="2373">
                  <c:v>674.6</c:v>
                </c:pt>
                <c:pt idx="2374">
                  <c:v>674.8</c:v>
                </c:pt>
                <c:pt idx="2375">
                  <c:v>675</c:v>
                </c:pt>
                <c:pt idx="2376">
                  <c:v>675.2</c:v>
                </c:pt>
                <c:pt idx="2377">
                  <c:v>675.4</c:v>
                </c:pt>
                <c:pt idx="2378">
                  <c:v>675.6</c:v>
                </c:pt>
                <c:pt idx="2379">
                  <c:v>675.8</c:v>
                </c:pt>
                <c:pt idx="2380">
                  <c:v>676</c:v>
                </c:pt>
                <c:pt idx="2381">
                  <c:v>676.2</c:v>
                </c:pt>
                <c:pt idx="2382">
                  <c:v>676.4</c:v>
                </c:pt>
                <c:pt idx="2383">
                  <c:v>676.6</c:v>
                </c:pt>
                <c:pt idx="2384">
                  <c:v>676.8</c:v>
                </c:pt>
                <c:pt idx="2385">
                  <c:v>677</c:v>
                </c:pt>
                <c:pt idx="2386">
                  <c:v>677.2</c:v>
                </c:pt>
                <c:pt idx="2387">
                  <c:v>677.4</c:v>
                </c:pt>
                <c:pt idx="2388">
                  <c:v>677.6</c:v>
                </c:pt>
                <c:pt idx="2389">
                  <c:v>677.8</c:v>
                </c:pt>
                <c:pt idx="2390">
                  <c:v>678</c:v>
                </c:pt>
                <c:pt idx="2391">
                  <c:v>678.2</c:v>
                </c:pt>
                <c:pt idx="2392">
                  <c:v>678.4</c:v>
                </c:pt>
                <c:pt idx="2393">
                  <c:v>678.6</c:v>
                </c:pt>
                <c:pt idx="2394">
                  <c:v>678.8</c:v>
                </c:pt>
                <c:pt idx="2395">
                  <c:v>679</c:v>
                </c:pt>
                <c:pt idx="2396">
                  <c:v>679.2</c:v>
                </c:pt>
                <c:pt idx="2397">
                  <c:v>679.4</c:v>
                </c:pt>
                <c:pt idx="2398">
                  <c:v>679.6</c:v>
                </c:pt>
                <c:pt idx="2399">
                  <c:v>679.8</c:v>
                </c:pt>
                <c:pt idx="2400">
                  <c:v>680</c:v>
                </c:pt>
                <c:pt idx="2401">
                  <c:v>680.2</c:v>
                </c:pt>
                <c:pt idx="2402">
                  <c:v>680.4</c:v>
                </c:pt>
                <c:pt idx="2403">
                  <c:v>680.6</c:v>
                </c:pt>
                <c:pt idx="2404">
                  <c:v>680.8</c:v>
                </c:pt>
                <c:pt idx="2405">
                  <c:v>681</c:v>
                </c:pt>
                <c:pt idx="2406">
                  <c:v>681.2</c:v>
                </c:pt>
                <c:pt idx="2407">
                  <c:v>681.4</c:v>
                </c:pt>
                <c:pt idx="2408">
                  <c:v>681.6</c:v>
                </c:pt>
                <c:pt idx="2409">
                  <c:v>681.8</c:v>
                </c:pt>
                <c:pt idx="2410">
                  <c:v>682</c:v>
                </c:pt>
                <c:pt idx="2411">
                  <c:v>682.2</c:v>
                </c:pt>
                <c:pt idx="2412">
                  <c:v>682.4</c:v>
                </c:pt>
                <c:pt idx="2413">
                  <c:v>682.6</c:v>
                </c:pt>
                <c:pt idx="2414">
                  <c:v>682.8</c:v>
                </c:pt>
                <c:pt idx="2415">
                  <c:v>683</c:v>
                </c:pt>
                <c:pt idx="2416">
                  <c:v>683.2</c:v>
                </c:pt>
                <c:pt idx="2417">
                  <c:v>683.4</c:v>
                </c:pt>
                <c:pt idx="2418">
                  <c:v>683.6</c:v>
                </c:pt>
                <c:pt idx="2419">
                  <c:v>683.8</c:v>
                </c:pt>
                <c:pt idx="2420">
                  <c:v>684</c:v>
                </c:pt>
                <c:pt idx="2421">
                  <c:v>684.2</c:v>
                </c:pt>
                <c:pt idx="2422">
                  <c:v>684.4</c:v>
                </c:pt>
                <c:pt idx="2423">
                  <c:v>684.6</c:v>
                </c:pt>
                <c:pt idx="2424">
                  <c:v>684.8</c:v>
                </c:pt>
                <c:pt idx="2425">
                  <c:v>685</c:v>
                </c:pt>
                <c:pt idx="2426">
                  <c:v>685.2</c:v>
                </c:pt>
                <c:pt idx="2427">
                  <c:v>685.4</c:v>
                </c:pt>
                <c:pt idx="2428">
                  <c:v>685.6</c:v>
                </c:pt>
                <c:pt idx="2429">
                  <c:v>685.8</c:v>
                </c:pt>
                <c:pt idx="2430">
                  <c:v>686</c:v>
                </c:pt>
                <c:pt idx="2431">
                  <c:v>686.2</c:v>
                </c:pt>
                <c:pt idx="2432">
                  <c:v>686.4</c:v>
                </c:pt>
                <c:pt idx="2433">
                  <c:v>686.6</c:v>
                </c:pt>
                <c:pt idx="2434">
                  <c:v>686.8</c:v>
                </c:pt>
                <c:pt idx="2435">
                  <c:v>687</c:v>
                </c:pt>
                <c:pt idx="2436">
                  <c:v>687.2</c:v>
                </c:pt>
                <c:pt idx="2437">
                  <c:v>687.4</c:v>
                </c:pt>
                <c:pt idx="2438">
                  <c:v>687.6</c:v>
                </c:pt>
                <c:pt idx="2439">
                  <c:v>687.8</c:v>
                </c:pt>
                <c:pt idx="2440">
                  <c:v>688</c:v>
                </c:pt>
                <c:pt idx="2441">
                  <c:v>688.2</c:v>
                </c:pt>
                <c:pt idx="2442">
                  <c:v>688.4</c:v>
                </c:pt>
                <c:pt idx="2443">
                  <c:v>688.6</c:v>
                </c:pt>
                <c:pt idx="2444">
                  <c:v>688.8</c:v>
                </c:pt>
                <c:pt idx="2445">
                  <c:v>689</c:v>
                </c:pt>
                <c:pt idx="2446">
                  <c:v>689.2</c:v>
                </c:pt>
                <c:pt idx="2447">
                  <c:v>689.4</c:v>
                </c:pt>
                <c:pt idx="2448">
                  <c:v>689.6</c:v>
                </c:pt>
                <c:pt idx="2449">
                  <c:v>689.8</c:v>
                </c:pt>
                <c:pt idx="2450">
                  <c:v>690</c:v>
                </c:pt>
                <c:pt idx="2451">
                  <c:v>690.2</c:v>
                </c:pt>
                <c:pt idx="2452">
                  <c:v>690.4</c:v>
                </c:pt>
                <c:pt idx="2453">
                  <c:v>690.6</c:v>
                </c:pt>
                <c:pt idx="2454">
                  <c:v>690.8</c:v>
                </c:pt>
                <c:pt idx="2455">
                  <c:v>691</c:v>
                </c:pt>
                <c:pt idx="2456">
                  <c:v>691.2</c:v>
                </c:pt>
                <c:pt idx="2457">
                  <c:v>691.4</c:v>
                </c:pt>
                <c:pt idx="2458">
                  <c:v>691.6</c:v>
                </c:pt>
                <c:pt idx="2459">
                  <c:v>691.8</c:v>
                </c:pt>
                <c:pt idx="2460">
                  <c:v>692</c:v>
                </c:pt>
                <c:pt idx="2461">
                  <c:v>692.2</c:v>
                </c:pt>
                <c:pt idx="2462">
                  <c:v>692.4</c:v>
                </c:pt>
                <c:pt idx="2463">
                  <c:v>692.6</c:v>
                </c:pt>
                <c:pt idx="2464">
                  <c:v>692.8</c:v>
                </c:pt>
                <c:pt idx="2465">
                  <c:v>693</c:v>
                </c:pt>
                <c:pt idx="2466">
                  <c:v>693.2</c:v>
                </c:pt>
                <c:pt idx="2467">
                  <c:v>693.4</c:v>
                </c:pt>
                <c:pt idx="2468">
                  <c:v>693.6</c:v>
                </c:pt>
                <c:pt idx="2469">
                  <c:v>693.8</c:v>
                </c:pt>
                <c:pt idx="2470">
                  <c:v>694</c:v>
                </c:pt>
                <c:pt idx="2471">
                  <c:v>694.2</c:v>
                </c:pt>
                <c:pt idx="2472">
                  <c:v>694.4</c:v>
                </c:pt>
                <c:pt idx="2473">
                  <c:v>694.6</c:v>
                </c:pt>
                <c:pt idx="2474">
                  <c:v>694.8</c:v>
                </c:pt>
                <c:pt idx="2475">
                  <c:v>695</c:v>
                </c:pt>
                <c:pt idx="2476">
                  <c:v>695.2</c:v>
                </c:pt>
                <c:pt idx="2477">
                  <c:v>695.4</c:v>
                </c:pt>
                <c:pt idx="2478">
                  <c:v>695.6</c:v>
                </c:pt>
                <c:pt idx="2479">
                  <c:v>695.8</c:v>
                </c:pt>
                <c:pt idx="2480">
                  <c:v>696</c:v>
                </c:pt>
                <c:pt idx="2481">
                  <c:v>696.2</c:v>
                </c:pt>
                <c:pt idx="2482">
                  <c:v>696.4</c:v>
                </c:pt>
                <c:pt idx="2483">
                  <c:v>696.6</c:v>
                </c:pt>
                <c:pt idx="2484">
                  <c:v>696.8</c:v>
                </c:pt>
                <c:pt idx="2485">
                  <c:v>697</c:v>
                </c:pt>
                <c:pt idx="2486">
                  <c:v>697.2</c:v>
                </c:pt>
                <c:pt idx="2487">
                  <c:v>697.4</c:v>
                </c:pt>
                <c:pt idx="2488">
                  <c:v>697.6</c:v>
                </c:pt>
                <c:pt idx="2489">
                  <c:v>697.8</c:v>
                </c:pt>
                <c:pt idx="2490">
                  <c:v>698</c:v>
                </c:pt>
                <c:pt idx="2491">
                  <c:v>698.2</c:v>
                </c:pt>
                <c:pt idx="2492">
                  <c:v>698.4</c:v>
                </c:pt>
                <c:pt idx="2493">
                  <c:v>698.6</c:v>
                </c:pt>
                <c:pt idx="2494">
                  <c:v>698.8</c:v>
                </c:pt>
                <c:pt idx="2495">
                  <c:v>699</c:v>
                </c:pt>
                <c:pt idx="2496">
                  <c:v>699.2</c:v>
                </c:pt>
                <c:pt idx="2497">
                  <c:v>699.4</c:v>
                </c:pt>
                <c:pt idx="2498">
                  <c:v>699.6</c:v>
                </c:pt>
                <c:pt idx="2499">
                  <c:v>699.8</c:v>
                </c:pt>
                <c:pt idx="2500">
                  <c:v>700</c:v>
                </c:pt>
                <c:pt idx="2501">
                  <c:v>700.2</c:v>
                </c:pt>
                <c:pt idx="2502">
                  <c:v>700.4</c:v>
                </c:pt>
                <c:pt idx="2503">
                  <c:v>700.6</c:v>
                </c:pt>
                <c:pt idx="2504">
                  <c:v>700.8</c:v>
                </c:pt>
                <c:pt idx="2505">
                  <c:v>701</c:v>
                </c:pt>
                <c:pt idx="2506">
                  <c:v>701.2</c:v>
                </c:pt>
                <c:pt idx="2507">
                  <c:v>701.4</c:v>
                </c:pt>
                <c:pt idx="2508">
                  <c:v>701.6</c:v>
                </c:pt>
                <c:pt idx="2509">
                  <c:v>701.8</c:v>
                </c:pt>
                <c:pt idx="2510">
                  <c:v>702</c:v>
                </c:pt>
                <c:pt idx="2511">
                  <c:v>702.2</c:v>
                </c:pt>
                <c:pt idx="2512">
                  <c:v>702.4</c:v>
                </c:pt>
                <c:pt idx="2513">
                  <c:v>702.6</c:v>
                </c:pt>
                <c:pt idx="2514">
                  <c:v>702.8</c:v>
                </c:pt>
                <c:pt idx="2515">
                  <c:v>703</c:v>
                </c:pt>
                <c:pt idx="2516">
                  <c:v>703.2</c:v>
                </c:pt>
                <c:pt idx="2517">
                  <c:v>703.4</c:v>
                </c:pt>
                <c:pt idx="2518">
                  <c:v>703.6</c:v>
                </c:pt>
                <c:pt idx="2519">
                  <c:v>703.8</c:v>
                </c:pt>
                <c:pt idx="2520">
                  <c:v>704</c:v>
                </c:pt>
                <c:pt idx="2521">
                  <c:v>704.2</c:v>
                </c:pt>
                <c:pt idx="2522">
                  <c:v>704.4</c:v>
                </c:pt>
                <c:pt idx="2523">
                  <c:v>704.6</c:v>
                </c:pt>
                <c:pt idx="2524">
                  <c:v>704.8</c:v>
                </c:pt>
                <c:pt idx="2525">
                  <c:v>705</c:v>
                </c:pt>
                <c:pt idx="2526">
                  <c:v>705.2</c:v>
                </c:pt>
                <c:pt idx="2527">
                  <c:v>705.4</c:v>
                </c:pt>
                <c:pt idx="2528">
                  <c:v>705.6</c:v>
                </c:pt>
                <c:pt idx="2529">
                  <c:v>705.8</c:v>
                </c:pt>
                <c:pt idx="2530">
                  <c:v>706</c:v>
                </c:pt>
                <c:pt idx="2531">
                  <c:v>706.2</c:v>
                </c:pt>
                <c:pt idx="2532">
                  <c:v>706.4</c:v>
                </c:pt>
                <c:pt idx="2533">
                  <c:v>706.6</c:v>
                </c:pt>
                <c:pt idx="2534">
                  <c:v>706.8</c:v>
                </c:pt>
                <c:pt idx="2535">
                  <c:v>707</c:v>
                </c:pt>
                <c:pt idx="2536">
                  <c:v>707.2</c:v>
                </c:pt>
                <c:pt idx="2537">
                  <c:v>707.4</c:v>
                </c:pt>
                <c:pt idx="2538">
                  <c:v>707.6</c:v>
                </c:pt>
                <c:pt idx="2539">
                  <c:v>707.8</c:v>
                </c:pt>
                <c:pt idx="2540">
                  <c:v>708</c:v>
                </c:pt>
                <c:pt idx="2541">
                  <c:v>708.2</c:v>
                </c:pt>
                <c:pt idx="2542">
                  <c:v>708.4</c:v>
                </c:pt>
                <c:pt idx="2543">
                  <c:v>708.6</c:v>
                </c:pt>
                <c:pt idx="2544">
                  <c:v>708.8</c:v>
                </c:pt>
                <c:pt idx="2545">
                  <c:v>709</c:v>
                </c:pt>
                <c:pt idx="2546">
                  <c:v>709.2</c:v>
                </c:pt>
                <c:pt idx="2547">
                  <c:v>709.4</c:v>
                </c:pt>
                <c:pt idx="2548">
                  <c:v>709.6</c:v>
                </c:pt>
                <c:pt idx="2549">
                  <c:v>709.8</c:v>
                </c:pt>
                <c:pt idx="2550">
                  <c:v>710</c:v>
                </c:pt>
                <c:pt idx="2551">
                  <c:v>710.2</c:v>
                </c:pt>
                <c:pt idx="2552">
                  <c:v>710.4</c:v>
                </c:pt>
                <c:pt idx="2553">
                  <c:v>710.6</c:v>
                </c:pt>
                <c:pt idx="2554">
                  <c:v>710.8</c:v>
                </c:pt>
                <c:pt idx="2555">
                  <c:v>711</c:v>
                </c:pt>
                <c:pt idx="2556">
                  <c:v>711.2</c:v>
                </c:pt>
                <c:pt idx="2557">
                  <c:v>711.4</c:v>
                </c:pt>
                <c:pt idx="2558">
                  <c:v>711.6</c:v>
                </c:pt>
                <c:pt idx="2559">
                  <c:v>711.8</c:v>
                </c:pt>
                <c:pt idx="2560">
                  <c:v>712</c:v>
                </c:pt>
                <c:pt idx="2561">
                  <c:v>712.2</c:v>
                </c:pt>
                <c:pt idx="2562">
                  <c:v>712.4</c:v>
                </c:pt>
                <c:pt idx="2563">
                  <c:v>712.6</c:v>
                </c:pt>
                <c:pt idx="2564">
                  <c:v>712.8</c:v>
                </c:pt>
                <c:pt idx="2565">
                  <c:v>713</c:v>
                </c:pt>
                <c:pt idx="2566">
                  <c:v>713.2</c:v>
                </c:pt>
                <c:pt idx="2567">
                  <c:v>713.4</c:v>
                </c:pt>
                <c:pt idx="2568">
                  <c:v>713.6</c:v>
                </c:pt>
                <c:pt idx="2569">
                  <c:v>713.8</c:v>
                </c:pt>
                <c:pt idx="2570">
                  <c:v>714</c:v>
                </c:pt>
                <c:pt idx="2571">
                  <c:v>714.2</c:v>
                </c:pt>
                <c:pt idx="2572">
                  <c:v>714.4</c:v>
                </c:pt>
                <c:pt idx="2573">
                  <c:v>714.6</c:v>
                </c:pt>
                <c:pt idx="2574">
                  <c:v>714.8</c:v>
                </c:pt>
                <c:pt idx="2575">
                  <c:v>715</c:v>
                </c:pt>
                <c:pt idx="2576">
                  <c:v>715.2</c:v>
                </c:pt>
                <c:pt idx="2577">
                  <c:v>715.4</c:v>
                </c:pt>
                <c:pt idx="2578">
                  <c:v>715.6</c:v>
                </c:pt>
                <c:pt idx="2579">
                  <c:v>715.8</c:v>
                </c:pt>
                <c:pt idx="2580">
                  <c:v>716</c:v>
                </c:pt>
                <c:pt idx="2581">
                  <c:v>716.2</c:v>
                </c:pt>
                <c:pt idx="2582">
                  <c:v>716.4</c:v>
                </c:pt>
                <c:pt idx="2583">
                  <c:v>716.6</c:v>
                </c:pt>
                <c:pt idx="2584">
                  <c:v>716.8</c:v>
                </c:pt>
                <c:pt idx="2585">
                  <c:v>717</c:v>
                </c:pt>
                <c:pt idx="2586">
                  <c:v>717.2</c:v>
                </c:pt>
                <c:pt idx="2587">
                  <c:v>717.4</c:v>
                </c:pt>
                <c:pt idx="2588">
                  <c:v>717.6</c:v>
                </c:pt>
                <c:pt idx="2589">
                  <c:v>717.8</c:v>
                </c:pt>
                <c:pt idx="2590">
                  <c:v>718</c:v>
                </c:pt>
                <c:pt idx="2591">
                  <c:v>718.2</c:v>
                </c:pt>
                <c:pt idx="2592">
                  <c:v>718.4</c:v>
                </c:pt>
                <c:pt idx="2593">
                  <c:v>718.6</c:v>
                </c:pt>
                <c:pt idx="2594">
                  <c:v>718.8</c:v>
                </c:pt>
                <c:pt idx="2595">
                  <c:v>719</c:v>
                </c:pt>
                <c:pt idx="2596">
                  <c:v>719.2</c:v>
                </c:pt>
                <c:pt idx="2597">
                  <c:v>719.4</c:v>
                </c:pt>
                <c:pt idx="2598">
                  <c:v>719.6</c:v>
                </c:pt>
                <c:pt idx="2599">
                  <c:v>719.8</c:v>
                </c:pt>
                <c:pt idx="2600">
                  <c:v>720</c:v>
                </c:pt>
                <c:pt idx="2601">
                  <c:v>720.2</c:v>
                </c:pt>
                <c:pt idx="2602">
                  <c:v>720.4</c:v>
                </c:pt>
                <c:pt idx="2603">
                  <c:v>720.6</c:v>
                </c:pt>
                <c:pt idx="2604">
                  <c:v>720.8</c:v>
                </c:pt>
                <c:pt idx="2605">
                  <c:v>721</c:v>
                </c:pt>
                <c:pt idx="2606">
                  <c:v>721.2</c:v>
                </c:pt>
                <c:pt idx="2607">
                  <c:v>721.4</c:v>
                </c:pt>
                <c:pt idx="2608">
                  <c:v>721.6</c:v>
                </c:pt>
                <c:pt idx="2609">
                  <c:v>721.8</c:v>
                </c:pt>
                <c:pt idx="2610">
                  <c:v>722</c:v>
                </c:pt>
                <c:pt idx="2611">
                  <c:v>722.2</c:v>
                </c:pt>
                <c:pt idx="2612">
                  <c:v>722.4</c:v>
                </c:pt>
                <c:pt idx="2613">
                  <c:v>722.6</c:v>
                </c:pt>
                <c:pt idx="2614">
                  <c:v>722.8</c:v>
                </c:pt>
                <c:pt idx="2615">
                  <c:v>723</c:v>
                </c:pt>
                <c:pt idx="2616">
                  <c:v>723.2</c:v>
                </c:pt>
                <c:pt idx="2617">
                  <c:v>723.4</c:v>
                </c:pt>
                <c:pt idx="2618">
                  <c:v>723.6</c:v>
                </c:pt>
                <c:pt idx="2619">
                  <c:v>723.8</c:v>
                </c:pt>
                <c:pt idx="2620">
                  <c:v>724</c:v>
                </c:pt>
                <c:pt idx="2621">
                  <c:v>724.2</c:v>
                </c:pt>
                <c:pt idx="2622">
                  <c:v>724.4</c:v>
                </c:pt>
                <c:pt idx="2623">
                  <c:v>724.6</c:v>
                </c:pt>
                <c:pt idx="2624">
                  <c:v>724.8</c:v>
                </c:pt>
                <c:pt idx="2625">
                  <c:v>725</c:v>
                </c:pt>
                <c:pt idx="2626">
                  <c:v>725.2</c:v>
                </c:pt>
                <c:pt idx="2627">
                  <c:v>725.4</c:v>
                </c:pt>
                <c:pt idx="2628">
                  <c:v>725.6</c:v>
                </c:pt>
                <c:pt idx="2629">
                  <c:v>725.8</c:v>
                </c:pt>
                <c:pt idx="2630">
                  <c:v>726</c:v>
                </c:pt>
                <c:pt idx="2631">
                  <c:v>726.2</c:v>
                </c:pt>
                <c:pt idx="2632">
                  <c:v>726.4</c:v>
                </c:pt>
                <c:pt idx="2633">
                  <c:v>726.6</c:v>
                </c:pt>
                <c:pt idx="2634">
                  <c:v>726.8</c:v>
                </c:pt>
                <c:pt idx="2635">
                  <c:v>727</c:v>
                </c:pt>
                <c:pt idx="2636">
                  <c:v>727.2</c:v>
                </c:pt>
                <c:pt idx="2637">
                  <c:v>727.4</c:v>
                </c:pt>
                <c:pt idx="2638">
                  <c:v>727.6</c:v>
                </c:pt>
                <c:pt idx="2639">
                  <c:v>727.8</c:v>
                </c:pt>
                <c:pt idx="2640">
                  <c:v>728</c:v>
                </c:pt>
                <c:pt idx="2641">
                  <c:v>728.2</c:v>
                </c:pt>
                <c:pt idx="2642">
                  <c:v>728.4</c:v>
                </c:pt>
                <c:pt idx="2643">
                  <c:v>728.6</c:v>
                </c:pt>
                <c:pt idx="2644">
                  <c:v>728.8</c:v>
                </c:pt>
                <c:pt idx="2645">
                  <c:v>729</c:v>
                </c:pt>
                <c:pt idx="2646">
                  <c:v>729.2</c:v>
                </c:pt>
                <c:pt idx="2647">
                  <c:v>729.4</c:v>
                </c:pt>
                <c:pt idx="2648">
                  <c:v>729.6</c:v>
                </c:pt>
                <c:pt idx="2649">
                  <c:v>729.8</c:v>
                </c:pt>
                <c:pt idx="2650">
                  <c:v>730</c:v>
                </c:pt>
                <c:pt idx="2651">
                  <c:v>730.2</c:v>
                </c:pt>
                <c:pt idx="2652">
                  <c:v>730.4</c:v>
                </c:pt>
                <c:pt idx="2653">
                  <c:v>730.6</c:v>
                </c:pt>
                <c:pt idx="2654">
                  <c:v>730.8</c:v>
                </c:pt>
                <c:pt idx="2655">
                  <c:v>731</c:v>
                </c:pt>
                <c:pt idx="2656">
                  <c:v>731.2</c:v>
                </c:pt>
                <c:pt idx="2657">
                  <c:v>731.4</c:v>
                </c:pt>
                <c:pt idx="2658">
                  <c:v>731.6</c:v>
                </c:pt>
                <c:pt idx="2659">
                  <c:v>731.8</c:v>
                </c:pt>
                <c:pt idx="2660">
                  <c:v>732</c:v>
                </c:pt>
                <c:pt idx="2661">
                  <c:v>732.2</c:v>
                </c:pt>
                <c:pt idx="2662">
                  <c:v>732.4</c:v>
                </c:pt>
                <c:pt idx="2663">
                  <c:v>732.6</c:v>
                </c:pt>
                <c:pt idx="2664">
                  <c:v>732.8</c:v>
                </c:pt>
                <c:pt idx="2665">
                  <c:v>733</c:v>
                </c:pt>
                <c:pt idx="2666">
                  <c:v>733.2</c:v>
                </c:pt>
                <c:pt idx="2667">
                  <c:v>733.4</c:v>
                </c:pt>
                <c:pt idx="2668">
                  <c:v>733.6</c:v>
                </c:pt>
                <c:pt idx="2669">
                  <c:v>733.8</c:v>
                </c:pt>
                <c:pt idx="2670">
                  <c:v>734</c:v>
                </c:pt>
                <c:pt idx="2671">
                  <c:v>734.2</c:v>
                </c:pt>
                <c:pt idx="2672">
                  <c:v>734.4</c:v>
                </c:pt>
                <c:pt idx="2673">
                  <c:v>734.6</c:v>
                </c:pt>
                <c:pt idx="2674">
                  <c:v>734.8</c:v>
                </c:pt>
                <c:pt idx="2675">
                  <c:v>735</c:v>
                </c:pt>
                <c:pt idx="2676">
                  <c:v>735.2</c:v>
                </c:pt>
                <c:pt idx="2677">
                  <c:v>735.4</c:v>
                </c:pt>
                <c:pt idx="2678">
                  <c:v>735.6</c:v>
                </c:pt>
                <c:pt idx="2679">
                  <c:v>735.8</c:v>
                </c:pt>
                <c:pt idx="2680">
                  <c:v>736</c:v>
                </c:pt>
                <c:pt idx="2681">
                  <c:v>736.2</c:v>
                </c:pt>
                <c:pt idx="2682">
                  <c:v>736.4</c:v>
                </c:pt>
                <c:pt idx="2683">
                  <c:v>736.6</c:v>
                </c:pt>
                <c:pt idx="2684">
                  <c:v>736.8</c:v>
                </c:pt>
                <c:pt idx="2685">
                  <c:v>737</c:v>
                </c:pt>
                <c:pt idx="2686">
                  <c:v>737.2</c:v>
                </c:pt>
                <c:pt idx="2687">
                  <c:v>737.4</c:v>
                </c:pt>
                <c:pt idx="2688">
                  <c:v>737.6</c:v>
                </c:pt>
                <c:pt idx="2689">
                  <c:v>737.8</c:v>
                </c:pt>
                <c:pt idx="2690">
                  <c:v>738</c:v>
                </c:pt>
                <c:pt idx="2691">
                  <c:v>738.2</c:v>
                </c:pt>
                <c:pt idx="2692">
                  <c:v>738.4</c:v>
                </c:pt>
                <c:pt idx="2693">
                  <c:v>738.6</c:v>
                </c:pt>
                <c:pt idx="2694">
                  <c:v>738.8</c:v>
                </c:pt>
                <c:pt idx="2695">
                  <c:v>739</c:v>
                </c:pt>
                <c:pt idx="2696">
                  <c:v>739.2</c:v>
                </c:pt>
                <c:pt idx="2697">
                  <c:v>739.4</c:v>
                </c:pt>
                <c:pt idx="2698">
                  <c:v>739.6</c:v>
                </c:pt>
                <c:pt idx="2699">
                  <c:v>739.8</c:v>
                </c:pt>
                <c:pt idx="2700">
                  <c:v>740</c:v>
                </c:pt>
                <c:pt idx="2701">
                  <c:v>740.2</c:v>
                </c:pt>
                <c:pt idx="2702">
                  <c:v>740.4</c:v>
                </c:pt>
                <c:pt idx="2703">
                  <c:v>740.6</c:v>
                </c:pt>
                <c:pt idx="2704">
                  <c:v>740.8</c:v>
                </c:pt>
                <c:pt idx="2705">
                  <c:v>741</c:v>
                </c:pt>
                <c:pt idx="2706">
                  <c:v>741.2</c:v>
                </c:pt>
                <c:pt idx="2707">
                  <c:v>741.4</c:v>
                </c:pt>
                <c:pt idx="2708">
                  <c:v>741.6</c:v>
                </c:pt>
                <c:pt idx="2709">
                  <c:v>741.8</c:v>
                </c:pt>
                <c:pt idx="2710">
                  <c:v>742</c:v>
                </c:pt>
                <c:pt idx="2711">
                  <c:v>742.2</c:v>
                </c:pt>
                <c:pt idx="2712">
                  <c:v>742.4</c:v>
                </c:pt>
                <c:pt idx="2713">
                  <c:v>742.6</c:v>
                </c:pt>
                <c:pt idx="2714">
                  <c:v>742.8</c:v>
                </c:pt>
                <c:pt idx="2715">
                  <c:v>743</c:v>
                </c:pt>
                <c:pt idx="2716">
                  <c:v>743.2</c:v>
                </c:pt>
                <c:pt idx="2717">
                  <c:v>743.4</c:v>
                </c:pt>
                <c:pt idx="2718">
                  <c:v>743.6</c:v>
                </c:pt>
                <c:pt idx="2719">
                  <c:v>743.8</c:v>
                </c:pt>
                <c:pt idx="2720">
                  <c:v>744</c:v>
                </c:pt>
                <c:pt idx="2721">
                  <c:v>744.2</c:v>
                </c:pt>
                <c:pt idx="2722">
                  <c:v>744.4</c:v>
                </c:pt>
                <c:pt idx="2723">
                  <c:v>744.6</c:v>
                </c:pt>
                <c:pt idx="2724">
                  <c:v>744.8</c:v>
                </c:pt>
                <c:pt idx="2725">
                  <c:v>745</c:v>
                </c:pt>
                <c:pt idx="2726">
                  <c:v>745.2</c:v>
                </c:pt>
                <c:pt idx="2727">
                  <c:v>745.4</c:v>
                </c:pt>
                <c:pt idx="2728">
                  <c:v>745.6</c:v>
                </c:pt>
                <c:pt idx="2729">
                  <c:v>745.8</c:v>
                </c:pt>
                <c:pt idx="2730">
                  <c:v>746</c:v>
                </c:pt>
                <c:pt idx="2731">
                  <c:v>746.2</c:v>
                </c:pt>
                <c:pt idx="2732">
                  <c:v>746.4</c:v>
                </c:pt>
                <c:pt idx="2733">
                  <c:v>746.6</c:v>
                </c:pt>
                <c:pt idx="2734">
                  <c:v>746.8</c:v>
                </c:pt>
                <c:pt idx="2735">
                  <c:v>747</c:v>
                </c:pt>
                <c:pt idx="2736">
                  <c:v>747.2</c:v>
                </c:pt>
                <c:pt idx="2737">
                  <c:v>747.4</c:v>
                </c:pt>
                <c:pt idx="2738">
                  <c:v>747.6</c:v>
                </c:pt>
                <c:pt idx="2739">
                  <c:v>747.8</c:v>
                </c:pt>
                <c:pt idx="2740">
                  <c:v>748</c:v>
                </c:pt>
                <c:pt idx="2741">
                  <c:v>748.2</c:v>
                </c:pt>
                <c:pt idx="2742">
                  <c:v>748.4</c:v>
                </c:pt>
                <c:pt idx="2743">
                  <c:v>748.6</c:v>
                </c:pt>
                <c:pt idx="2744">
                  <c:v>748.8</c:v>
                </c:pt>
                <c:pt idx="2745">
                  <c:v>749</c:v>
                </c:pt>
                <c:pt idx="2746">
                  <c:v>749.2</c:v>
                </c:pt>
                <c:pt idx="2747">
                  <c:v>749.4</c:v>
                </c:pt>
                <c:pt idx="2748">
                  <c:v>749.6</c:v>
                </c:pt>
                <c:pt idx="2749">
                  <c:v>749.8</c:v>
                </c:pt>
                <c:pt idx="2750">
                  <c:v>750</c:v>
                </c:pt>
                <c:pt idx="2751">
                  <c:v>750.2</c:v>
                </c:pt>
                <c:pt idx="2752">
                  <c:v>750.4</c:v>
                </c:pt>
                <c:pt idx="2753">
                  <c:v>750.6</c:v>
                </c:pt>
                <c:pt idx="2754">
                  <c:v>750.8</c:v>
                </c:pt>
                <c:pt idx="2755">
                  <c:v>751</c:v>
                </c:pt>
                <c:pt idx="2756">
                  <c:v>751.2</c:v>
                </c:pt>
                <c:pt idx="2757">
                  <c:v>751.4</c:v>
                </c:pt>
                <c:pt idx="2758">
                  <c:v>751.6</c:v>
                </c:pt>
                <c:pt idx="2759">
                  <c:v>751.8</c:v>
                </c:pt>
                <c:pt idx="2760">
                  <c:v>752</c:v>
                </c:pt>
                <c:pt idx="2761">
                  <c:v>752.2</c:v>
                </c:pt>
                <c:pt idx="2762">
                  <c:v>752.4</c:v>
                </c:pt>
                <c:pt idx="2763">
                  <c:v>752.6</c:v>
                </c:pt>
                <c:pt idx="2764">
                  <c:v>752.8</c:v>
                </c:pt>
                <c:pt idx="2765">
                  <c:v>753</c:v>
                </c:pt>
                <c:pt idx="2766">
                  <c:v>753.2</c:v>
                </c:pt>
                <c:pt idx="2767">
                  <c:v>753.4</c:v>
                </c:pt>
                <c:pt idx="2768">
                  <c:v>753.6</c:v>
                </c:pt>
                <c:pt idx="2769">
                  <c:v>753.8</c:v>
                </c:pt>
                <c:pt idx="2770">
                  <c:v>754</c:v>
                </c:pt>
                <c:pt idx="2771">
                  <c:v>754.2</c:v>
                </c:pt>
                <c:pt idx="2772">
                  <c:v>754.4</c:v>
                </c:pt>
                <c:pt idx="2773">
                  <c:v>754.6</c:v>
                </c:pt>
                <c:pt idx="2774">
                  <c:v>754.8</c:v>
                </c:pt>
                <c:pt idx="2775">
                  <c:v>755</c:v>
                </c:pt>
                <c:pt idx="2776">
                  <c:v>755.2</c:v>
                </c:pt>
                <c:pt idx="2777">
                  <c:v>755.4</c:v>
                </c:pt>
                <c:pt idx="2778">
                  <c:v>755.6</c:v>
                </c:pt>
                <c:pt idx="2779">
                  <c:v>755.8</c:v>
                </c:pt>
                <c:pt idx="2780">
                  <c:v>756</c:v>
                </c:pt>
                <c:pt idx="2781">
                  <c:v>756.2</c:v>
                </c:pt>
                <c:pt idx="2782">
                  <c:v>756.4</c:v>
                </c:pt>
                <c:pt idx="2783">
                  <c:v>756.6</c:v>
                </c:pt>
                <c:pt idx="2784">
                  <c:v>756.8</c:v>
                </c:pt>
                <c:pt idx="2785">
                  <c:v>757</c:v>
                </c:pt>
                <c:pt idx="2786">
                  <c:v>757.2</c:v>
                </c:pt>
                <c:pt idx="2787">
                  <c:v>757.4</c:v>
                </c:pt>
                <c:pt idx="2788">
                  <c:v>757.6</c:v>
                </c:pt>
                <c:pt idx="2789">
                  <c:v>757.8</c:v>
                </c:pt>
                <c:pt idx="2790">
                  <c:v>758</c:v>
                </c:pt>
                <c:pt idx="2791">
                  <c:v>758.2</c:v>
                </c:pt>
                <c:pt idx="2792">
                  <c:v>758.4</c:v>
                </c:pt>
                <c:pt idx="2793">
                  <c:v>758.6</c:v>
                </c:pt>
                <c:pt idx="2794">
                  <c:v>758.8</c:v>
                </c:pt>
                <c:pt idx="2795">
                  <c:v>759</c:v>
                </c:pt>
                <c:pt idx="2796">
                  <c:v>759.2</c:v>
                </c:pt>
                <c:pt idx="2797">
                  <c:v>759.4</c:v>
                </c:pt>
                <c:pt idx="2798">
                  <c:v>759.6</c:v>
                </c:pt>
                <c:pt idx="2799">
                  <c:v>759.8</c:v>
                </c:pt>
                <c:pt idx="2800">
                  <c:v>760</c:v>
                </c:pt>
                <c:pt idx="2801">
                  <c:v>760.2</c:v>
                </c:pt>
                <c:pt idx="2802">
                  <c:v>760.4</c:v>
                </c:pt>
                <c:pt idx="2803">
                  <c:v>760.6</c:v>
                </c:pt>
                <c:pt idx="2804">
                  <c:v>760.8</c:v>
                </c:pt>
                <c:pt idx="2805">
                  <c:v>761</c:v>
                </c:pt>
                <c:pt idx="2806">
                  <c:v>761.2</c:v>
                </c:pt>
                <c:pt idx="2807">
                  <c:v>761.4</c:v>
                </c:pt>
                <c:pt idx="2808">
                  <c:v>761.6</c:v>
                </c:pt>
                <c:pt idx="2809">
                  <c:v>761.8</c:v>
                </c:pt>
                <c:pt idx="2810">
                  <c:v>762</c:v>
                </c:pt>
                <c:pt idx="2811">
                  <c:v>762.2</c:v>
                </c:pt>
                <c:pt idx="2812">
                  <c:v>762.4</c:v>
                </c:pt>
                <c:pt idx="2813">
                  <c:v>762.6</c:v>
                </c:pt>
                <c:pt idx="2814">
                  <c:v>762.8</c:v>
                </c:pt>
                <c:pt idx="2815">
                  <c:v>763</c:v>
                </c:pt>
                <c:pt idx="2816">
                  <c:v>763.2</c:v>
                </c:pt>
                <c:pt idx="2817">
                  <c:v>763.4</c:v>
                </c:pt>
                <c:pt idx="2818">
                  <c:v>763.6</c:v>
                </c:pt>
                <c:pt idx="2819">
                  <c:v>763.8</c:v>
                </c:pt>
                <c:pt idx="2820">
                  <c:v>764</c:v>
                </c:pt>
                <c:pt idx="2821">
                  <c:v>764.2</c:v>
                </c:pt>
                <c:pt idx="2822">
                  <c:v>764.4</c:v>
                </c:pt>
                <c:pt idx="2823">
                  <c:v>764.6</c:v>
                </c:pt>
                <c:pt idx="2824">
                  <c:v>764.8</c:v>
                </c:pt>
                <c:pt idx="2825">
                  <c:v>765</c:v>
                </c:pt>
                <c:pt idx="2826">
                  <c:v>765.2</c:v>
                </c:pt>
                <c:pt idx="2827">
                  <c:v>765.4</c:v>
                </c:pt>
                <c:pt idx="2828">
                  <c:v>765.6</c:v>
                </c:pt>
                <c:pt idx="2829">
                  <c:v>765.8</c:v>
                </c:pt>
                <c:pt idx="2830">
                  <c:v>766</c:v>
                </c:pt>
                <c:pt idx="2831">
                  <c:v>766.2</c:v>
                </c:pt>
                <c:pt idx="2832">
                  <c:v>766.4</c:v>
                </c:pt>
                <c:pt idx="2833">
                  <c:v>766.6</c:v>
                </c:pt>
                <c:pt idx="2834">
                  <c:v>766.8</c:v>
                </c:pt>
                <c:pt idx="2835">
                  <c:v>767</c:v>
                </c:pt>
                <c:pt idx="2836">
                  <c:v>767.2</c:v>
                </c:pt>
                <c:pt idx="2837">
                  <c:v>767.4</c:v>
                </c:pt>
                <c:pt idx="2838">
                  <c:v>767.6</c:v>
                </c:pt>
                <c:pt idx="2839">
                  <c:v>767.8</c:v>
                </c:pt>
                <c:pt idx="2840">
                  <c:v>768</c:v>
                </c:pt>
                <c:pt idx="2841">
                  <c:v>768.2</c:v>
                </c:pt>
                <c:pt idx="2842">
                  <c:v>768.4</c:v>
                </c:pt>
                <c:pt idx="2843">
                  <c:v>768.6</c:v>
                </c:pt>
                <c:pt idx="2844">
                  <c:v>768.8</c:v>
                </c:pt>
                <c:pt idx="2845">
                  <c:v>769</c:v>
                </c:pt>
                <c:pt idx="2846">
                  <c:v>769.2</c:v>
                </c:pt>
                <c:pt idx="2847">
                  <c:v>769.4</c:v>
                </c:pt>
                <c:pt idx="2848">
                  <c:v>769.6</c:v>
                </c:pt>
                <c:pt idx="2849">
                  <c:v>769.8</c:v>
                </c:pt>
                <c:pt idx="2850">
                  <c:v>770</c:v>
                </c:pt>
                <c:pt idx="2851">
                  <c:v>770.2</c:v>
                </c:pt>
                <c:pt idx="2852">
                  <c:v>770.4</c:v>
                </c:pt>
                <c:pt idx="2853">
                  <c:v>770.6</c:v>
                </c:pt>
                <c:pt idx="2854">
                  <c:v>770.8</c:v>
                </c:pt>
                <c:pt idx="2855">
                  <c:v>771</c:v>
                </c:pt>
                <c:pt idx="2856">
                  <c:v>771.2</c:v>
                </c:pt>
                <c:pt idx="2857">
                  <c:v>771.4</c:v>
                </c:pt>
                <c:pt idx="2858">
                  <c:v>771.6</c:v>
                </c:pt>
                <c:pt idx="2859">
                  <c:v>771.8</c:v>
                </c:pt>
                <c:pt idx="2860">
                  <c:v>772</c:v>
                </c:pt>
                <c:pt idx="2861">
                  <c:v>772.2</c:v>
                </c:pt>
                <c:pt idx="2862">
                  <c:v>772.4</c:v>
                </c:pt>
                <c:pt idx="2863">
                  <c:v>772.6</c:v>
                </c:pt>
                <c:pt idx="2864">
                  <c:v>772.8</c:v>
                </c:pt>
                <c:pt idx="2865">
                  <c:v>773</c:v>
                </c:pt>
                <c:pt idx="2866">
                  <c:v>773.2</c:v>
                </c:pt>
                <c:pt idx="2867">
                  <c:v>773.4</c:v>
                </c:pt>
                <c:pt idx="2868">
                  <c:v>773.6</c:v>
                </c:pt>
                <c:pt idx="2869">
                  <c:v>773.8</c:v>
                </c:pt>
                <c:pt idx="2870">
                  <c:v>774</c:v>
                </c:pt>
                <c:pt idx="2871">
                  <c:v>774.2</c:v>
                </c:pt>
                <c:pt idx="2872">
                  <c:v>774.4</c:v>
                </c:pt>
                <c:pt idx="2873">
                  <c:v>774.6</c:v>
                </c:pt>
                <c:pt idx="2874">
                  <c:v>774.8</c:v>
                </c:pt>
                <c:pt idx="2875">
                  <c:v>775</c:v>
                </c:pt>
                <c:pt idx="2876">
                  <c:v>775.2</c:v>
                </c:pt>
                <c:pt idx="2877">
                  <c:v>775.4</c:v>
                </c:pt>
                <c:pt idx="2878">
                  <c:v>775.6</c:v>
                </c:pt>
                <c:pt idx="2879">
                  <c:v>775.8</c:v>
                </c:pt>
                <c:pt idx="2880">
                  <c:v>776</c:v>
                </c:pt>
                <c:pt idx="2881">
                  <c:v>776.2</c:v>
                </c:pt>
                <c:pt idx="2882">
                  <c:v>776.4</c:v>
                </c:pt>
                <c:pt idx="2883">
                  <c:v>776.6</c:v>
                </c:pt>
                <c:pt idx="2884">
                  <c:v>776.8</c:v>
                </c:pt>
                <c:pt idx="2885">
                  <c:v>777</c:v>
                </c:pt>
                <c:pt idx="2886">
                  <c:v>777.2</c:v>
                </c:pt>
                <c:pt idx="2887">
                  <c:v>777.4</c:v>
                </c:pt>
                <c:pt idx="2888">
                  <c:v>777.6</c:v>
                </c:pt>
                <c:pt idx="2889">
                  <c:v>777.8</c:v>
                </c:pt>
                <c:pt idx="2890">
                  <c:v>778</c:v>
                </c:pt>
                <c:pt idx="2891">
                  <c:v>778.2</c:v>
                </c:pt>
                <c:pt idx="2892">
                  <c:v>778.4</c:v>
                </c:pt>
                <c:pt idx="2893">
                  <c:v>778.6</c:v>
                </c:pt>
                <c:pt idx="2894">
                  <c:v>778.8</c:v>
                </c:pt>
                <c:pt idx="2895">
                  <c:v>779</c:v>
                </c:pt>
                <c:pt idx="2896">
                  <c:v>779.2</c:v>
                </c:pt>
                <c:pt idx="2897">
                  <c:v>779.4</c:v>
                </c:pt>
                <c:pt idx="2898">
                  <c:v>779.6</c:v>
                </c:pt>
                <c:pt idx="2899">
                  <c:v>779.8</c:v>
                </c:pt>
                <c:pt idx="2900">
                  <c:v>780</c:v>
                </c:pt>
                <c:pt idx="2901">
                  <c:v>780.2</c:v>
                </c:pt>
                <c:pt idx="2902">
                  <c:v>780.4</c:v>
                </c:pt>
                <c:pt idx="2903">
                  <c:v>780.6</c:v>
                </c:pt>
                <c:pt idx="2904">
                  <c:v>780.8</c:v>
                </c:pt>
                <c:pt idx="2905">
                  <c:v>781</c:v>
                </c:pt>
                <c:pt idx="2906">
                  <c:v>781.2</c:v>
                </c:pt>
                <c:pt idx="2907">
                  <c:v>781.4</c:v>
                </c:pt>
                <c:pt idx="2908">
                  <c:v>781.6</c:v>
                </c:pt>
                <c:pt idx="2909">
                  <c:v>781.8</c:v>
                </c:pt>
                <c:pt idx="2910">
                  <c:v>782</c:v>
                </c:pt>
                <c:pt idx="2911">
                  <c:v>782.2</c:v>
                </c:pt>
                <c:pt idx="2912">
                  <c:v>782.4</c:v>
                </c:pt>
                <c:pt idx="2913">
                  <c:v>782.6</c:v>
                </c:pt>
                <c:pt idx="2914">
                  <c:v>782.8</c:v>
                </c:pt>
                <c:pt idx="2915">
                  <c:v>783</c:v>
                </c:pt>
                <c:pt idx="2916">
                  <c:v>783.2</c:v>
                </c:pt>
                <c:pt idx="2917">
                  <c:v>783.4</c:v>
                </c:pt>
                <c:pt idx="2918">
                  <c:v>783.6</c:v>
                </c:pt>
                <c:pt idx="2919">
                  <c:v>783.8</c:v>
                </c:pt>
                <c:pt idx="2920">
                  <c:v>784</c:v>
                </c:pt>
                <c:pt idx="2921">
                  <c:v>784.2</c:v>
                </c:pt>
                <c:pt idx="2922">
                  <c:v>784.4</c:v>
                </c:pt>
                <c:pt idx="2923">
                  <c:v>784.6</c:v>
                </c:pt>
                <c:pt idx="2924">
                  <c:v>784.8</c:v>
                </c:pt>
                <c:pt idx="2925">
                  <c:v>785</c:v>
                </c:pt>
                <c:pt idx="2926">
                  <c:v>785.2</c:v>
                </c:pt>
                <c:pt idx="2927">
                  <c:v>785.4</c:v>
                </c:pt>
                <c:pt idx="2928">
                  <c:v>785.6</c:v>
                </c:pt>
                <c:pt idx="2929">
                  <c:v>785.8</c:v>
                </c:pt>
                <c:pt idx="2930">
                  <c:v>786</c:v>
                </c:pt>
                <c:pt idx="2931">
                  <c:v>786.2</c:v>
                </c:pt>
                <c:pt idx="2932">
                  <c:v>786.4</c:v>
                </c:pt>
                <c:pt idx="2933">
                  <c:v>786.6</c:v>
                </c:pt>
                <c:pt idx="2934">
                  <c:v>786.8</c:v>
                </c:pt>
                <c:pt idx="2935">
                  <c:v>787</c:v>
                </c:pt>
                <c:pt idx="2936">
                  <c:v>787.2</c:v>
                </c:pt>
                <c:pt idx="2937">
                  <c:v>787.4</c:v>
                </c:pt>
                <c:pt idx="2938">
                  <c:v>787.6</c:v>
                </c:pt>
                <c:pt idx="2939">
                  <c:v>787.8</c:v>
                </c:pt>
                <c:pt idx="2940">
                  <c:v>788</c:v>
                </c:pt>
                <c:pt idx="2941">
                  <c:v>788.2</c:v>
                </c:pt>
                <c:pt idx="2942">
                  <c:v>788.4</c:v>
                </c:pt>
                <c:pt idx="2943">
                  <c:v>788.6</c:v>
                </c:pt>
                <c:pt idx="2944">
                  <c:v>788.8</c:v>
                </c:pt>
                <c:pt idx="2945">
                  <c:v>789</c:v>
                </c:pt>
                <c:pt idx="2946">
                  <c:v>789.2</c:v>
                </c:pt>
                <c:pt idx="2947">
                  <c:v>789.4</c:v>
                </c:pt>
                <c:pt idx="2948">
                  <c:v>789.6</c:v>
                </c:pt>
                <c:pt idx="2949">
                  <c:v>789.8</c:v>
                </c:pt>
                <c:pt idx="2950">
                  <c:v>790</c:v>
                </c:pt>
                <c:pt idx="2951">
                  <c:v>790.2</c:v>
                </c:pt>
                <c:pt idx="2952">
                  <c:v>790.4</c:v>
                </c:pt>
                <c:pt idx="2953">
                  <c:v>790.6</c:v>
                </c:pt>
                <c:pt idx="2954">
                  <c:v>790.8</c:v>
                </c:pt>
                <c:pt idx="2955">
                  <c:v>791</c:v>
                </c:pt>
                <c:pt idx="2956">
                  <c:v>791.2</c:v>
                </c:pt>
                <c:pt idx="2957">
                  <c:v>791.4</c:v>
                </c:pt>
                <c:pt idx="2958">
                  <c:v>791.6</c:v>
                </c:pt>
                <c:pt idx="2959">
                  <c:v>791.8</c:v>
                </c:pt>
                <c:pt idx="2960">
                  <c:v>792</c:v>
                </c:pt>
                <c:pt idx="2961">
                  <c:v>792.2</c:v>
                </c:pt>
                <c:pt idx="2962">
                  <c:v>792.4</c:v>
                </c:pt>
                <c:pt idx="2963">
                  <c:v>792.6</c:v>
                </c:pt>
                <c:pt idx="2964">
                  <c:v>792.8</c:v>
                </c:pt>
                <c:pt idx="2965">
                  <c:v>793</c:v>
                </c:pt>
                <c:pt idx="2966">
                  <c:v>793.2</c:v>
                </c:pt>
                <c:pt idx="2967">
                  <c:v>793.4</c:v>
                </c:pt>
                <c:pt idx="2968">
                  <c:v>793.6</c:v>
                </c:pt>
                <c:pt idx="2969">
                  <c:v>793.8</c:v>
                </c:pt>
                <c:pt idx="2970">
                  <c:v>794</c:v>
                </c:pt>
                <c:pt idx="2971">
                  <c:v>794.2</c:v>
                </c:pt>
                <c:pt idx="2972">
                  <c:v>794.4</c:v>
                </c:pt>
                <c:pt idx="2973">
                  <c:v>794.6</c:v>
                </c:pt>
                <c:pt idx="2974">
                  <c:v>794.8</c:v>
                </c:pt>
                <c:pt idx="2975">
                  <c:v>795</c:v>
                </c:pt>
                <c:pt idx="2976">
                  <c:v>795.2</c:v>
                </c:pt>
                <c:pt idx="2977">
                  <c:v>795.4</c:v>
                </c:pt>
                <c:pt idx="2978">
                  <c:v>795.6</c:v>
                </c:pt>
                <c:pt idx="2979">
                  <c:v>795.8</c:v>
                </c:pt>
                <c:pt idx="2980">
                  <c:v>796</c:v>
                </c:pt>
                <c:pt idx="2981">
                  <c:v>796.2</c:v>
                </c:pt>
                <c:pt idx="2982">
                  <c:v>796.4</c:v>
                </c:pt>
                <c:pt idx="2983">
                  <c:v>796.6</c:v>
                </c:pt>
                <c:pt idx="2984">
                  <c:v>796.8</c:v>
                </c:pt>
                <c:pt idx="2985">
                  <c:v>797</c:v>
                </c:pt>
                <c:pt idx="2986">
                  <c:v>797.2</c:v>
                </c:pt>
                <c:pt idx="2987">
                  <c:v>797.4</c:v>
                </c:pt>
                <c:pt idx="2988">
                  <c:v>797.6</c:v>
                </c:pt>
                <c:pt idx="2989">
                  <c:v>797.8</c:v>
                </c:pt>
                <c:pt idx="2990">
                  <c:v>798</c:v>
                </c:pt>
                <c:pt idx="2991">
                  <c:v>798.2</c:v>
                </c:pt>
                <c:pt idx="2992">
                  <c:v>798.4</c:v>
                </c:pt>
                <c:pt idx="2993">
                  <c:v>798.6</c:v>
                </c:pt>
                <c:pt idx="2994">
                  <c:v>798.8</c:v>
                </c:pt>
                <c:pt idx="2995">
                  <c:v>799</c:v>
                </c:pt>
                <c:pt idx="2996">
                  <c:v>799.2</c:v>
                </c:pt>
                <c:pt idx="2997">
                  <c:v>799.4</c:v>
                </c:pt>
                <c:pt idx="2998">
                  <c:v>799.6</c:v>
                </c:pt>
                <c:pt idx="2999">
                  <c:v>799.8</c:v>
                </c:pt>
                <c:pt idx="3000">
                  <c:v>800</c:v>
                </c:pt>
                <c:pt idx="3001">
                  <c:v>800.2</c:v>
                </c:pt>
                <c:pt idx="3002">
                  <c:v>800.4</c:v>
                </c:pt>
                <c:pt idx="3003">
                  <c:v>800.6</c:v>
                </c:pt>
                <c:pt idx="3004">
                  <c:v>800.8</c:v>
                </c:pt>
                <c:pt idx="3005">
                  <c:v>801</c:v>
                </c:pt>
                <c:pt idx="3006">
                  <c:v>801.2</c:v>
                </c:pt>
                <c:pt idx="3007">
                  <c:v>801.4</c:v>
                </c:pt>
                <c:pt idx="3008">
                  <c:v>801.6</c:v>
                </c:pt>
                <c:pt idx="3009">
                  <c:v>801.8</c:v>
                </c:pt>
                <c:pt idx="3010">
                  <c:v>802</c:v>
                </c:pt>
                <c:pt idx="3011">
                  <c:v>802.2</c:v>
                </c:pt>
                <c:pt idx="3012">
                  <c:v>802.4</c:v>
                </c:pt>
                <c:pt idx="3013">
                  <c:v>802.6</c:v>
                </c:pt>
                <c:pt idx="3014">
                  <c:v>802.8</c:v>
                </c:pt>
                <c:pt idx="3015">
                  <c:v>803</c:v>
                </c:pt>
                <c:pt idx="3016">
                  <c:v>803.2</c:v>
                </c:pt>
                <c:pt idx="3017">
                  <c:v>803.4</c:v>
                </c:pt>
                <c:pt idx="3018">
                  <c:v>803.6</c:v>
                </c:pt>
                <c:pt idx="3019">
                  <c:v>803.8</c:v>
                </c:pt>
                <c:pt idx="3020">
                  <c:v>804</c:v>
                </c:pt>
                <c:pt idx="3021">
                  <c:v>804.2</c:v>
                </c:pt>
                <c:pt idx="3022">
                  <c:v>804.4</c:v>
                </c:pt>
                <c:pt idx="3023">
                  <c:v>804.6</c:v>
                </c:pt>
                <c:pt idx="3024">
                  <c:v>804.8</c:v>
                </c:pt>
                <c:pt idx="3025">
                  <c:v>805</c:v>
                </c:pt>
                <c:pt idx="3026">
                  <c:v>805.2</c:v>
                </c:pt>
                <c:pt idx="3027">
                  <c:v>805.4</c:v>
                </c:pt>
                <c:pt idx="3028">
                  <c:v>805.6</c:v>
                </c:pt>
                <c:pt idx="3029">
                  <c:v>805.8</c:v>
                </c:pt>
                <c:pt idx="3030">
                  <c:v>806</c:v>
                </c:pt>
                <c:pt idx="3031">
                  <c:v>806.2</c:v>
                </c:pt>
                <c:pt idx="3032">
                  <c:v>806.4</c:v>
                </c:pt>
                <c:pt idx="3033">
                  <c:v>806.6</c:v>
                </c:pt>
                <c:pt idx="3034">
                  <c:v>806.8</c:v>
                </c:pt>
                <c:pt idx="3035">
                  <c:v>807</c:v>
                </c:pt>
                <c:pt idx="3036">
                  <c:v>807.2</c:v>
                </c:pt>
                <c:pt idx="3037">
                  <c:v>807.4</c:v>
                </c:pt>
                <c:pt idx="3038">
                  <c:v>807.6</c:v>
                </c:pt>
                <c:pt idx="3039">
                  <c:v>807.8</c:v>
                </c:pt>
                <c:pt idx="3040">
                  <c:v>808</c:v>
                </c:pt>
                <c:pt idx="3041">
                  <c:v>808.2</c:v>
                </c:pt>
                <c:pt idx="3042">
                  <c:v>808.4</c:v>
                </c:pt>
                <c:pt idx="3043">
                  <c:v>808.6</c:v>
                </c:pt>
                <c:pt idx="3044">
                  <c:v>808.8</c:v>
                </c:pt>
                <c:pt idx="3045">
                  <c:v>809</c:v>
                </c:pt>
                <c:pt idx="3046">
                  <c:v>809.2</c:v>
                </c:pt>
                <c:pt idx="3047">
                  <c:v>809.4</c:v>
                </c:pt>
                <c:pt idx="3048">
                  <c:v>809.6</c:v>
                </c:pt>
                <c:pt idx="3049">
                  <c:v>809.8</c:v>
                </c:pt>
                <c:pt idx="3050">
                  <c:v>810</c:v>
                </c:pt>
                <c:pt idx="3051">
                  <c:v>810.2</c:v>
                </c:pt>
                <c:pt idx="3052">
                  <c:v>810.4</c:v>
                </c:pt>
                <c:pt idx="3053">
                  <c:v>810.6</c:v>
                </c:pt>
                <c:pt idx="3054">
                  <c:v>810.8</c:v>
                </c:pt>
                <c:pt idx="3055">
                  <c:v>811</c:v>
                </c:pt>
                <c:pt idx="3056">
                  <c:v>811.2</c:v>
                </c:pt>
                <c:pt idx="3057">
                  <c:v>811.4</c:v>
                </c:pt>
                <c:pt idx="3058">
                  <c:v>811.6</c:v>
                </c:pt>
                <c:pt idx="3059">
                  <c:v>811.8</c:v>
                </c:pt>
                <c:pt idx="3060">
                  <c:v>812</c:v>
                </c:pt>
                <c:pt idx="3061">
                  <c:v>812.2</c:v>
                </c:pt>
                <c:pt idx="3062">
                  <c:v>812.4</c:v>
                </c:pt>
                <c:pt idx="3063">
                  <c:v>812.6</c:v>
                </c:pt>
                <c:pt idx="3064">
                  <c:v>812.8</c:v>
                </c:pt>
                <c:pt idx="3065">
                  <c:v>813</c:v>
                </c:pt>
                <c:pt idx="3066">
                  <c:v>813.2</c:v>
                </c:pt>
                <c:pt idx="3067">
                  <c:v>813.4</c:v>
                </c:pt>
                <c:pt idx="3068">
                  <c:v>813.6</c:v>
                </c:pt>
                <c:pt idx="3069">
                  <c:v>813.8</c:v>
                </c:pt>
                <c:pt idx="3070">
                  <c:v>814</c:v>
                </c:pt>
                <c:pt idx="3071">
                  <c:v>814.2</c:v>
                </c:pt>
                <c:pt idx="3072">
                  <c:v>814.4</c:v>
                </c:pt>
                <c:pt idx="3073">
                  <c:v>814.6</c:v>
                </c:pt>
                <c:pt idx="3074">
                  <c:v>814.8</c:v>
                </c:pt>
                <c:pt idx="3075">
                  <c:v>815</c:v>
                </c:pt>
                <c:pt idx="3076">
                  <c:v>815.2</c:v>
                </c:pt>
                <c:pt idx="3077">
                  <c:v>815.4</c:v>
                </c:pt>
                <c:pt idx="3078">
                  <c:v>815.6</c:v>
                </c:pt>
                <c:pt idx="3079">
                  <c:v>815.8</c:v>
                </c:pt>
                <c:pt idx="3080">
                  <c:v>816</c:v>
                </c:pt>
                <c:pt idx="3081">
                  <c:v>816.2</c:v>
                </c:pt>
                <c:pt idx="3082">
                  <c:v>816.4</c:v>
                </c:pt>
                <c:pt idx="3083">
                  <c:v>816.6</c:v>
                </c:pt>
                <c:pt idx="3084">
                  <c:v>816.8</c:v>
                </c:pt>
                <c:pt idx="3085">
                  <c:v>817</c:v>
                </c:pt>
                <c:pt idx="3086">
                  <c:v>817.2</c:v>
                </c:pt>
                <c:pt idx="3087">
                  <c:v>817.4</c:v>
                </c:pt>
                <c:pt idx="3088">
                  <c:v>817.6</c:v>
                </c:pt>
                <c:pt idx="3089">
                  <c:v>817.8</c:v>
                </c:pt>
                <c:pt idx="3090">
                  <c:v>818</c:v>
                </c:pt>
                <c:pt idx="3091">
                  <c:v>818.2</c:v>
                </c:pt>
                <c:pt idx="3092">
                  <c:v>818.4</c:v>
                </c:pt>
                <c:pt idx="3093">
                  <c:v>818.6</c:v>
                </c:pt>
                <c:pt idx="3094">
                  <c:v>818.8</c:v>
                </c:pt>
                <c:pt idx="3095">
                  <c:v>819</c:v>
                </c:pt>
                <c:pt idx="3096">
                  <c:v>819.2</c:v>
                </c:pt>
                <c:pt idx="3097">
                  <c:v>819.4</c:v>
                </c:pt>
                <c:pt idx="3098">
                  <c:v>819.6</c:v>
                </c:pt>
                <c:pt idx="3099">
                  <c:v>819.8</c:v>
                </c:pt>
                <c:pt idx="3100">
                  <c:v>820</c:v>
                </c:pt>
                <c:pt idx="3101">
                  <c:v>820.2</c:v>
                </c:pt>
                <c:pt idx="3102">
                  <c:v>820.4</c:v>
                </c:pt>
                <c:pt idx="3103">
                  <c:v>820.6</c:v>
                </c:pt>
                <c:pt idx="3104">
                  <c:v>820.8</c:v>
                </c:pt>
                <c:pt idx="3105">
                  <c:v>821</c:v>
                </c:pt>
                <c:pt idx="3106">
                  <c:v>821.2</c:v>
                </c:pt>
                <c:pt idx="3107">
                  <c:v>821.4</c:v>
                </c:pt>
                <c:pt idx="3108">
                  <c:v>821.6</c:v>
                </c:pt>
                <c:pt idx="3109">
                  <c:v>821.8</c:v>
                </c:pt>
                <c:pt idx="3110">
                  <c:v>822</c:v>
                </c:pt>
                <c:pt idx="3111">
                  <c:v>822.2</c:v>
                </c:pt>
                <c:pt idx="3112">
                  <c:v>822.4</c:v>
                </c:pt>
                <c:pt idx="3113">
                  <c:v>822.6</c:v>
                </c:pt>
                <c:pt idx="3114">
                  <c:v>822.8</c:v>
                </c:pt>
                <c:pt idx="3115">
                  <c:v>823</c:v>
                </c:pt>
                <c:pt idx="3116">
                  <c:v>823.2</c:v>
                </c:pt>
                <c:pt idx="3117">
                  <c:v>823.4</c:v>
                </c:pt>
                <c:pt idx="3118">
                  <c:v>823.6</c:v>
                </c:pt>
                <c:pt idx="3119">
                  <c:v>823.8</c:v>
                </c:pt>
                <c:pt idx="3120">
                  <c:v>824</c:v>
                </c:pt>
                <c:pt idx="3121">
                  <c:v>824.2</c:v>
                </c:pt>
                <c:pt idx="3122">
                  <c:v>824.4</c:v>
                </c:pt>
                <c:pt idx="3123">
                  <c:v>824.6</c:v>
                </c:pt>
                <c:pt idx="3124">
                  <c:v>824.8</c:v>
                </c:pt>
                <c:pt idx="3125">
                  <c:v>825</c:v>
                </c:pt>
                <c:pt idx="3126">
                  <c:v>825.2</c:v>
                </c:pt>
                <c:pt idx="3127">
                  <c:v>825.4</c:v>
                </c:pt>
                <c:pt idx="3128">
                  <c:v>825.6</c:v>
                </c:pt>
                <c:pt idx="3129">
                  <c:v>825.8</c:v>
                </c:pt>
                <c:pt idx="3130">
                  <c:v>826</c:v>
                </c:pt>
                <c:pt idx="3131">
                  <c:v>826.2</c:v>
                </c:pt>
                <c:pt idx="3132">
                  <c:v>826.4</c:v>
                </c:pt>
                <c:pt idx="3133">
                  <c:v>826.6</c:v>
                </c:pt>
                <c:pt idx="3134">
                  <c:v>826.8</c:v>
                </c:pt>
                <c:pt idx="3135">
                  <c:v>827</c:v>
                </c:pt>
                <c:pt idx="3136">
                  <c:v>827.2</c:v>
                </c:pt>
                <c:pt idx="3137">
                  <c:v>827.4</c:v>
                </c:pt>
                <c:pt idx="3138">
                  <c:v>827.6</c:v>
                </c:pt>
                <c:pt idx="3139">
                  <c:v>827.8</c:v>
                </c:pt>
                <c:pt idx="3140">
                  <c:v>828</c:v>
                </c:pt>
                <c:pt idx="3141">
                  <c:v>828.2</c:v>
                </c:pt>
                <c:pt idx="3142">
                  <c:v>828.4</c:v>
                </c:pt>
                <c:pt idx="3143">
                  <c:v>828.6</c:v>
                </c:pt>
                <c:pt idx="3144">
                  <c:v>828.8</c:v>
                </c:pt>
                <c:pt idx="3145">
                  <c:v>829</c:v>
                </c:pt>
                <c:pt idx="3146">
                  <c:v>829.2</c:v>
                </c:pt>
                <c:pt idx="3147">
                  <c:v>829.4</c:v>
                </c:pt>
                <c:pt idx="3148">
                  <c:v>829.6</c:v>
                </c:pt>
                <c:pt idx="3149">
                  <c:v>829.8</c:v>
                </c:pt>
                <c:pt idx="3150">
                  <c:v>830</c:v>
                </c:pt>
                <c:pt idx="3151">
                  <c:v>830.2</c:v>
                </c:pt>
                <c:pt idx="3152">
                  <c:v>830.4</c:v>
                </c:pt>
                <c:pt idx="3153">
                  <c:v>830.6</c:v>
                </c:pt>
                <c:pt idx="3154">
                  <c:v>830.8</c:v>
                </c:pt>
                <c:pt idx="3155">
                  <c:v>831</c:v>
                </c:pt>
                <c:pt idx="3156">
                  <c:v>831.2</c:v>
                </c:pt>
                <c:pt idx="3157">
                  <c:v>831.4</c:v>
                </c:pt>
                <c:pt idx="3158">
                  <c:v>831.6</c:v>
                </c:pt>
                <c:pt idx="3159">
                  <c:v>831.8</c:v>
                </c:pt>
                <c:pt idx="3160">
                  <c:v>832</c:v>
                </c:pt>
                <c:pt idx="3161">
                  <c:v>832.2</c:v>
                </c:pt>
                <c:pt idx="3162">
                  <c:v>832.4</c:v>
                </c:pt>
                <c:pt idx="3163">
                  <c:v>832.6</c:v>
                </c:pt>
                <c:pt idx="3164">
                  <c:v>832.8</c:v>
                </c:pt>
                <c:pt idx="3165">
                  <c:v>833</c:v>
                </c:pt>
                <c:pt idx="3166">
                  <c:v>833.2</c:v>
                </c:pt>
                <c:pt idx="3167">
                  <c:v>833.4</c:v>
                </c:pt>
                <c:pt idx="3168">
                  <c:v>833.6</c:v>
                </c:pt>
                <c:pt idx="3169">
                  <c:v>833.8</c:v>
                </c:pt>
                <c:pt idx="3170">
                  <c:v>834</c:v>
                </c:pt>
                <c:pt idx="3171">
                  <c:v>834.2</c:v>
                </c:pt>
                <c:pt idx="3172">
                  <c:v>834.4</c:v>
                </c:pt>
                <c:pt idx="3173">
                  <c:v>834.6</c:v>
                </c:pt>
                <c:pt idx="3174">
                  <c:v>834.8</c:v>
                </c:pt>
                <c:pt idx="3175">
                  <c:v>835</c:v>
                </c:pt>
                <c:pt idx="3176">
                  <c:v>835.2</c:v>
                </c:pt>
                <c:pt idx="3177">
                  <c:v>835.4</c:v>
                </c:pt>
                <c:pt idx="3178">
                  <c:v>835.6</c:v>
                </c:pt>
                <c:pt idx="3179">
                  <c:v>835.8</c:v>
                </c:pt>
                <c:pt idx="3180">
                  <c:v>836</c:v>
                </c:pt>
                <c:pt idx="3181">
                  <c:v>836.2</c:v>
                </c:pt>
                <c:pt idx="3182">
                  <c:v>836.4</c:v>
                </c:pt>
                <c:pt idx="3183">
                  <c:v>836.6</c:v>
                </c:pt>
                <c:pt idx="3184">
                  <c:v>836.8</c:v>
                </c:pt>
                <c:pt idx="3185">
                  <c:v>837</c:v>
                </c:pt>
                <c:pt idx="3186">
                  <c:v>837.2</c:v>
                </c:pt>
                <c:pt idx="3187">
                  <c:v>837.4</c:v>
                </c:pt>
                <c:pt idx="3188">
                  <c:v>837.6</c:v>
                </c:pt>
                <c:pt idx="3189">
                  <c:v>837.8</c:v>
                </c:pt>
                <c:pt idx="3190">
                  <c:v>838</c:v>
                </c:pt>
                <c:pt idx="3191">
                  <c:v>838.2</c:v>
                </c:pt>
                <c:pt idx="3192">
                  <c:v>838.4</c:v>
                </c:pt>
                <c:pt idx="3193">
                  <c:v>838.6</c:v>
                </c:pt>
                <c:pt idx="3194">
                  <c:v>838.8</c:v>
                </c:pt>
                <c:pt idx="3195">
                  <c:v>839</c:v>
                </c:pt>
                <c:pt idx="3196">
                  <c:v>839.2</c:v>
                </c:pt>
                <c:pt idx="3197">
                  <c:v>839.4</c:v>
                </c:pt>
                <c:pt idx="3198">
                  <c:v>839.6</c:v>
                </c:pt>
                <c:pt idx="3199">
                  <c:v>839.8</c:v>
                </c:pt>
                <c:pt idx="3200">
                  <c:v>840</c:v>
                </c:pt>
                <c:pt idx="3201">
                  <c:v>840.2</c:v>
                </c:pt>
                <c:pt idx="3202">
                  <c:v>840.4</c:v>
                </c:pt>
                <c:pt idx="3203">
                  <c:v>840.6</c:v>
                </c:pt>
                <c:pt idx="3204">
                  <c:v>840.8</c:v>
                </c:pt>
                <c:pt idx="3205">
                  <c:v>841</c:v>
                </c:pt>
                <c:pt idx="3206">
                  <c:v>841.2</c:v>
                </c:pt>
                <c:pt idx="3207">
                  <c:v>841.4</c:v>
                </c:pt>
                <c:pt idx="3208">
                  <c:v>841.6</c:v>
                </c:pt>
                <c:pt idx="3209">
                  <c:v>841.8</c:v>
                </c:pt>
                <c:pt idx="3210">
                  <c:v>842</c:v>
                </c:pt>
                <c:pt idx="3211">
                  <c:v>842.2</c:v>
                </c:pt>
                <c:pt idx="3212">
                  <c:v>842.4</c:v>
                </c:pt>
                <c:pt idx="3213">
                  <c:v>842.6</c:v>
                </c:pt>
                <c:pt idx="3214">
                  <c:v>842.8</c:v>
                </c:pt>
                <c:pt idx="3215">
                  <c:v>843</c:v>
                </c:pt>
                <c:pt idx="3216">
                  <c:v>843.2</c:v>
                </c:pt>
                <c:pt idx="3217">
                  <c:v>843.4</c:v>
                </c:pt>
                <c:pt idx="3218">
                  <c:v>843.6</c:v>
                </c:pt>
                <c:pt idx="3219">
                  <c:v>843.8</c:v>
                </c:pt>
                <c:pt idx="3220">
                  <c:v>844</c:v>
                </c:pt>
                <c:pt idx="3221">
                  <c:v>844.2</c:v>
                </c:pt>
                <c:pt idx="3222">
                  <c:v>844.4</c:v>
                </c:pt>
                <c:pt idx="3223">
                  <c:v>844.6</c:v>
                </c:pt>
                <c:pt idx="3224">
                  <c:v>844.8</c:v>
                </c:pt>
                <c:pt idx="3225">
                  <c:v>845</c:v>
                </c:pt>
                <c:pt idx="3226">
                  <c:v>845.2</c:v>
                </c:pt>
                <c:pt idx="3227">
                  <c:v>845.4</c:v>
                </c:pt>
                <c:pt idx="3228">
                  <c:v>845.6</c:v>
                </c:pt>
                <c:pt idx="3229">
                  <c:v>845.8</c:v>
                </c:pt>
                <c:pt idx="3230">
                  <c:v>846</c:v>
                </c:pt>
                <c:pt idx="3231">
                  <c:v>846.2</c:v>
                </c:pt>
                <c:pt idx="3232">
                  <c:v>846.4</c:v>
                </c:pt>
                <c:pt idx="3233">
                  <c:v>846.6</c:v>
                </c:pt>
                <c:pt idx="3234">
                  <c:v>846.8</c:v>
                </c:pt>
                <c:pt idx="3235">
                  <c:v>847</c:v>
                </c:pt>
                <c:pt idx="3236">
                  <c:v>847.2</c:v>
                </c:pt>
                <c:pt idx="3237">
                  <c:v>847.4</c:v>
                </c:pt>
                <c:pt idx="3238">
                  <c:v>847.6</c:v>
                </c:pt>
                <c:pt idx="3239">
                  <c:v>847.8</c:v>
                </c:pt>
                <c:pt idx="3240">
                  <c:v>848</c:v>
                </c:pt>
                <c:pt idx="3241">
                  <c:v>848.2</c:v>
                </c:pt>
                <c:pt idx="3242">
                  <c:v>848.4</c:v>
                </c:pt>
                <c:pt idx="3243">
                  <c:v>848.6</c:v>
                </c:pt>
                <c:pt idx="3244">
                  <c:v>848.8</c:v>
                </c:pt>
                <c:pt idx="3245">
                  <c:v>849</c:v>
                </c:pt>
                <c:pt idx="3246">
                  <c:v>849.2</c:v>
                </c:pt>
                <c:pt idx="3247">
                  <c:v>849.4</c:v>
                </c:pt>
                <c:pt idx="3248">
                  <c:v>849.6</c:v>
                </c:pt>
                <c:pt idx="3249">
                  <c:v>849.8</c:v>
                </c:pt>
                <c:pt idx="3250">
                  <c:v>850</c:v>
                </c:pt>
                <c:pt idx="3251">
                  <c:v>850.2</c:v>
                </c:pt>
                <c:pt idx="3252">
                  <c:v>850.4</c:v>
                </c:pt>
                <c:pt idx="3253">
                  <c:v>850.6</c:v>
                </c:pt>
                <c:pt idx="3254">
                  <c:v>850.8</c:v>
                </c:pt>
                <c:pt idx="3255">
                  <c:v>851</c:v>
                </c:pt>
                <c:pt idx="3256">
                  <c:v>851.2</c:v>
                </c:pt>
                <c:pt idx="3257">
                  <c:v>851.4</c:v>
                </c:pt>
                <c:pt idx="3258">
                  <c:v>851.6</c:v>
                </c:pt>
                <c:pt idx="3259">
                  <c:v>851.8</c:v>
                </c:pt>
                <c:pt idx="3260">
                  <c:v>852</c:v>
                </c:pt>
                <c:pt idx="3261">
                  <c:v>852.2</c:v>
                </c:pt>
                <c:pt idx="3262">
                  <c:v>852.4</c:v>
                </c:pt>
                <c:pt idx="3263">
                  <c:v>852.6</c:v>
                </c:pt>
                <c:pt idx="3264">
                  <c:v>852.8</c:v>
                </c:pt>
                <c:pt idx="3265">
                  <c:v>853</c:v>
                </c:pt>
                <c:pt idx="3266">
                  <c:v>853.2</c:v>
                </c:pt>
                <c:pt idx="3267">
                  <c:v>853.4</c:v>
                </c:pt>
                <c:pt idx="3268">
                  <c:v>853.6</c:v>
                </c:pt>
                <c:pt idx="3269">
                  <c:v>853.8</c:v>
                </c:pt>
                <c:pt idx="3270">
                  <c:v>854</c:v>
                </c:pt>
                <c:pt idx="3271">
                  <c:v>854.2</c:v>
                </c:pt>
                <c:pt idx="3272">
                  <c:v>854.4</c:v>
                </c:pt>
                <c:pt idx="3273">
                  <c:v>854.6</c:v>
                </c:pt>
                <c:pt idx="3274">
                  <c:v>854.8</c:v>
                </c:pt>
                <c:pt idx="3275">
                  <c:v>855</c:v>
                </c:pt>
                <c:pt idx="3276">
                  <c:v>855.2</c:v>
                </c:pt>
                <c:pt idx="3277">
                  <c:v>855.4</c:v>
                </c:pt>
                <c:pt idx="3278">
                  <c:v>855.6</c:v>
                </c:pt>
                <c:pt idx="3279">
                  <c:v>855.8</c:v>
                </c:pt>
                <c:pt idx="3280">
                  <c:v>856</c:v>
                </c:pt>
                <c:pt idx="3281">
                  <c:v>856.2</c:v>
                </c:pt>
                <c:pt idx="3282">
                  <c:v>856.4</c:v>
                </c:pt>
                <c:pt idx="3283">
                  <c:v>856.6</c:v>
                </c:pt>
                <c:pt idx="3284">
                  <c:v>856.8</c:v>
                </c:pt>
                <c:pt idx="3285">
                  <c:v>857</c:v>
                </c:pt>
                <c:pt idx="3286">
                  <c:v>857.2</c:v>
                </c:pt>
                <c:pt idx="3287">
                  <c:v>857.4</c:v>
                </c:pt>
                <c:pt idx="3288">
                  <c:v>857.6</c:v>
                </c:pt>
                <c:pt idx="3289">
                  <c:v>857.8</c:v>
                </c:pt>
                <c:pt idx="3290">
                  <c:v>858</c:v>
                </c:pt>
                <c:pt idx="3291">
                  <c:v>858.2</c:v>
                </c:pt>
                <c:pt idx="3292">
                  <c:v>858.4</c:v>
                </c:pt>
                <c:pt idx="3293">
                  <c:v>858.6</c:v>
                </c:pt>
                <c:pt idx="3294">
                  <c:v>858.8</c:v>
                </c:pt>
                <c:pt idx="3295">
                  <c:v>859</c:v>
                </c:pt>
                <c:pt idx="3296">
                  <c:v>859.2</c:v>
                </c:pt>
                <c:pt idx="3297">
                  <c:v>859.4</c:v>
                </c:pt>
                <c:pt idx="3298">
                  <c:v>859.6</c:v>
                </c:pt>
                <c:pt idx="3299">
                  <c:v>859.8</c:v>
                </c:pt>
                <c:pt idx="3300">
                  <c:v>860</c:v>
                </c:pt>
                <c:pt idx="3301">
                  <c:v>860.2</c:v>
                </c:pt>
                <c:pt idx="3302">
                  <c:v>860.4</c:v>
                </c:pt>
                <c:pt idx="3303">
                  <c:v>860.6</c:v>
                </c:pt>
                <c:pt idx="3304">
                  <c:v>860.8</c:v>
                </c:pt>
                <c:pt idx="3305">
                  <c:v>861</c:v>
                </c:pt>
                <c:pt idx="3306">
                  <c:v>861.2</c:v>
                </c:pt>
                <c:pt idx="3307">
                  <c:v>861.4</c:v>
                </c:pt>
                <c:pt idx="3308">
                  <c:v>861.6</c:v>
                </c:pt>
                <c:pt idx="3309">
                  <c:v>861.8</c:v>
                </c:pt>
                <c:pt idx="3310">
                  <c:v>862</c:v>
                </c:pt>
                <c:pt idx="3311">
                  <c:v>862.2</c:v>
                </c:pt>
                <c:pt idx="3312">
                  <c:v>862.4</c:v>
                </c:pt>
                <c:pt idx="3313">
                  <c:v>862.6</c:v>
                </c:pt>
                <c:pt idx="3314">
                  <c:v>862.8</c:v>
                </c:pt>
                <c:pt idx="3315">
                  <c:v>863</c:v>
                </c:pt>
                <c:pt idx="3316">
                  <c:v>863.2</c:v>
                </c:pt>
                <c:pt idx="3317">
                  <c:v>863.4</c:v>
                </c:pt>
                <c:pt idx="3318">
                  <c:v>863.6</c:v>
                </c:pt>
                <c:pt idx="3319">
                  <c:v>863.8</c:v>
                </c:pt>
                <c:pt idx="3320">
                  <c:v>864</c:v>
                </c:pt>
                <c:pt idx="3321">
                  <c:v>864.2</c:v>
                </c:pt>
                <c:pt idx="3322">
                  <c:v>864.4</c:v>
                </c:pt>
                <c:pt idx="3323">
                  <c:v>864.6</c:v>
                </c:pt>
                <c:pt idx="3324">
                  <c:v>864.8</c:v>
                </c:pt>
                <c:pt idx="3325">
                  <c:v>865</c:v>
                </c:pt>
                <c:pt idx="3326">
                  <c:v>865.2</c:v>
                </c:pt>
                <c:pt idx="3327">
                  <c:v>865.4</c:v>
                </c:pt>
                <c:pt idx="3328">
                  <c:v>865.6</c:v>
                </c:pt>
                <c:pt idx="3329">
                  <c:v>865.8</c:v>
                </c:pt>
                <c:pt idx="3330">
                  <c:v>866</c:v>
                </c:pt>
                <c:pt idx="3331">
                  <c:v>866.2</c:v>
                </c:pt>
                <c:pt idx="3332">
                  <c:v>866.4</c:v>
                </c:pt>
                <c:pt idx="3333">
                  <c:v>866.6</c:v>
                </c:pt>
                <c:pt idx="3334">
                  <c:v>866.8</c:v>
                </c:pt>
                <c:pt idx="3335">
                  <c:v>867</c:v>
                </c:pt>
                <c:pt idx="3336">
                  <c:v>867.2</c:v>
                </c:pt>
                <c:pt idx="3337">
                  <c:v>867.4</c:v>
                </c:pt>
                <c:pt idx="3338">
                  <c:v>867.6</c:v>
                </c:pt>
                <c:pt idx="3339">
                  <c:v>867.8</c:v>
                </c:pt>
                <c:pt idx="3340">
                  <c:v>868</c:v>
                </c:pt>
                <c:pt idx="3341">
                  <c:v>868.2</c:v>
                </c:pt>
                <c:pt idx="3342">
                  <c:v>868.4</c:v>
                </c:pt>
                <c:pt idx="3343">
                  <c:v>868.6</c:v>
                </c:pt>
                <c:pt idx="3344">
                  <c:v>868.8</c:v>
                </c:pt>
                <c:pt idx="3345">
                  <c:v>869</c:v>
                </c:pt>
                <c:pt idx="3346">
                  <c:v>869.2</c:v>
                </c:pt>
                <c:pt idx="3347">
                  <c:v>869.4</c:v>
                </c:pt>
                <c:pt idx="3348">
                  <c:v>869.6</c:v>
                </c:pt>
                <c:pt idx="3349">
                  <c:v>869.8</c:v>
                </c:pt>
                <c:pt idx="3350">
                  <c:v>870</c:v>
                </c:pt>
                <c:pt idx="3351">
                  <c:v>870.2</c:v>
                </c:pt>
                <c:pt idx="3352">
                  <c:v>870.4</c:v>
                </c:pt>
                <c:pt idx="3353">
                  <c:v>870.6</c:v>
                </c:pt>
                <c:pt idx="3354">
                  <c:v>870.8</c:v>
                </c:pt>
                <c:pt idx="3355">
                  <c:v>871</c:v>
                </c:pt>
                <c:pt idx="3356">
                  <c:v>871.2</c:v>
                </c:pt>
                <c:pt idx="3357">
                  <c:v>871.4</c:v>
                </c:pt>
                <c:pt idx="3358">
                  <c:v>871.6</c:v>
                </c:pt>
                <c:pt idx="3359">
                  <c:v>871.8</c:v>
                </c:pt>
                <c:pt idx="3360">
                  <c:v>872</c:v>
                </c:pt>
                <c:pt idx="3361">
                  <c:v>872.2</c:v>
                </c:pt>
                <c:pt idx="3362">
                  <c:v>872.4</c:v>
                </c:pt>
                <c:pt idx="3363">
                  <c:v>872.6</c:v>
                </c:pt>
                <c:pt idx="3364">
                  <c:v>872.8</c:v>
                </c:pt>
                <c:pt idx="3365">
                  <c:v>873</c:v>
                </c:pt>
                <c:pt idx="3366">
                  <c:v>873.2</c:v>
                </c:pt>
                <c:pt idx="3367">
                  <c:v>873.4</c:v>
                </c:pt>
                <c:pt idx="3368">
                  <c:v>873.6</c:v>
                </c:pt>
                <c:pt idx="3369">
                  <c:v>873.8</c:v>
                </c:pt>
                <c:pt idx="3370">
                  <c:v>874</c:v>
                </c:pt>
                <c:pt idx="3371">
                  <c:v>874.2</c:v>
                </c:pt>
                <c:pt idx="3372">
                  <c:v>874.4</c:v>
                </c:pt>
                <c:pt idx="3373">
                  <c:v>874.6</c:v>
                </c:pt>
                <c:pt idx="3374">
                  <c:v>874.8</c:v>
                </c:pt>
                <c:pt idx="3375">
                  <c:v>875</c:v>
                </c:pt>
                <c:pt idx="3376">
                  <c:v>875.2</c:v>
                </c:pt>
                <c:pt idx="3377">
                  <c:v>875.4</c:v>
                </c:pt>
                <c:pt idx="3378">
                  <c:v>875.6</c:v>
                </c:pt>
                <c:pt idx="3379">
                  <c:v>875.8</c:v>
                </c:pt>
                <c:pt idx="3380">
                  <c:v>876</c:v>
                </c:pt>
                <c:pt idx="3381">
                  <c:v>876.2</c:v>
                </c:pt>
                <c:pt idx="3382">
                  <c:v>876.4</c:v>
                </c:pt>
                <c:pt idx="3383">
                  <c:v>876.6</c:v>
                </c:pt>
                <c:pt idx="3384">
                  <c:v>876.8</c:v>
                </c:pt>
                <c:pt idx="3385">
                  <c:v>877</c:v>
                </c:pt>
                <c:pt idx="3386">
                  <c:v>877.2</c:v>
                </c:pt>
                <c:pt idx="3387">
                  <c:v>877.4</c:v>
                </c:pt>
                <c:pt idx="3388">
                  <c:v>877.6</c:v>
                </c:pt>
                <c:pt idx="3389">
                  <c:v>877.8</c:v>
                </c:pt>
                <c:pt idx="3390">
                  <c:v>878</c:v>
                </c:pt>
                <c:pt idx="3391">
                  <c:v>878.2</c:v>
                </c:pt>
                <c:pt idx="3392">
                  <c:v>878.4</c:v>
                </c:pt>
                <c:pt idx="3393">
                  <c:v>878.6</c:v>
                </c:pt>
                <c:pt idx="3394">
                  <c:v>878.8</c:v>
                </c:pt>
                <c:pt idx="3395">
                  <c:v>879</c:v>
                </c:pt>
                <c:pt idx="3396">
                  <c:v>879.2</c:v>
                </c:pt>
                <c:pt idx="3397">
                  <c:v>879.4</c:v>
                </c:pt>
                <c:pt idx="3398">
                  <c:v>879.6</c:v>
                </c:pt>
                <c:pt idx="3399">
                  <c:v>879.8</c:v>
                </c:pt>
                <c:pt idx="3400">
                  <c:v>880</c:v>
                </c:pt>
                <c:pt idx="3401">
                  <c:v>880.2</c:v>
                </c:pt>
                <c:pt idx="3402">
                  <c:v>880.4</c:v>
                </c:pt>
                <c:pt idx="3403">
                  <c:v>880.6</c:v>
                </c:pt>
                <c:pt idx="3404">
                  <c:v>880.8</c:v>
                </c:pt>
                <c:pt idx="3405">
                  <c:v>881</c:v>
                </c:pt>
                <c:pt idx="3406">
                  <c:v>881.2</c:v>
                </c:pt>
                <c:pt idx="3407">
                  <c:v>881.4</c:v>
                </c:pt>
                <c:pt idx="3408">
                  <c:v>881.6</c:v>
                </c:pt>
                <c:pt idx="3409">
                  <c:v>881.8</c:v>
                </c:pt>
                <c:pt idx="3410">
                  <c:v>882</c:v>
                </c:pt>
                <c:pt idx="3411">
                  <c:v>882.2</c:v>
                </c:pt>
                <c:pt idx="3412">
                  <c:v>882.4</c:v>
                </c:pt>
                <c:pt idx="3413">
                  <c:v>882.6</c:v>
                </c:pt>
                <c:pt idx="3414">
                  <c:v>882.8</c:v>
                </c:pt>
                <c:pt idx="3415">
                  <c:v>883</c:v>
                </c:pt>
                <c:pt idx="3416">
                  <c:v>883.2</c:v>
                </c:pt>
                <c:pt idx="3417">
                  <c:v>883.4</c:v>
                </c:pt>
                <c:pt idx="3418">
                  <c:v>883.6</c:v>
                </c:pt>
                <c:pt idx="3419">
                  <c:v>883.8</c:v>
                </c:pt>
                <c:pt idx="3420">
                  <c:v>884</c:v>
                </c:pt>
                <c:pt idx="3421">
                  <c:v>884.2</c:v>
                </c:pt>
                <c:pt idx="3422">
                  <c:v>884.4</c:v>
                </c:pt>
                <c:pt idx="3423">
                  <c:v>884.6</c:v>
                </c:pt>
                <c:pt idx="3424">
                  <c:v>884.8</c:v>
                </c:pt>
                <c:pt idx="3425">
                  <c:v>885</c:v>
                </c:pt>
                <c:pt idx="3426">
                  <c:v>885.2</c:v>
                </c:pt>
                <c:pt idx="3427">
                  <c:v>885.4</c:v>
                </c:pt>
                <c:pt idx="3428">
                  <c:v>885.6</c:v>
                </c:pt>
                <c:pt idx="3429">
                  <c:v>885.8</c:v>
                </c:pt>
                <c:pt idx="3430">
                  <c:v>886</c:v>
                </c:pt>
                <c:pt idx="3431">
                  <c:v>886.2</c:v>
                </c:pt>
                <c:pt idx="3432">
                  <c:v>886.4</c:v>
                </c:pt>
                <c:pt idx="3433">
                  <c:v>886.6</c:v>
                </c:pt>
                <c:pt idx="3434">
                  <c:v>886.8</c:v>
                </c:pt>
                <c:pt idx="3435">
                  <c:v>887</c:v>
                </c:pt>
                <c:pt idx="3436">
                  <c:v>887.2</c:v>
                </c:pt>
                <c:pt idx="3437">
                  <c:v>887.4</c:v>
                </c:pt>
                <c:pt idx="3438">
                  <c:v>887.6</c:v>
                </c:pt>
                <c:pt idx="3439">
                  <c:v>887.8</c:v>
                </c:pt>
                <c:pt idx="3440">
                  <c:v>888</c:v>
                </c:pt>
                <c:pt idx="3441">
                  <c:v>888.2</c:v>
                </c:pt>
                <c:pt idx="3442">
                  <c:v>888.4</c:v>
                </c:pt>
                <c:pt idx="3443">
                  <c:v>888.6</c:v>
                </c:pt>
                <c:pt idx="3444">
                  <c:v>888.8</c:v>
                </c:pt>
                <c:pt idx="3445">
                  <c:v>889</c:v>
                </c:pt>
                <c:pt idx="3446">
                  <c:v>889.2</c:v>
                </c:pt>
                <c:pt idx="3447">
                  <c:v>889.4</c:v>
                </c:pt>
                <c:pt idx="3448">
                  <c:v>889.6</c:v>
                </c:pt>
                <c:pt idx="3449">
                  <c:v>889.8</c:v>
                </c:pt>
                <c:pt idx="3450">
                  <c:v>890</c:v>
                </c:pt>
                <c:pt idx="3451">
                  <c:v>890.2</c:v>
                </c:pt>
                <c:pt idx="3452">
                  <c:v>890.4</c:v>
                </c:pt>
                <c:pt idx="3453">
                  <c:v>890.6</c:v>
                </c:pt>
                <c:pt idx="3454">
                  <c:v>890.8</c:v>
                </c:pt>
                <c:pt idx="3455">
                  <c:v>891</c:v>
                </c:pt>
                <c:pt idx="3456">
                  <c:v>891.2</c:v>
                </c:pt>
                <c:pt idx="3457">
                  <c:v>891.4</c:v>
                </c:pt>
                <c:pt idx="3458">
                  <c:v>891.6</c:v>
                </c:pt>
                <c:pt idx="3459">
                  <c:v>891.8</c:v>
                </c:pt>
                <c:pt idx="3460">
                  <c:v>892</c:v>
                </c:pt>
                <c:pt idx="3461">
                  <c:v>892.2</c:v>
                </c:pt>
                <c:pt idx="3462">
                  <c:v>892.4</c:v>
                </c:pt>
                <c:pt idx="3463">
                  <c:v>892.6</c:v>
                </c:pt>
                <c:pt idx="3464">
                  <c:v>892.8</c:v>
                </c:pt>
                <c:pt idx="3465">
                  <c:v>893</c:v>
                </c:pt>
                <c:pt idx="3466">
                  <c:v>893.2</c:v>
                </c:pt>
                <c:pt idx="3467">
                  <c:v>893.4</c:v>
                </c:pt>
                <c:pt idx="3468">
                  <c:v>893.6</c:v>
                </c:pt>
                <c:pt idx="3469">
                  <c:v>893.8</c:v>
                </c:pt>
                <c:pt idx="3470">
                  <c:v>894</c:v>
                </c:pt>
                <c:pt idx="3471">
                  <c:v>894.2</c:v>
                </c:pt>
                <c:pt idx="3472">
                  <c:v>894.4</c:v>
                </c:pt>
                <c:pt idx="3473">
                  <c:v>894.6</c:v>
                </c:pt>
                <c:pt idx="3474">
                  <c:v>894.8</c:v>
                </c:pt>
                <c:pt idx="3475">
                  <c:v>895</c:v>
                </c:pt>
                <c:pt idx="3476">
                  <c:v>895.2</c:v>
                </c:pt>
                <c:pt idx="3477">
                  <c:v>895.4</c:v>
                </c:pt>
                <c:pt idx="3478">
                  <c:v>895.6</c:v>
                </c:pt>
                <c:pt idx="3479">
                  <c:v>895.8</c:v>
                </c:pt>
                <c:pt idx="3480">
                  <c:v>896</c:v>
                </c:pt>
                <c:pt idx="3481">
                  <c:v>896.2</c:v>
                </c:pt>
                <c:pt idx="3482">
                  <c:v>896.4</c:v>
                </c:pt>
                <c:pt idx="3483">
                  <c:v>896.6</c:v>
                </c:pt>
                <c:pt idx="3484">
                  <c:v>896.8</c:v>
                </c:pt>
                <c:pt idx="3485">
                  <c:v>897</c:v>
                </c:pt>
                <c:pt idx="3486">
                  <c:v>897.2</c:v>
                </c:pt>
                <c:pt idx="3487">
                  <c:v>897.4</c:v>
                </c:pt>
                <c:pt idx="3488">
                  <c:v>897.6</c:v>
                </c:pt>
                <c:pt idx="3489">
                  <c:v>897.8</c:v>
                </c:pt>
                <c:pt idx="3490">
                  <c:v>898</c:v>
                </c:pt>
                <c:pt idx="3491">
                  <c:v>898.2</c:v>
                </c:pt>
                <c:pt idx="3492">
                  <c:v>898.4</c:v>
                </c:pt>
                <c:pt idx="3493">
                  <c:v>898.6</c:v>
                </c:pt>
                <c:pt idx="3494">
                  <c:v>898.8</c:v>
                </c:pt>
                <c:pt idx="3495">
                  <c:v>899</c:v>
                </c:pt>
                <c:pt idx="3496">
                  <c:v>899.2</c:v>
                </c:pt>
                <c:pt idx="3497">
                  <c:v>899.4</c:v>
                </c:pt>
                <c:pt idx="3498">
                  <c:v>899.6</c:v>
                </c:pt>
                <c:pt idx="3499">
                  <c:v>899.8</c:v>
                </c:pt>
                <c:pt idx="3500">
                  <c:v>900</c:v>
                </c:pt>
              </c:numCache>
            </c:numRef>
          </c:xVal>
          <c:yVal>
            <c:numRef>
              <c:f>'CY74526'!$C$27:$C$3527</c:f>
              <c:numCache>
                <c:formatCode>General</c:formatCode>
                <c:ptCount val="3501"/>
                <c:pt idx="0">
                  <c:v>0.3498</c:v>
                </c:pt>
                <c:pt idx="1">
                  <c:v>0.34379999999999999</c:v>
                </c:pt>
                <c:pt idx="2">
                  <c:v>0.3377</c:v>
                </c:pt>
                <c:pt idx="3">
                  <c:v>0.3332</c:v>
                </c:pt>
                <c:pt idx="4">
                  <c:v>0.32190000000000002</c:v>
                </c:pt>
                <c:pt idx="5">
                  <c:v>0.31890000000000002</c:v>
                </c:pt>
                <c:pt idx="6">
                  <c:v>0.311</c:v>
                </c:pt>
                <c:pt idx="7">
                  <c:v>0.30320000000000003</c:v>
                </c:pt>
                <c:pt idx="8">
                  <c:v>0.30149999999999999</c:v>
                </c:pt>
                <c:pt idx="9">
                  <c:v>0.29430000000000001</c:v>
                </c:pt>
                <c:pt idx="10">
                  <c:v>0.29149999999999998</c:v>
                </c:pt>
                <c:pt idx="11">
                  <c:v>0.28320000000000001</c:v>
                </c:pt>
                <c:pt idx="12">
                  <c:v>0.27910000000000001</c:v>
                </c:pt>
                <c:pt idx="13">
                  <c:v>0.27210000000000001</c:v>
                </c:pt>
                <c:pt idx="14">
                  <c:v>0.26540000000000002</c:v>
                </c:pt>
                <c:pt idx="15">
                  <c:v>0.2616</c:v>
                </c:pt>
                <c:pt idx="16">
                  <c:v>0.25540000000000002</c:v>
                </c:pt>
                <c:pt idx="17">
                  <c:v>0.25130000000000002</c:v>
                </c:pt>
                <c:pt idx="18">
                  <c:v>0.245</c:v>
                </c:pt>
                <c:pt idx="19">
                  <c:v>0.24279999999999999</c:v>
                </c:pt>
                <c:pt idx="20">
                  <c:v>0.23730000000000001</c:v>
                </c:pt>
                <c:pt idx="21">
                  <c:v>0.2351</c:v>
                </c:pt>
                <c:pt idx="22">
                  <c:v>0.22889999999999999</c:v>
                </c:pt>
                <c:pt idx="23">
                  <c:v>0.22359999999999999</c:v>
                </c:pt>
                <c:pt idx="24">
                  <c:v>0.22020000000000001</c:v>
                </c:pt>
                <c:pt idx="25">
                  <c:v>0.2165</c:v>
                </c:pt>
                <c:pt idx="26">
                  <c:v>0.21310000000000001</c:v>
                </c:pt>
                <c:pt idx="27">
                  <c:v>0.2079</c:v>
                </c:pt>
                <c:pt idx="28">
                  <c:v>0.20630000000000001</c:v>
                </c:pt>
                <c:pt idx="29">
                  <c:v>0.20069999999999999</c:v>
                </c:pt>
                <c:pt idx="30">
                  <c:v>0.19589999999999999</c:v>
                </c:pt>
                <c:pt idx="31">
                  <c:v>0.19439999999999999</c:v>
                </c:pt>
                <c:pt idx="32">
                  <c:v>0.1883</c:v>
                </c:pt>
                <c:pt idx="33">
                  <c:v>0.18540000000000001</c:v>
                </c:pt>
                <c:pt idx="34">
                  <c:v>0.1822</c:v>
                </c:pt>
                <c:pt idx="35">
                  <c:v>0.1794</c:v>
                </c:pt>
                <c:pt idx="36">
                  <c:v>0.17699999999999999</c:v>
                </c:pt>
                <c:pt idx="37">
                  <c:v>0.17530000000000001</c:v>
                </c:pt>
                <c:pt idx="38">
                  <c:v>0.1701</c:v>
                </c:pt>
                <c:pt idx="39">
                  <c:v>0.16639999999999999</c:v>
                </c:pt>
                <c:pt idx="40">
                  <c:v>0.16389999999999999</c:v>
                </c:pt>
                <c:pt idx="41">
                  <c:v>0.1605</c:v>
                </c:pt>
                <c:pt idx="42">
                  <c:v>0.15959999999999999</c:v>
                </c:pt>
                <c:pt idx="43">
                  <c:v>0.157</c:v>
                </c:pt>
                <c:pt idx="44">
                  <c:v>0.15559999999999999</c:v>
                </c:pt>
                <c:pt idx="45">
                  <c:v>0.1517</c:v>
                </c:pt>
                <c:pt idx="46">
                  <c:v>0.14860000000000001</c:v>
                </c:pt>
                <c:pt idx="47">
                  <c:v>0.14760000000000001</c:v>
                </c:pt>
                <c:pt idx="48">
                  <c:v>0.14360000000000001</c:v>
                </c:pt>
                <c:pt idx="49">
                  <c:v>0.1424</c:v>
                </c:pt>
                <c:pt idx="50">
                  <c:v>0.1401</c:v>
                </c:pt>
                <c:pt idx="51">
                  <c:v>0.13869999999999999</c:v>
                </c:pt>
                <c:pt idx="52">
                  <c:v>0.13569999999999999</c:v>
                </c:pt>
                <c:pt idx="53">
                  <c:v>0.13420000000000001</c:v>
                </c:pt>
                <c:pt idx="54">
                  <c:v>0.1331</c:v>
                </c:pt>
                <c:pt idx="55">
                  <c:v>0.12970000000000001</c:v>
                </c:pt>
                <c:pt idx="56">
                  <c:v>0.12859999999999999</c:v>
                </c:pt>
                <c:pt idx="57">
                  <c:v>0.12559999999999999</c:v>
                </c:pt>
                <c:pt idx="58">
                  <c:v>0.1246</c:v>
                </c:pt>
                <c:pt idx="59">
                  <c:v>0.1222</c:v>
                </c:pt>
                <c:pt idx="60">
                  <c:v>0.12130000000000001</c:v>
                </c:pt>
                <c:pt idx="61">
                  <c:v>0.11890000000000001</c:v>
                </c:pt>
                <c:pt idx="62">
                  <c:v>0.1167</c:v>
                </c:pt>
                <c:pt idx="63">
                  <c:v>0.11600000000000001</c:v>
                </c:pt>
                <c:pt idx="64">
                  <c:v>0.114</c:v>
                </c:pt>
                <c:pt idx="65">
                  <c:v>0.1119</c:v>
                </c:pt>
                <c:pt idx="66">
                  <c:v>0.11</c:v>
                </c:pt>
                <c:pt idx="67">
                  <c:v>0.1094</c:v>
                </c:pt>
                <c:pt idx="68">
                  <c:v>0.10730000000000001</c:v>
                </c:pt>
                <c:pt idx="69">
                  <c:v>0.10580000000000001</c:v>
                </c:pt>
                <c:pt idx="70">
                  <c:v>0.105</c:v>
                </c:pt>
                <c:pt idx="71">
                  <c:v>0.10290000000000001</c:v>
                </c:pt>
                <c:pt idx="72">
                  <c:v>0.1024</c:v>
                </c:pt>
                <c:pt idx="73">
                  <c:v>0.1009</c:v>
                </c:pt>
                <c:pt idx="74">
                  <c:v>0.1002</c:v>
                </c:pt>
                <c:pt idx="75">
                  <c:v>9.9000000000000005E-2</c:v>
                </c:pt>
                <c:pt idx="76">
                  <c:v>9.7500000000000003E-2</c:v>
                </c:pt>
                <c:pt idx="77">
                  <c:v>9.7000000000000003E-2</c:v>
                </c:pt>
                <c:pt idx="78">
                  <c:v>9.5600000000000004E-2</c:v>
                </c:pt>
                <c:pt idx="79">
                  <c:v>9.5000000000000001E-2</c:v>
                </c:pt>
                <c:pt idx="80">
                  <c:v>9.3700000000000006E-2</c:v>
                </c:pt>
                <c:pt idx="81">
                  <c:v>9.2899999999999996E-2</c:v>
                </c:pt>
                <c:pt idx="82">
                  <c:v>9.1999999999999998E-2</c:v>
                </c:pt>
                <c:pt idx="83">
                  <c:v>9.0800000000000006E-2</c:v>
                </c:pt>
                <c:pt idx="84">
                  <c:v>0.09</c:v>
                </c:pt>
                <c:pt idx="85">
                  <c:v>8.9200000000000002E-2</c:v>
                </c:pt>
                <c:pt idx="86">
                  <c:v>8.9200000000000002E-2</c:v>
                </c:pt>
                <c:pt idx="87">
                  <c:v>8.72E-2</c:v>
                </c:pt>
                <c:pt idx="88">
                  <c:v>8.7300000000000003E-2</c:v>
                </c:pt>
                <c:pt idx="89">
                  <c:v>8.6099999999999996E-2</c:v>
                </c:pt>
                <c:pt idx="90">
                  <c:v>8.5099999999999995E-2</c:v>
                </c:pt>
                <c:pt idx="91">
                  <c:v>8.4400000000000003E-2</c:v>
                </c:pt>
                <c:pt idx="92">
                  <c:v>8.3500000000000005E-2</c:v>
                </c:pt>
                <c:pt idx="93">
                  <c:v>8.3299999999999999E-2</c:v>
                </c:pt>
                <c:pt idx="94">
                  <c:v>8.2299999999999998E-2</c:v>
                </c:pt>
                <c:pt idx="95">
                  <c:v>8.1799999999999998E-2</c:v>
                </c:pt>
                <c:pt idx="96">
                  <c:v>8.0500000000000002E-2</c:v>
                </c:pt>
                <c:pt idx="97">
                  <c:v>8.0199999999999994E-2</c:v>
                </c:pt>
                <c:pt idx="98">
                  <c:v>7.9200000000000007E-2</c:v>
                </c:pt>
                <c:pt idx="99">
                  <c:v>7.8299999999999995E-2</c:v>
                </c:pt>
                <c:pt idx="100">
                  <c:v>7.8200000000000006E-2</c:v>
                </c:pt>
                <c:pt idx="101">
                  <c:v>7.6999999999999999E-2</c:v>
                </c:pt>
                <c:pt idx="102">
                  <c:v>7.6899999999999996E-2</c:v>
                </c:pt>
                <c:pt idx="103">
                  <c:v>7.5399999999999995E-2</c:v>
                </c:pt>
                <c:pt idx="104">
                  <c:v>7.4999999999999997E-2</c:v>
                </c:pt>
                <c:pt idx="105">
                  <c:v>7.4200000000000002E-2</c:v>
                </c:pt>
                <c:pt idx="106">
                  <c:v>7.3300000000000004E-2</c:v>
                </c:pt>
                <c:pt idx="107">
                  <c:v>7.2800000000000004E-2</c:v>
                </c:pt>
                <c:pt idx="108">
                  <c:v>7.1999999999999995E-2</c:v>
                </c:pt>
                <c:pt idx="109">
                  <c:v>7.1800000000000003E-2</c:v>
                </c:pt>
                <c:pt idx="110">
                  <c:v>7.0599999999999996E-2</c:v>
                </c:pt>
                <c:pt idx="111">
                  <c:v>7.0499999999999993E-2</c:v>
                </c:pt>
                <c:pt idx="112">
                  <c:v>6.9199999999999998E-2</c:v>
                </c:pt>
                <c:pt idx="113">
                  <c:v>6.8599999999999994E-2</c:v>
                </c:pt>
                <c:pt idx="114">
                  <c:v>6.8099999999999994E-2</c:v>
                </c:pt>
                <c:pt idx="115">
                  <c:v>6.7400000000000002E-2</c:v>
                </c:pt>
                <c:pt idx="116">
                  <c:v>6.6799999999999998E-2</c:v>
                </c:pt>
                <c:pt idx="117">
                  <c:v>6.5799999999999997E-2</c:v>
                </c:pt>
                <c:pt idx="118">
                  <c:v>6.5000000000000002E-2</c:v>
                </c:pt>
                <c:pt idx="119">
                  <c:v>6.4399999999999999E-2</c:v>
                </c:pt>
                <c:pt idx="120">
                  <c:v>6.4100000000000004E-2</c:v>
                </c:pt>
                <c:pt idx="121">
                  <c:v>6.3399999999999998E-2</c:v>
                </c:pt>
                <c:pt idx="122">
                  <c:v>6.2799999999999995E-2</c:v>
                </c:pt>
                <c:pt idx="123">
                  <c:v>6.2100000000000002E-2</c:v>
                </c:pt>
                <c:pt idx="124">
                  <c:v>6.1199999999999997E-2</c:v>
                </c:pt>
                <c:pt idx="125">
                  <c:v>6.0900000000000003E-2</c:v>
                </c:pt>
                <c:pt idx="126">
                  <c:v>5.9799999999999999E-2</c:v>
                </c:pt>
                <c:pt idx="127">
                  <c:v>5.96E-2</c:v>
                </c:pt>
                <c:pt idx="128">
                  <c:v>5.8500000000000003E-2</c:v>
                </c:pt>
                <c:pt idx="129">
                  <c:v>5.7500000000000002E-2</c:v>
                </c:pt>
                <c:pt idx="130">
                  <c:v>5.7099999999999998E-2</c:v>
                </c:pt>
                <c:pt idx="131">
                  <c:v>5.6500000000000002E-2</c:v>
                </c:pt>
                <c:pt idx="132">
                  <c:v>5.6399999999999999E-2</c:v>
                </c:pt>
                <c:pt idx="133">
                  <c:v>5.5399999999999998E-2</c:v>
                </c:pt>
                <c:pt idx="134">
                  <c:v>5.4800000000000001E-2</c:v>
                </c:pt>
                <c:pt idx="135">
                  <c:v>5.4100000000000002E-2</c:v>
                </c:pt>
                <c:pt idx="136">
                  <c:v>5.28E-2</c:v>
                </c:pt>
                <c:pt idx="137">
                  <c:v>5.2699999999999997E-2</c:v>
                </c:pt>
                <c:pt idx="138">
                  <c:v>5.1799999999999999E-2</c:v>
                </c:pt>
                <c:pt idx="139">
                  <c:v>5.0900000000000001E-2</c:v>
                </c:pt>
                <c:pt idx="140">
                  <c:v>5.04E-2</c:v>
                </c:pt>
                <c:pt idx="141">
                  <c:v>4.99E-2</c:v>
                </c:pt>
                <c:pt idx="142">
                  <c:v>4.8800000000000003E-2</c:v>
                </c:pt>
                <c:pt idx="143">
                  <c:v>4.8300000000000003E-2</c:v>
                </c:pt>
                <c:pt idx="144">
                  <c:v>4.7600000000000003E-2</c:v>
                </c:pt>
                <c:pt idx="145">
                  <c:v>4.6100000000000002E-2</c:v>
                </c:pt>
                <c:pt idx="146">
                  <c:v>4.5900000000000003E-2</c:v>
                </c:pt>
                <c:pt idx="147">
                  <c:v>4.4900000000000002E-2</c:v>
                </c:pt>
                <c:pt idx="148">
                  <c:v>4.41E-2</c:v>
                </c:pt>
                <c:pt idx="149">
                  <c:v>4.3900000000000002E-2</c:v>
                </c:pt>
                <c:pt idx="150">
                  <c:v>4.2500000000000003E-2</c:v>
                </c:pt>
                <c:pt idx="151">
                  <c:v>4.2099999999999999E-2</c:v>
                </c:pt>
                <c:pt idx="152">
                  <c:v>4.07E-2</c:v>
                </c:pt>
                <c:pt idx="153">
                  <c:v>4.0399999999999998E-2</c:v>
                </c:pt>
                <c:pt idx="154">
                  <c:v>3.95E-2</c:v>
                </c:pt>
                <c:pt idx="155">
                  <c:v>3.9199999999999999E-2</c:v>
                </c:pt>
                <c:pt idx="156">
                  <c:v>3.8199999999999998E-2</c:v>
                </c:pt>
                <c:pt idx="157">
                  <c:v>3.7199999999999997E-2</c:v>
                </c:pt>
                <c:pt idx="158">
                  <c:v>3.6700000000000003E-2</c:v>
                </c:pt>
                <c:pt idx="159">
                  <c:v>3.5700000000000003E-2</c:v>
                </c:pt>
                <c:pt idx="160">
                  <c:v>3.5000000000000003E-2</c:v>
                </c:pt>
                <c:pt idx="161">
                  <c:v>3.4000000000000002E-2</c:v>
                </c:pt>
                <c:pt idx="162">
                  <c:v>3.3599999999999998E-2</c:v>
                </c:pt>
                <c:pt idx="163">
                  <c:v>3.2500000000000001E-2</c:v>
                </c:pt>
                <c:pt idx="164">
                  <c:v>3.2000000000000001E-2</c:v>
                </c:pt>
                <c:pt idx="165">
                  <c:v>3.1099999999999999E-2</c:v>
                </c:pt>
                <c:pt idx="166">
                  <c:v>3.0499999999999999E-2</c:v>
                </c:pt>
                <c:pt idx="167">
                  <c:v>3.0200000000000001E-2</c:v>
                </c:pt>
                <c:pt idx="168">
                  <c:v>2.9000000000000001E-2</c:v>
                </c:pt>
                <c:pt idx="169">
                  <c:v>2.8400000000000002E-2</c:v>
                </c:pt>
                <c:pt idx="170">
                  <c:v>2.7400000000000001E-2</c:v>
                </c:pt>
                <c:pt idx="171">
                  <c:v>2.6599999999999999E-2</c:v>
                </c:pt>
                <c:pt idx="172">
                  <c:v>2.6100000000000002E-2</c:v>
                </c:pt>
                <c:pt idx="173">
                  <c:v>2.5100000000000001E-2</c:v>
                </c:pt>
                <c:pt idx="174">
                  <c:v>2.4500000000000001E-2</c:v>
                </c:pt>
                <c:pt idx="175">
                  <c:v>2.4E-2</c:v>
                </c:pt>
                <c:pt idx="176">
                  <c:v>2.3699999999999999E-2</c:v>
                </c:pt>
                <c:pt idx="177">
                  <c:v>2.2599999999999999E-2</c:v>
                </c:pt>
                <c:pt idx="178">
                  <c:v>2.2200000000000001E-2</c:v>
                </c:pt>
                <c:pt idx="179">
                  <c:v>2.1700000000000001E-2</c:v>
                </c:pt>
                <c:pt idx="180">
                  <c:v>2.0899999999999998E-2</c:v>
                </c:pt>
                <c:pt idx="181">
                  <c:v>2.06E-2</c:v>
                </c:pt>
                <c:pt idx="182">
                  <c:v>1.9800000000000002E-2</c:v>
                </c:pt>
                <c:pt idx="183">
                  <c:v>1.95E-2</c:v>
                </c:pt>
                <c:pt idx="184">
                  <c:v>1.9099999999999999E-2</c:v>
                </c:pt>
                <c:pt idx="185">
                  <c:v>1.8499999999999999E-2</c:v>
                </c:pt>
                <c:pt idx="186">
                  <c:v>1.84E-2</c:v>
                </c:pt>
                <c:pt idx="187">
                  <c:v>1.78E-2</c:v>
                </c:pt>
                <c:pt idx="188">
                  <c:v>1.7299999999999999E-2</c:v>
                </c:pt>
                <c:pt idx="189">
                  <c:v>1.7299999999999999E-2</c:v>
                </c:pt>
                <c:pt idx="190">
                  <c:v>1.66E-2</c:v>
                </c:pt>
                <c:pt idx="191">
                  <c:v>1.6199999999999999E-2</c:v>
                </c:pt>
                <c:pt idx="192">
                  <c:v>1.61E-2</c:v>
                </c:pt>
                <c:pt idx="193">
                  <c:v>1.5599999999999999E-2</c:v>
                </c:pt>
                <c:pt idx="194">
                  <c:v>1.5299999999999999E-2</c:v>
                </c:pt>
                <c:pt idx="195">
                  <c:v>1.54E-2</c:v>
                </c:pt>
                <c:pt idx="196">
                  <c:v>1.4800000000000001E-2</c:v>
                </c:pt>
                <c:pt idx="197">
                  <c:v>1.4500000000000001E-2</c:v>
                </c:pt>
                <c:pt idx="198">
                  <c:v>1.43E-2</c:v>
                </c:pt>
                <c:pt idx="199">
                  <c:v>1.43E-2</c:v>
                </c:pt>
                <c:pt idx="200">
                  <c:v>1.4E-2</c:v>
                </c:pt>
                <c:pt idx="201">
                  <c:v>1.35E-2</c:v>
                </c:pt>
                <c:pt idx="202">
                  <c:v>1.32E-2</c:v>
                </c:pt>
                <c:pt idx="203">
                  <c:v>1.3299999999999999E-2</c:v>
                </c:pt>
                <c:pt idx="204">
                  <c:v>1.2999999999999999E-2</c:v>
                </c:pt>
                <c:pt idx="205">
                  <c:v>1.2800000000000001E-2</c:v>
                </c:pt>
                <c:pt idx="206">
                  <c:v>1.2999999999999999E-2</c:v>
                </c:pt>
                <c:pt idx="207">
                  <c:v>1.24E-2</c:v>
                </c:pt>
                <c:pt idx="208">
                  <c:v>1.2200000000000001E-2</c:v>
                </c:pt>
                <c:pt idx="209">
                  <c:v>1.1900000000000001E-2</c:v>
                </c:pt>
                <c:pt idx="210">
                  <c:v>1.2E-2</c:v>
                </c:pt>
                <c:pt idx="211">
                  <c:v>1.21E-2</c:v>
                </c:pt>
                <c:pt idx="212">
                  <c:v>1.1599999999999999E-2</c:v>
                </c:pt>
                <c:pt idx="213">
                  <c:v>1.15E-2</c:v>
                </c:pt>
                <c:pt idx="214">
                  <c:v>1.1599999999999999E-2</c:v>
                </c:pt>
                <c:pt idx="215">
                  <c:v>1.1900000000000001E-2</c:v>
                </c:pt>
                <c:pt idx="216">
                  <c:v>1.1599999999999999E-2</c:v>
                </c:pt>
                <c:pt idx="217">
                  <c:v>1.09E-2</c:v>
                </c:pt>
                <c:pt idx="218">
                  <c:v>1.15E-2</c:v>
                </c:pt>
                <c:pt idx="219">
                  <c:v>1.09E-2</c:v>
                </c:pt>
                <c:pt idx="220">
                  <c:v>1.11E-2</c:v>
                </c:pt>
                <c:pt idx="221">
                  <c:v>1.0800000000000001E-2</c:v>
                </c:pt>
                <c:pt idx="222">
                  <c:v>1.0999999999999999E-2</c:v>
                </c:pt>
                <c:pt idx="223">
                  <c:v>1.14E-2</c:v>
                </c:pt>
                <c:pt idx="224">
                  <c:v>1.09E-2</c:v>
                </c:pt>
                <c:pt idx="225">
                  <c:v>1.0800000000000001E-2</c:v>
                </c:pt>
                <c:pt idx="226">
                  <c:v>1.04E-2</c:v>
                </c:pt>
                <c:pt idx="227">
                  <c:v>1.0200000000000001E-2</c:v>
                </c:pt>
                <c:pt idx="228">
                  <c:v>1.03E-2</c:v>
                </c:pt>
                <c:pt idx="229">
                  <c:v>1.06E-2</c:v>
                </c:pt>
                <c:pt idx="230">
                  <c:v>1.0200000000000001E-2</c:v>
                </c:pt>
                <c:pt idx="231">
                  <c:v>0.01</c:v>
                </c:pt>
                <c:pt idx="232">
                  <c:v>0.01</c:v>
                </c:pt>
                <c:pt idx="233">
                  <c:v>1.01E-2</c:v>
                </c:pt>
                <c:pt idx="234">
                  <c:v>1.01E-2</c:v>
                </c:pt>
                <c:pt idx="235">
                  <c:v>0.01</c:v>
                </c:pt>
                <c:pt idx="236">
                  <c:v>0.01</c:v>
                </c:pt>
                <c:pt idx="237">
                  <c:v>9.7999999999999997E-3</c:v>
                </c:pt>
                <c:pt idx="238">
                  <c:v>9.7000000000000003E-3</c:v>
                </c:pt>
                <c:pt idx="239">
                  <c:v>9.7999999999999997E-3</c:v>
                </c:pt>
                <c:pt idx="240">
                  <c:v>9.7999999999999997E-3</c:v>
                </c:pt>
                <c:pt idx="241">
                  <c:v>9.7000000000000003E-3</c:v>
                </c:pt>
                <c:pt idx="242">
                  <c:v>9.7000000000000003E-3</c:v>
                </c:pt>
                <c:pt idx="243">
                  <c:v>9.5999999999999992E-3</c:v>
                </c:pt>
                <c:pt idx="244">
                  <c:v>9.7000000000000003E-3</c:v>
                </c:pt>
                <c:pt idx="245">
                  <c:v>9.4999999999999998E-3</c:v>
                </c:pt>
                <c:pt idx="246">
                  <c:v>9.5999999999999992E-3</c:v>
                </c:pt>
                <c:pt idx="247">
                  <c:v>9.2999999999999992E-3</c:v>
                </c:pt>
                <c:pt idx="248">
                  <c:v>9.4999999999999998E-3</c:v>
                </c:pt>
                <c:pt idx="249">
                  <c:v>9.7999999999999997E-3</c:v>
                </c:pt>
                <c:pt idx="250">
                  <c:v>9.1999999999999998E-3</c:v>
                </c:pt>
                <c:pt idx="251">
                  <c:v>9.5999999999999992E-3</c:v>
                </c:pt>
                <c:pt idx="252">
                  <c:v>9.2999999999999992E-3</c:v>
                </c:pt>
                <c:pt idx="253">
                  <c:v>9.4000000000000004E-3</c:v>
                </c:pt>
                <c:pt idx="254">
                  <c:v>9.4999999999999998E-3</c:v>
                </c:pt>
                <c:pt idx="255">
                  <c:v>9.5999999999999992E-3</c:v>
                </c:pt>
                <c:pt idx="256">
                  <c:v>9.2999999999999992E-3</c:v>
                </c:pt>
                <c:pt idx="257">
                  <c:v>9.4999999999999998E-3</c:v>
                </c:pt>
                <c:pt idx="258">
                  <c:v>9.4000000000000004E-3</c:v>
                </c:pt>
                <c:pt idx="259">
                  <c:v>9.4000000000000004E-3</c:v>
                </c:pt>
                <c:pt idx="260">
                  <c:v>9.5999999999999992E-3</c:v>
                </c:pt>
                <c:pt idx="261">
                  <c:v>9.7000000000000003E-3</c:v>
                </c:pt>
                <c:pt idx="262">
                  <c:v>9.7000000000000003E-3</c:v>
                </c:pt>
                <c:pt idx="263">
                  <c:v>9.7000000000000003E-3</c:v>
                </c:pt>
                <c:pt idx="264">
                  <c:v>9.5999999999999992E-3</c:v>
                </c:pt>
                <c:pt idx="265">
                  <c:v>9.7000000000000003E-3</c:v>
                </c:pt>
                <c:pt idx="266">
                  <c:v>9.4999999999999998E-3</c:v>
                </c:pt>
                <c:pt idx="267">
                  <c:v>9.4999999999999998E-3</c:v>
                </c:pt>
                <c:pt idx="268">
                  <c:v>9.7999999999999997E-3</c:v>
                </c:pt>
                <c:pt idx="269">
                  <c:v>9.7999999999999997E-3</c:v>
                </c:pt>
                <c:pt idx="270">
                  <c:v>9.7000000000000003E-3</c:v>
                </c:pt>
                <c:pt idx="271">
                  <c:v>9.7999999999999997E-3</c:v>
                </c:pt>
                <c:pt idx="272">
                  <c:v>9.7000000000000003E-3</c:v>
                </c:pt>
                <c:pt idx="273">
                  <c:v>9.7000000000000003E-3</c:v>
                </c:pt>
                <c:pt idx="274">
                  <c:v>9.7999999999999997E-3</c:v>
                </c:pt>
                <c:pt idx="275">
                  <c:v>9.9000000000000008E-3</c:v>
                </c:pt>
                <c:pt idx="276">
                  <c:v>9.7999999999999997E-3</c:v>
                </c:pt>
                <c:pt idx="277">
                  <c:v>9.7000000000000003E-3</c:v>
                </c:pt>
                <c:pt idx="278">
                  <c:v>9.7999999999999997E-3</c:v>
                </c:pt>
                <c:pt idx="279">
                  <c:v>9.9000000000000008E-3</c:v>
                </c:pt>
                <c:pt idx="280">
                  <c:v>1.01E-2</c:v>
                </c:pt>
                <c:pt idx="281">
                  <c:v>9.4000000000000004E-3</c:v>
                </c:pt>
                <c:pt idx="282">
                  <c:v>9.4999999999999998E-3</c:v>
                </c:pt>
                <c:pt idx="283">
                  <c:v>1.01E-2</c:v>
                </c:pt>
                <c:pt idx="284">
                  <c:v>9.5999999999999992E-3</c:v>
                </c:pt>
                <c:pt idx="285">
                  <c:v>1.01E-2</c:v>
                </c:pt>
                <c:pt idx="286">
                  <c:v>1.0200000000000001E-2</c:v>
                </c:pt>
                <c:pt idx="287">
                  <c:v>9.7000000000000003E-3</c:v>
                </c:pt>
                <c:pt idx="288">
                  <c:v>9.7999999999999997E-3</c:v>
                </c:pt>
                <c:pt idx="289">
                  <c:v>9.7999999999999997E-3</c:v>
                </c:pt>
                <c:pt idx="290">
                  <c:v>1.0200000000000001E-2</c:v>
                </c:pt>
                <c:pt idx="291">
                  <c:v>9.7999999999999997E-3</c:v>
                </c:pt>
                <c:pt idx="292">
                  <c:v>1.01E-2</c:v>
                </c:pt>
                <c:pt idx="293">
                  <c:v>0.01</c:v>
                </c:pt>
                <c:pt idx="294">
                  <c:v>0.01</c:v>
                </c:pt>
                <c:pt idx="295">
                  <c:v>1.0200000000000001E-2</c:v>
                </c:pt>
                <c:pt idx="296">
                  <c:v>1.01E-2</c:v>
                </c:pt>
                <c:pt idx="297">
                  <c:v>1.0699999999999999E-2</c:v>
                </c:pt>
                <c:pt idx="298">
                  <c:v>0.01</c:v>
                </c:pt>
                <c:pt idx="299">
                  <c:v>9.7000000000000003E-3</c:v>
                </c:pt>
                <c:pt idx="300">
                  <c:v>1.03E-2</c:v>
                </c:pt>
                <c:pt idx="301">
                  <c:v>1.0200000000000001E-2</c:v>
                </c:pt>
                <c:pt idx="302">
                  <c:v>1.04E-2</c:v>
                </c:pt>
                <c:pt idx="303">
                  <c:v>1.03E-2</c:v>
                </c:pt>
                <c:pt idx="304">
                  <c:v>1.0200000000000001E-2</c:v>
                </c:pt>
                <c:pt idx="305">
                  <c:v>1.06E-2</c:v>
                </c:pt>
                <c:pt idx="306">
                  <c:v>1.0699999999999999E-2</c:v>
                </c:pt>
                <c:pt idx="307">
                  <c:v>1.0500000000000001E-2</c:v>
                </c:pt>
                <c:pt idx="308">
                  <c:v>1.0500000000000001E-2</c:v>
                </c:pt>
                <c:pt idx="309">
                  <c:v>1.0699999999999999E-2</c:v>
                </c:pt>
                <c:pt idx="310">
                  <c:v>1.0500000000000001E-2</c:v>
                </c:pt>
                <c:pt idx="311">
                  <c:v>1.0699999999999999E-2</c:v>
                </c:pt>
                <c:pt idx="312">
                  <c:v>1.0500000000000001E-2</c:v>
                </c:pt>
                <c:pt idx="313">
                  <c:v>1.01E-2</c:v>
                </c:pt>
                <c:pt idx="314">
                  <c:v>1.0699999999999999E-2</c:v>
                </c:pt>
                <c:pt idx="315">
                  <c:v>1.0800000000000001E-2</c:v>
                </c:pt>
                <c:pt idx="316">
                  <c:v>1.06E-2</c:v>
                </c:pt>
                <c:pt idx="317">
                  <c:v>1.12E-2</c:v>
                </c:pt>
                <c:pt idx="318">
                  <c:v>1.06E-2</c:v>
                </c:pt>
                <c:pt idx="319">
                  <c:v>1.12E-2</c:v>
                </c:pt>
                <c:pt idx="320">
                  <c:v>1.09E-2</c:v>
                </c:pt>
                <c:pt idx="321">
                  <c:v>1.0800000000000001E-2</c:v>
                </c:pt>
                <c:pt idx="322">
                  <c:v>1.11E-2</c:v>
                </c:pt>
                <c:pt idx="323">
                  <c:v>1.04E-2</c:v>
                </c:pt>
                <c:pt idx="324">
                  <c:v>1.0999999999999999E-2</c:v>
                </c:pt>
                <c:pt idx="325">
                  <c:v>1.09E-2</c:v>
                </c:pt>
                <c:pt idx="326">
                  <c:v>1.0699999999999999E-2</c:v>
                </c:pt>
                <c:pt idx="327">
                  <c:v>1.14E-2</c:v>
                </c:pt>
                <c:pt idx="328">
                  <c:v>1.04E-2</c:v>
                </c:pt>
                <c:pt idx="329">
                  <c:v>1.09E-2</c:v>
                </c:pt>
                <c:pt idx="330">
                  <c:v>1.0800000000000001E-2</c:v>
                </c:pt>
                <c:pt idx="331">
                  <c:v>1.14E-2</c:v>
                </c:pt>
                <c:pt idx="332">
                  <c:v>1.11E-2</c:v>
                </c:pt>
                <c:pt idx="333">
                  <c:v>1.1599999999999999E-2</c:v>
                </c:pt>
                <c:pt idx="334">
                  <c:v>1.12E-2</c:v>
                </c:pt>
                <c:pt idx="335">
                  <c:v>1.1299999999999999E-2</c:v>
                </c:pt>
                <c:pt idx="336">
                  <c:v>1.14E-2</c:v>
                </c:pt>
                <c:pt idx="337">
                  <c:v>1.1599999999999999E-2</c:v>
                </c:pt>
                <c:pt idx="338">
                  <c:v>1.14E-2</c:v>
                </c:pt>
                <c:pt idx="339">
                  <c:v>1.1599999999999999E-2</c:v>
                </c:pt>
                <c:pt idx="340">
                  <c:v>1.1299999999999999E-2</c:v>
                </c:pt>
                <c:pt idx="341">
                  <c:v>1.12E-2</c:v>
                </c:pt>
                <c:pt idx="342">
                  <c:v>1.09E-2</c:v>
                </c:pt>
                <c:pt idx="343">
                  <c:v>1.1299999999999999E-2</c:v>
                </c:pt>
                <c:pt idx="344">
                  <c:v>1.14E-2</c:v>
                </c:pt>
                <c:pt idx="345">
                  <c:v>1.1599999999999999E-2</c:v>
                </c:pt>
                <c:pt idx="346">
                  <c:v>1.17E-2</c:v>
                </c:pt>
                <c:pt idx="347">
                  <c:v>1.17E-2</c:v>
                </c:pt>
                <c:pt idx="348">
                  <c:v>1.1900000000000001E-2</c:v>
                </c:pt>
                <c:pt idx="349">
                  <c:v>1.1900000000000001E-2</c:v>
                </c:pt>
                <c:pt idx="350">
                  <c:v>1.15E-2</c:v>
                </c:pt>
                <c:pt idx="351">
                  <c:v>1.1599999999999999E-2</c:v>
                </c:pt>
                <c:pt idx="352">
                  <c:v>1.18E-2</c:v>
                </c:pt>
                <c:pt idx="353">
                  <c:v>1.2200000000000001E-2</c:v>
                </c:pt>
                <c:pt idx="354">
                  <c:v>1.15E-2</c:v>
                </c:pt>
                <c:pt idx="355">
                  <c:v>1.1599999999999999E-2</c:v>
                </c:pt>
                <c:pt idx="356">
                  <c:v>1.17E-2</c:v>
                </c:pt>
                <c:pt idx="357">
                  <c:v>1.18E-2</c:v>
                </c:pt>
                <c:pt idx="358">
                  <c:v>1.23E-2</c:v>
                </c:pt>
                <c:pt idx="359">
                  <c:v>1.21E-2</c:v>
                </c:pt>
                <c:pt idx="360">
                  <c:v>1.2500000000000001E-2</c:v>
                </c:pt>
                <c:pt idx="361">
                  <c:v>1.2500000000000001E-2</c:v>
                </c:pt>
                <c:pt idx="362">
                  <c:v>1.1900000000000001E-2</c:v>
                </c:pt>
                <c:pt idx="363">
                  <c:v>1.1599999999999999E-2</c:v>
                </c:pt>
                <c:pt idx="364">
                  <c:v>1.21E-2</c:v>
                </c:pt>
                <c:pt idx="365">
                  <c:v>1.18E-2</c:v>
                </c:pt>
                <c:pt idx="366">
                  <c:v>1.24E-2</c:v>
                </c:pt>
                <c:pt idx="367">
                  <c:v>1.21E-2</c:v>
                </c:pt>
                <c:pt idx="368">
                  <c:v>1.23E-2</c:v>
                </c:pt>
                <c:pt idx="369">
                  <c:v>1.21E-2</c:v>
                </c:pt>
                <c:pt idx="370">
                  <c:v>1.18E-2</c:v>
                </c:pt>
                <c:pt idx="371">
                  <c:v>1.1900000000000001E-2</c:v>
                </c:pt>
                <c:pt idx="372">
                  <c:v>1.18E-2</c:v>
                </c:pt>
                <c:pt idx="373">
                  <c:v>1.1900000000000001E-2</c:v>
                </c:pt>
                <c:pt idx="374">
                  <c:v>1.1900000000000001E-2</c:v>
                </c:pt>
                <c:pt idx="375">
                  <c:v>1.24E-2</c:v>
                </c:pt>
                <c:pt idx="376">
                  <c:v>1.2800000000000001E-2</c:v>
                </c:pt>
                <c:pt idx="377">
                  <c:v>1.26E-2</c:v>
                </c:pt>
                <c:pt idx="378">
                  <c:v>1.24E-2</c:v>
                </c:pt>
                <c:pt idx="379">
                  <c:v>1.32E-2</c:v>
                </c:pt>
                <c:pt idx="380">
                  <c:v>1.2E-2</c:v>
                </c:pt>
                <c:pt idx="381">
                  <c:v>1.24E-2</c:v>
                </c:pt>
                <c:pt idx="382">
                  <c:v>1.2699999999999999E-2</c:v>
                </c:pt>
                <c:pt idx="383">
                  <c:v>1.26E-2</c:v>
                </c:pt>
                <c:pt idx="384">
                  <c:v>1.32E-2</c:v>
                </c:pt>
                <c:pt idx="385">
                  <c:v>1.23E-2</c:v>
                </c:pt>
                <c:pt idx="386">
                  <c:v>1.26E-2</c:v>
                </c:pt>
                <c:pt idx="387">
                  <c:v>1.2200000000000001E-2</c:v>
                </c:pt>
                <c:pt idx="388">
                  <c:v>1.2200000000000001E-2</c:v>
                </c:pt>
                <c:pt idx="389">
                  <c:v>1.23E-2</c:v>
                </c:pt>
                <c:pt idx="390">
                  <c:v>1.2699999999999999E-2</c:v>
                </c:pt>
                <c:pt idx="391">
                  <c:v>1.2699999999999999E-2</c:v>
                </c:pt>
                <c:pt idx="392">
                  <c:v>1.21E-2</c:v>
                </c:pt>
                <c:pt idx="393">
                  <c:v>1.2500000000000001E-2</c:v>
                </c:pt>
                <c:pt idx="394">
                  <c:v>1.2200000000000001E-2</c:v>
                </c:pt>
                <c:pt idx="395">
                  <c:v>1.2200000000000001E-2</c:v>
                </c:pt>
                <c:pt idx="396">
                  <c:v>1.2500000000000001E-2</c:v>
                </c:pt>
                <c:pt idx="397">
                  <c:v>1.24E-2</c:v>
                </c:pt>
                <c:pt idx="398">
                  <c:v>1.23E-2</c:v>
                </c:pt>
                <c:pt idx="399">
                  <c:v>1.21E-2</c:v>
                </c:pt>
                <c:pt idx="400">
                  <c:v>1.21E-2</c:v>
                </c:pt>
                <c:pt idx="401">
                  <c:v>1.2800000000000001E-2</c:v>
                </c:pt>
                <c:pt idx="402">
                  <c:v>1.21E-2</c:v>
                </c:pt>
                <c:pt idx="403">
                  <c:v>1.2200000000000001E-2</c:v>
                </c:pt>
                <c:pt idx="404">
                  <c:v>1.24E-2</c:v>
                </c:pt>
                <c:pt idx="405">
                  <c:v>1.14E-2</c:v>
                </c:pt>
                <c:pt idx="406">
                  <c:v>1.1900000000000001E-2</c:v>
                </c:pt>
                <c:pt idx="407">
                  <c:v>1.1599999999999999E-2</c:v>
                </c:pt>
                <c:pt idx="408">
                  <c:v>1.2500000000000001E-2</c:v>
                </c:pt>
                <c:pt idx="409">
                  <c:v>1.23E-2</c:v>
                </c:pt>
                <c:pt idx="410">
                  <c:v>1.12E-2</c:v>
                </c:pt>
                <c:pt idx="411">
                  <c:v>1.15E-2</c:v>
                </c:pt>
                <c:pt idx="412">
                  <c:v>1.21E-2</c:v>
                </c:pt>
                <c:pt idx="413">
                  <c:v>1.15E-2</c:v>
                </c:pt>
                <c:pt idx="414">
                  <c:v>1.17E-2</c:v>
                </c:pt>
                <c:pt idx="415">
                  <c:v>1.17E-2</c:v>
                </c:pt>
                <c:pt idx="416">
                  <c:v>1.18E-2</c:v>
                </c:pt>
                <c:pt idx="417">
                  <c:v>1.0699999999999999E-2</c:v>
                </c:pt>
                <c:pt idx="418">
                  <c:v>1.12E-2</c:v>
                </c:pt>
                <c:pt idx="419">
                  <c:v>1.12E-2</c:v>
                </c:pt>
                <c:pt idx="420">
                  <c:v>1.12E-2</c:v>
                </c:pt>
                <c:pt idx="421">
                  <c:v>1.15E-2</c:v>
                </c:pt>
                <c:pt idx="422">
                  <c:v>1.0999999999999999E-2</c:v>
                </c:pt>
                <c:pt idx="423">
                  <c:v>1.15E-2</c:v>
                </c:pt>
                <c:pt idx="424">
                  <c:v>1.09E-2</c:v>
                </c:pt>
                <c:pt idx="425">
                  <c:v>1.11E-2</c:v>
                </c:pt>
                <c:pt idx="426">
                  <c:v>1.0800000000000001E-2</c:v>
                </c:pt>
                <c:pt idx="427">
                  <c:v>1.0699999999999999E-2</c:v>
                </c:pt>
                <c:pt idx="428">
                  <c:v>1.15E-2</c:v>
                </c:pt>
                <c:pt idx="429">
                  <c:v>1.04E-2</c:v>
                </c:pt>
                <c:pt idx="430">
                  <c:v>1.14E-2</c:v>
                </c:pt>
                <c:pt idx="431">
                  <c:v>1.11E-2</c:v>
                </c:pt>
                <c:pt idx="432">
                  <c:v>1.0800000000000001E-2</c:v>
                </c:pt>
                <c:pt idx="433">
                  <c:v>1.09E-2</c:v>
                </c:pt>
                <c:pt idx="434">
                  <c:v>1.04E-2</c:v>
                </c:pt>
                <c:pt idx="435">
                  <c:v>1.06E-2</c:v>
                </c:pt>
                <c:pt idx="436">
                  <c:v>1.11E-2</c:v>
                </c:pt>
                <c:pt idx="437">
                  <c:v>1.03E-2</c:v>
                </c:pt>
                <c:pt idx="438">
                  <c:v>1.06E-2</c:v>
                </c:pt>
                <c:pt idx="439">
                  <c:v>9.7000000000000003E-3</c:v>
                </c:pt>
                <c:pt idx="440">
                  <c:v>1.03E-2</c:v>
                </c:pt>
                <c:pt idx="441">
                  <c:v>1.01E-2</c:v>
                </c:pt>
                <c:pt idx="442">
                  <c:v>9.9000000000000008E-3</c:v>
                </c:pt>
                <c:pt idx="443">
                  <c:v>9.5999999999999992E-3</c:v>
                </c:pt>
                <c:pt idx="444">
                  <c:v>9.7000000000000003E-3</c:v>
                </c:pt>
                <c:pt idx="445">
                  <c:v>8.8000000000000005E-3</c:v>
                </c:pt>
                <c:pt idx="446">
                  <c:v>9.2999999999999992E-3</c:v>
                </c:pt>
                <c:pt idx="447">
                  <c:v>9.4999999999999998E-3</c:v>
                </c:pt>
                <c:pt idx="448">
                  <c:v>9.4999999999999998E-3</c:v>
                </c:pt>
                <c:pt idx="449">
                  <c:v>8.9999999999999993E-3</c:v>
                </c:pt>
                <c:pt idx="450">
                  <c:v>9.7999999999999997E-3</c:v>
                </c:pt>
                <c:pt idx="451">
                  <c:v>8.8000000000000005E-3</c:v>
                </c:pt>
                <c:pt idx="452">
                  <c:v>9.4999999999999998E-3</c:v>
                </c:pt>
                <c:pt idx="453">
                  <c:v>8.3000000000000001E-3</c:v>
                </c:pt>
                <c:pt idx="454">
                  <c:v>8.3999999999999995E-3</c:v>
                </c:pt>
                <c:pt idx="455">
                  <c:v>8.5000000000000006E-3</c:v>
                </c:pt>
                <c:pt idx="456">
                  <c:v>8.2000000000000007E-3</c:v>
                </c:pt>
                <c:pt idx="457">
                  <c:v>7.9000000000000008E-3</c:v>
                </c:pt>
                <c:pt idx="458">
                  <c:v>7.9000000000000008E-3</c:v>
                </c:pt>
                <c:pt idx="459">
                  <c:v>8.3000000000000001E-3</c:v>
                </c:pt>
                <c:pt idx="460">
                  <c:v>7.9000000000000008E-3</c:v>
                </c:pt>
                <c:pt idx="461">
                  <c:v>7.7999999999999996E-3</c:v>
                </c:pt>
                <c:pt idx="462">
                  <c:v>7.7000000000000002E-3</c:v>
                </c:pt>
                <c:pt idx="463">
                  <c:v>8.3000000000000001E-3</c:v>
                </c:pt>
                <c:pt idx="464">
                  <c:v>7.1000000000000004E-3</c:v>
                </c:pt>
                <c:pt idx="465">
                  <c:v>7.3000000000000001E-3</c:v>
                </c:pt>
                <c:pt idx="466">
                  <c:v>7.4000000000000003E-3</c:v>
                </c:pt>
                <c:pt idx="467">
                  <c:v>7.4999999999999997E-3</c:v>
                </c:pt>
                <c:pt idx="468">
                  <c:v>7.1000000000000004E-3</c:v>
                </c:pt>
                <c:pt idx="469">
                  <c:v>7.4999999999999997E-3</c:v>
                </c:pt>
                <c:pt idx="470">
                  <c:v>7.7000000000000002E-3</c:v>
                </c:pt>
                <c:pt idx="471">
                  <c:v>7.0000000000000001E-3</c:v>
                </c:pt>
                <c:pt idx="472">
                  <c:v>6.7999999999999996E-3</c:v>
                </c:pt>
                <c:pt idx="473">
                  <c:v>7.6E-3</c:v>
                </c:pt>
                <c:pt idx="474">
                  <c:v>6.7000000000000002E-3</c:v>
                </c:pt>
                <c:pt idx="475">
                  <c:v>7.0000000000000001E-3</c:v>
                </c:pt>
                <c:pt idx="476">
                  <c:v>7.4000000000000003E-3</c:v>
                </c:pt>
                <c:pt idx="477">
                  <c:v>7.3000000000000001E-3</c:v>
                </c:pt>
                <c:pt idx="478">
                  <c:v>6.7000000000000002E-3</c:v>
                </c:pt>
                <c:pt idx="479">
                  <c:v>6.4999999999999997E-3</c:v>
                </c:pt>
                <c:pt idx="480">
                  <c:v>6.6E-3</c:v>
                </c:pt>
                <c:pt idx="481">
                  <c:v>7.1000000000000004E-3</c:v>
                </c:pt>
                <c:pt idx="482">
                  <c:v>6.6E-3</c:v>
                </c:pt>
                <c:pt idx="483">
                  <c:v>6.4000000000000003E-3</c:v>
                </c:pt>
                <c:pt idx="484">
                  <c:v>7.4000000000000003E-3</c:v>
                </c:pt>
                <c:pt idx="485">
                  <c:v>6.7000000000000002E-3</c:v>
                </c:pt>
                <c:pt idx="486">
                  <c:v>6.7000000000000002E-3</c:v>
                </c:pt>
                <c:pt idx="487">
                  <c:v>6.6E-3</c:v>
                </c:pt>
                <c:pt idx="488">
                  <c:v>6.3E-3</c:v>
                </c:pt>
                <c:pt idx="489">
                  <c:v>7.4999999999999997E-3</c:v>
                </c:pt>
                <c:pt idx="490">
                  <c:v>6.7999999999999996E-3</c:v>
                </c:pt>
                <c:pt idx="491">
                  <c:v>7.4999999999999997E-3</c:v>
                </c:pt>
                <c:pt idx="492">
                  <c:v>6.7000000000000002E-3</c:v>
                </c:pt>
                <c:pt idx="493">
                  <c:v>6.4999999999999997E-3</c:v>
                </c:pt>
                <c:pt idx="494">
                  <c:v>6.3E-3</c:v>
                </c:pt>
                <c:pt idx="495">
                  <c:v>6.6E-3</c:v>
                </c:pt>
                <c:pt idx="496">
                  <c:v>6.6E-3</c:v>
                </c:pt>
                <c:pt idx="497">
                  <c:v>6.8999999999999999E-3</c:v>
                </c:pt>
                <c:pt idx="498">
                  <c:v>6.3E-3</c:v>
                </c:pt>
                <c:pt idx="499">
                  <c:v>7.1999999999999998E-3</c:v>
                </c:pt>
                <c:pt idx="500">
                  <c:v>7.0000000000000001E-3</c:v>
                </c:pt>
                <c:pt idx="501">
                  <c:v>6.6E-3</c:v>
                </c:pt>
                <c:pt idx="502">
                  <c:v>6.8999999999999999E-3</c:v>
                </c:pt>
                <c:pt idx="503">
                  <c:v>6.3E-3</c:v>
                </c:pt>
                <c:pt idx="504">
                  <c:v>5.7000000000000002E-3</c:v>
                </c:pt>
                <c:pt idx="505">
                  <c:v>6.1999999999999998E-3</c:v>
                </c:pt>
                <c:pt idx="506">
                  <c:v>6.6E-3</c:v>
                </c:pt>
                <c:pt idx="507">
                  <c:v>6.6E-3</c:v>
                </c:pt>
                <c:pt idx="508">
                  <c:v>6.7000000000000002E-3</c:v>
                </c:pt>
                <c:pt idx="509">
                  <c:v>7.3000000000000001E-3</c:v>
                </c:pt>
                <c:pt idx="510">
                  <c:v>5.1999999999999998E-3</c:v>
                </c:pt>
                <c:pt idx="511">
                  <c:v>5.7999999999999996E-3</c:v>
                </c:pt>
                <c:pt idx="512">
                  <c:v>6.0000000000000001E-3</c:v>
                </c:pt>
                <c:pt idx="513">
                  <c:v>6.7999999999999996E-3</c:v>
                </c:pt>
                <c:pt idx="514">
                  <c:v>6.3E-3</c:v>
                </c:pt>
                <c:pt idx="515">
                  <c:v>6.7000000000000002E-3</c:v>
                </c:pt>
                <c:pt idx="516">
                  <c:v>6.4000000000000003E-3</c:v>
                </c:pt>
                <c:pt idx="517">
                  <c:v>5.7000000000000002E-3</c:v>
                </c:pt>
                <c:pt idx="518">
                  <c:v>5.5999999999999999E-3</c:v>
                </c:pt>
                <c:pt idx="519">
                  <c:v>6.1999999999999998E-3</c:v>
                </c:pt>
                <c:pt idx="520">
                  <c:v>6.1000000000000004E-3</c:v>
                </c:pt>
                <c:pt idx="521">
                  <c:v>6.4999999999999997E-3</c:v>
                </c:pt>
                <c:pt idx="522">
                  <c:v>5.7999999999999996E-3</c:v>
                </c:pt>
                <c:pt idx="523">
                  <c:v>5.7000000000000002E-3</c:v>
                </c:pt>
                <c:pt idx="524">
                  <c:v>6.3E-3</c:v>
                </c:pt>
                <c:pt idx="525">
                  <c:v>5.4000000000000003E-3</c:v>
                </c:pt>
                <c:pt idx="526">
                  <c:v>6.1999999999999998E-3</c:v>
                </c:pt>
                <c:pt idx="527">
                  <c:v>5.5999999999999999E-3</c:v>
                </c:pt>
                <c:pt idx="528">
                  <c:v>5.5999999999999999E-3</c:v>
                </c:pt>
                <c:pt idx="529">
                  <c:v>5.4999999999999997E-3</c:v>
                </c:pt>
                <c:pt idx="530">
                  <c:v>5.3E-3</c:v>
                </c:pt>
                <c:pt idx="531">
                  <c:v>5.4000000000000003E-3</c:v>
                </c:pt>
                <c:pt idx="532">
                  <c:v>6.4000000000000003E-3</c:v>
                </c:pt>
                <c:pt idx="533">
                  <c:v>6.4000000000000003E-3</c:v>
                </c:pt>
                <c:pt idx="534">
                  <c:v>6.0000000000000001E-3</c:v>
                </c:pt>
                <c:pt idx="535">
                  <c:v>5.4000000000000003E-3</c:v>
                </c:pt>
                <c:pt idx="536">
                  <c:v>5.7999999999999996E-3</c:v>
                </c:pt>
                <c:pt idx="537">
                  <c:v>5.5999999999999999E-3</c:v>
                </c:pt>
                <c:pt idx="538">
                  <c:v>5.4000000000000003E-3</c:v>
                </c:pt>
                <c:pt idx="539">
                  <c:v>5.7000000000000002E-3</c:v>
                </c:pt>
                <c:pt idx="540">
                  <c:v>5.1000000000000004E-3</c:v>
                </c:pt>
                <c:pt idx="541">
                  <c:v>6.0000000000000001E-3</c:v>
                </c:pt>
                <c:pt idx="542">
                  <c:v>4.8999999999999998E-3</c:v>
                </c:pt>
                <c:pt idx="543">
                  <c:v>6.1999999999999998E-3</c:v>
                </c:pt>
                <c:pt idx="544">
                  <c:v>5.1000000000000004E-3</c:v>
                </c:pt>
                <c:pt idx="545">
                  <c:v>5.8999999999999999E-3</c:v>
                </c:pt>
                <c:pt idx="546">
                  <c:v>5.7000000000000002E-3</c:v>
                </c:pt>
                <c:pt idx="547">
                  <c:v>5.4999999999999997E-3</c:v>
                </c:pt>
                <c:pt idx="548">
                  <c:v>5.8999999999999999E-3</c:v>
                </c:pt>
                <c:pt idx="549">
                  <c:v>5.1000000000000004E-3</c:v>
                </c:pt>
                <c:pt idx="550">
                  <c:v>4.7999999999999996E-3</c:v>
                </c:pt>
                <c:pt idx="551">
                  <c:v>5.4000000000000003E-3</c:v>
                </c:pt>
                <c:pt idx="552">
                  <c:v>4.4999999999999997E-3</c:v>
                </c:pt>
                <c:pt idx="553">
                  <c:v>5.3E-3</c:v>
                </c:pt>
                <c:pt idx="554">
                  <c:v>5.5999999999999999E-3</c:v>
                </c:pt>
                <c:pt idx="555">
                  <c:v>4.7999999999999996E-3</c:v>
                </c:pt>
                <c:pt idx="556">
                  <c:v>4.3E-3</c:v>
                </c:pt>
                <c:pt idx="557">
                  <c:v>5.0000000000000001E-3</c:v>
                </c:pt>
                <c:pt idx="558">
                  <c:v>4.1000000000000003E-3</c:v>
                </c:pt>
                <c:pt idx="559">
                  <c:v>5.3E-3</c:v>
                </c:pt>
                <c:pt idx="560">
                  <c:v>5.7999999999999996E-3</c:v>
                </c:pt>
                <c:pt idx="561">
                  <c:v>5.1999999999999998E-3</c:v>
                </c:pt>
                <c:pt idx="562">
                  <c:v>5.5999999999999999E-3</c:v>
                </c:pt>
                <c:pt idx="563">
                  <c:v>5.5999999999999999E-3</c:v>
                </c:pt>
                <c:pt idx="564">
                  <c:v>4.4999999999999997E-3</c:v>
                </c:pt>
                <c:pt idx="565">
                  <c:v>5.4999999999999997E-3</c:v>
                </c:pt>
                <c:pt idx="566">
                  <c:v>5.3E-3</c:v>
                </c:pt>
                <c:pt idx="567">
                  <c:v>5.5999999999999999E-3</c:v>
                </c:pt>
                <c:pt idx="568">
                  <c:v>5.1000000000000004E-3</c:v>
                </c:pt>
                <c:pt idx="569">
                  <c:v>6.1000000000000004E-3</c:v>
                </c:pt>
                <c:pt idx="570">
                  <c:v>5.7000000000000002E-3</c:v>
                </c:pt>
                <c:pt idx="571">
                  <c:v>4.7999999999999996E-3</c:v>
                </c:pt>
                <c:pt idx="572">
                  <c:v>4.7999999999999996E-3</c:v>
                </c:pt>
                <c:pt idx="573">
                  <c:v>5.4000000000000003E-3</c:v>
                </c:pt>
                <c:pt idx="574">
                  <c:v>5.8999999999999999E-3</c:v>
                </c:pt>
                <c:pt idx="575">
                  <c:v>4.4000000000000003E-3</c:v>
                </c:pt>
                <c:pt idx="576">
                  <c:v>5.1999999999999998E-3</c:v>
                </c:pt>
                <c:pt idx="577">
                  <c:v>5.4000000000000003E-3</c:v>
                </c:pt>
                <c:pt idx="578">
                  <c:v>5.7000000000000002E-3</c:v>
                </c:pt>
                <c:pt idx="579">
                  <c:v>5.5999999999999999E-3</c:v>
                </c:pt>
                <c:pt idx="580">
                  <c:v>5.4000000000000003E-3</c:v>
                </c:pt>
                <c:pt idx="581">
                  <c:v>4.8999999999999998E-3</c:v>
                </c:pt>
                <c:pt idx="582">
                  <c:v>4.7000000000000002E-3</c:v>
                </c:pt>
                <c:pt idx="583">
                  <c:v>5.3E-3</c:v>
                </c:pt>
                <c:pt idx="584">
                  <c:v>4.8999999999999998E-3</c:v>
                </c:pt>
                <c:pt idx="585">
                  <c:v>4.8999999999999998E-3</c:v>
                </c:pt>
                <c:pt idx="586">
                  <c:v>5.3E-3</c:v>
                </c:pt>
                <c:pt idx="587">
                  <c:v>6.1999999999999998E-3</c:v>
                </c:pt>
                <c:pt idx="588">
                  <c:v>5.1999999999999998E-3</c:v>
                </c:pt>
                <c:pt idx="589">
                  <c:v>5.4000000000000003E-3</c:v>
                </c:pt>
                <c:pt idx="590">
                  <c:v>5.4000000000000003E-3</c:v>
                </c:pt>
                <c:pt idx="591">
                  <c:v>6.1999999999999998E-3</c:v>
                </c:pt>
                <c:pt idx="592">
                  <c:v>5.7999999999999996E-3</c:v>
                </c:pt>
                <c:pt idx="593">
                  <c:v>5.3E-3</c:v>
                </c:pt>
                <c:pt idx="594">
                  <c:v>5.7000000000000002E-3</c:v>
                </c:pt>
                <c:pt idx="595">
                  <c:v>4.7999999999999996E-3</c:v>
                </c:pt>
                <c:pt idx="596">
                  <c:v>5.8999999999999999E-3</c:v>
                </c:pt>
                <c:pt idx="597">
                  <c:v>5.7000000000000002E-3</c:v>
                </c:pt>
                <c:pt idx="598">
                  <c:v>5.1000000000000004E-3</c:v>
                </c:pt>
                <c:pt idx="599">
                  <c:v>5.1999999999999998E-3</c:v>
                </c:pt>
                <c:pt idx="600">
                  <c:v>5.0000000000000001E-3</c:v>
                </c:pt>
                <c:pt idx="601">
                  <c:v>6.0000000000000001E-3</c:v>
                </c:pt>
                <c:pt idx="602">
                  <c:v>5.7999999999999996E-3</c:v>
                </c:pt>
                <c:pt idx="603">
                  <c:v>5.5999999999999999E-3</c:v>
                </c:pt>
                <c:pt idx="604">
                  <c:v>4.8999999999999998E-3</c:v>
                </c:pt>
                <c:pt idx="605">
                  <c:v>6.4999999999999997E-3</c:v>
                </c:pt>
                <c:pt idx="606">
                  <c:v>6.8999999999999999E-3</c:v>
                </c:pt>
                <c:pt idx="607">
                  <c:v>6.0000000000000001E-3</c:v>
                </c:pt>
                <c:pt idx="608">
                  <c:v>6.8999999999999999E-3</c:v>
                </c:pt>
                <c:pt idx="609">
                  <c:v>5.7999999999999996E-3</c:v>
                </c:pt>
                <c:pt idx="610">
                  <c:v>5.8999999999999999E-3</c:v>
                </c:pt>
                <c:pt idx="611">
                  <c:v>5.7000000000000002E-3</c:v>
                </c:pt>
                <c:pt idx="612">
                  <c:v>5.8999999999999999E-3</c:v>
                </c:pt>
                <c:pt idx="613">
                  <c:v>6.1999999999999998E-3</c:v>
                </c:pt>
                <c:pt idx="614">
                  <c:v>5.5999999999999999E-3</c:v>
                </c:pt>
                <c:pt idx="615">
                  <c:v>5.8999999999999999E-3</c:v>
                </c:pt>
                <c:pt idx="616">
                  <c:v>6.1000000000000004E-3</c:v>
                </c:pt>
                <c:pt idx="617">
                  <c:v>4.7999999999999996E-3</c:v>
                </c:pt>
                <c:pt idx="618">
                  <c:v>7.4999999999999997E-3</c:v>
                </c:pt>
                <c:pt idx="619">
                  <c:v>5.7999999999999996E-3</c:v>
                </c:pt>
                <c:pt idx="620">
                  <c:v>6.8999999999999999E-3</c:v>
                </c:pt>
                <c:pt idx="621">
                  <c:v>7.0000000000000001E-3</c:v>
                </c:pt>
                <c:pt idx="622">
                  <c:v>5.1999999999999998E-3</c:v>
                </c:pt>
                <c:pt idx="623">
                  <c:v>6.1000000000000004E-3</c:v>
                </c:pt>
                <c:pt idx="624">
                  <c:v>6.1999999999999998E-3</c:v>
                </c:pt>
                <c:pt idx="625">
                  <c:v>6.7999999999999996E-3</c:v>
                </c:pt>
                <c:pt idx="626">
                  <c:v>6.7000000000000002E-3</c:v>
                </c:pt>
                <c:pt idx="627">
                  <c:v>6.8999999999999999E-3</c:v>
                </c:pt>
                <c:pt idx="628">
                  <c:v>4.7000000000000002E-3</c:v>
                </c:pt>
                <c:pt idx="629">
                  <c:v>4.4999999999999997E-3</c:v>
                </c:pt>
                <c:pt idx="630">
                  <c:v>4.4000000000000003E-3</c:v>
                </c:pt>
                <c:pt idx="631">
                  <c:v>5.3E-3</c:v>
                </c:pt>
                <c:pt idx="632">
                  <c:v>7.1000000000000004E-3</c:v>
                </c:pt>
                <c:pt idx="633">
                  <c:v>8.6999999999999994E-3</c:v>
                </c:pt>
                <c:pt idx="634">
                  <c:v>5.3E-3</c:v>
                </c:pt>
                <c:pt idx="635">
                  <c:v>6.4000000000000003E-3</c:v>
                </c:pt>
                <c:pt idx="636">
                  <c:v>6.7000000000000002E-3</c:v>
                </c:pt>
                <c:pt idx="637">
                  <c:v>6.4999999999999997E-3</c:v>
                </c:pt>
                <c:pt idx="638">
                  <c:v>8.5000000000000006E-3</c:v>
                </c:pt>
                <c:pt idx="639">
                  <c:v>7.0000000000000001E-3</c:v>
                </c:pt>
                <c:pt idx="640">
                  <c:v>5.7999999999999996E-3</c:v>
                </c:pt>
                <c:pt idx="641">
                  <c:v>6.4999999999999997E-3</c:v>
                </c:pt>
                <c:pt idx="642">
                  <c:v>7.3000000000000001E-3</c:v>
                </c:pt>
                <c:pt idx="643">
                  <c:v>5.5999999999999999E-3</c:v>
                </c:pt>
                <c:pt idx="644">
                  <c:v>6.7000000000000002E-3</c:v>
                </c:pt>
                <c:pt idx="645">
                  <c:v>6.1000000000000004E-3</c:v>
                </c:pt>
                <c:pt idx="646">
                  <c:v>8.0000000000000002E-3</c:v>
                </c:pt>
                <c:pt idx="647">
                  <c:v>6.7000000000000002E-3</c:v>
                </c:pt>
                <c:pt idx="648">
                  <c:v>5.4000000000000003E-3</c:v>
                </c:pt>
                <c:pt idx="649">
                  <c:v>4.7000000000000002E-3</c:v>
                </c:pt>
                <c:pt idx="650">
                  <c:v>4.4000000000000003E-3</c:v>
                </c:pt>
                <c:pt idx="651">
                  <c:v>7.4999999999999997E-3</c:v>
                </c:pt>
                <c:pt idx="652">
                  <c:v>6.3E-3</c:v>
                </c:pt>
                <c:pt idx="653">
                  <c:v>6.0000000000000001E-3</c:v>
                </c:pt>
                <c:pt idx="654">
                  <c:v>5.8999999999999999E-3</c:v>
                </c:pt>
                <c:pt idx="655">
                  <c:v>6.7999999999999996E-3</c:v>
                </c:pt>
                <c:pt idx="656">
                  <c:v>7.1000000000000004E-3</c:v>
                </c:pt>
                <c:pt idx="657">
                  <c:v>5.4000000000000003E-3</c:v>
                </c:pt>
                <c:pt idx="658">
                  <c:v>8.0999999999999996E-3</c:v>
                </c:pt>
                <c:pt idx="659">
                  <c:v>6.3E-3</c:v>
                </c:pt>
                <c:pt idx="660">
                  <c:v>8.2000000000000007E-3</c:v>
                </c:pt>
                <c:pt idx="661">
                  <c:v>5.7000000000000002E-3</c:v>
                </c:pt>
                <c:pt idx="662">
                  <c:v>7.4000000000000003E-3</c:v>
                </c:pt>
                <c:pt idx="663">
                  <c:v>6.8999999999999999E-3</c:v>
                </c:pt>
                <c:pt idx="664">
                  <c:v>5.1000000000000004E-3</c:v>
                </c:pt>
                <c:pt idx="665">
                  <c:v>8.0999999999999996E-3</c:v>
                </c:pt>
                <c:pt idx="666">
                  <c:v>5.3E-3</c:v>
                </c:pt>
                <c:pt idx="667">
                  <c:v>6.8999999999999999E-3</c:v>
                </c:pt>
                <c:pt idx="668">
                  <c:v>6.1999999999999998E-3</c:v>
                </c:pt>
                <c:pt idx="669">
                  <c:v>8.0000000000000002E-3</c:v>
                </c:pt>
                <c:pt idx="670">
                  <c:v>6.0000000000000001E-3</c:v>
                </c:pt>
                <c:pt idx="671">
                  <c:v>7.7000000000000002E-3</c:v>
                </c:pt>
                <c:pt idx="672">
                  <c:v>7.1000000000000004E-3</c:v>
                </c:pt>
                <c:pt idx="673">
                  <c:v>7.4999999999999997E-3</c:v>
                </c:pt>
                <c:pt idx="674">
                  <c:v>6.8999999999999999E-3</c:v>
                </c:pt>
                <c:pt idx="675">
                  <c:v>5.4000000000000003E-3</c:v>
                </c:pt>
                <c:pt idx="676">
                  <c:v>6.7999999999999996E-3</c:v>
                </c:pt>
                <c:pt idx="677">
                  <c:v>7.7000000000000002E-3</c:v>
                </c:pt>
                <c:pt idx="678">
                  <c:v>7.4000000000000003E-3</c:v>
                </c:pt>
                <c:pt idx="679">
                  <c:v>8.0999999999999996E-3</c:v>
                </c:pt>
                <c:pt idx="680">
                  <c:v>5.5999999999999999E-3</c:v>
                </c:pt>
                <c:pt idx="681">
                  <c:v>5.4999999999999997E-3</c:v>
                </c:pt>
                <c:pt idx="682">
                  <c:v>6.7999999999999996E-3</c:v>
                </c:pt>
                <c:pt idx="683">
                  <c:v>6.7000000000000002E-3</c:v>
                </c:pt>
                <c:pt idx="684">
                  <c:v>7.4999999999999997E-3</c:v>
                </c:pt>
                <c:pt idx="685">
                  <c:v>6.6E-3</c:v>
                </c:pt>
                <c:pt idx="686">
                  <c:v>6.4999999999999997E-3</c:v>
                </c:pt>
                <c:pt idx="687">
                  <c:v>6.7000000000000002E-3</c:v>
                </c:pt>
                <c:pt idx="688">
                  <c:v>6.7000000000000002E-3</c:v>
                </c:pt>
                <c:pt idx="689">
                  <c:v>7.3000000000000001E-3</c:v>
                </c:pt>
                <c:pt idx="690">
                  <c:v>5.8999999999999999E-3</c:v>
                </c:pt>
                <c:pt idx="691">
                  <c:v>6.7999999999999996E-3</c:v>
                </c:pt>
                <c:pt idx="692">
                  <c:v>6.8999999999999999E-3</c:v>
                </c:pt>
                <c:pt idx="693">
                  <c:v>5.1999999999999998E-3</c:v>
                </c:pt>
                <c:pt idx="694">
                  <c:v>7.4000000000000003E-3</c:v>
                </c:pt>
                <c:pt idx="695">
                  <c:v>6.1000000000000004E-3</c:v>
                </c:pt>
                <c:pt idx="696">
                  <c:v>5.8999999999999999E-3</c:v>
                </c:pt>
                <c:pt idx="697">
                  <c:v>8.5000000000000006E-3</c:v>
                </c:pt>
                <c:pt idx="698">
                  <c:v>5.7999999999999996E-3</c:v>
                </c:pt>
                <c:pt idx="699">
                  <c:v>6.8999999999999999E-3</c:v>
                </c:pt>
                <c:pt idx="700">
                  <c:v>5.7000000000000002E-3</c:v>
                </c:pt>
                <c:pt idx="701">
                  <c:v>7.9000000000000008E-3</c:v>
                </c:pt>
                <c:pt idx="702">
                  <c:v>7.4000000000000003E-3</c:v>
                </c:pt>
                <c:pt idx="703">
                  <c:v>7.7000000000000002E-3</c:v>
                </c:pt>
                <c:pt idx="704">
                  <c:v>7.9000000000000008E-3</c:v>
                </c:pt>
                <c:pt idx="705">
                  <c:v>6.8999999999999999E-3</c:v>
                </c:pt>
                <c:pt idx="706">
                  <c:v>6.8999999999999999E-3</c:v>
                </c:pt>
                <c:pt idx="707">
                  <c:v>7.4000000000000003E-3</c:v>
                </c:pt>
                <c:pt idx="708">
                  <c:v>6.8999999999999999E-3</c:v>
                </c:pt>
                <c:pt idx="709">
                  <c:v>7.6E-3</c:v>
                </c:pt>
                <c:pt idx="710">
                  <c:v>7.7000000000000002E-3</c:v>
                </c:pt>
                <c:pt idx="711">
                  <c:v>6.6E-3</c:v>
                </c:pt>
                <c:pt idx="712">
                  <c:v>5.8999999999999999E-3</c:v>
                </c:pt>
                <c:pt idx="713">
                  <c:v>6.8999999999999999E-3</c:v>
                </c:pt>
                <c:pt idx="714">
                  <c:v>7.1999999999999998E-3</c:v>
                </c:pt>
                <c:pt idx="715">
                  <c:v>7.1999999999999998E-3</c:v>
                </c:pt>
                <c:pt idx="716">
                  <c:v>7.4999999999999997E-3</c:v>
                </c:pt>
                <c:pt idx="717">
                  <c:v>6.3E-3</c:v>
                </c:pt>
                <c:pt idx="718">
                  <c:v>5.1000000000000004E-3</c:v>
                </c:pt>
                <c:pt idx="719">
                  <c:v>6.7000000000000002E-3</c:v>
                </c:pt>
                <c:pt idx="720">
                  <c:v>6.0000000000000001E-3</c:v>
                </c:pt>
                <c:pt idx="721">
                  <c:v>5.4999999999999997E-3</c:v>
                </c:pt>
                <c:pt idx="722">
                  <c:v>7.4999999999999997E-3</c:v>
                </c:pt>
                <c:pt idx="723">
                  <c:v>7.6E-3</c:v>
                </c:pt>
                <c:pt idx="724">
                  <c:v>7.3000000000000001E-3</c:v>
                </c:pt>
                <c:pt idx="725">
                  <c:v>5.8999999999999999E-3</c:v>
                </c:pt>
                <c:pt idx="726">
                  <c:v>7.1000000000000004E-3</c:v>
                </c:pt>
                <c:pt idx="727">
                  <c:v>8.0999999999999996E-3</c:v>
                </c:pt>
                <c:pt idx="728">
                  <c:v>6.7000000000000002E-3</c:v>
                </c:pt>
                <c:pt idx="729">
                  <c:v>8.0999999999999996E-3</c:v>
                </c:pt>
                <c:pt idx="730">
                  <c:v>7.7000000000000002E-3</c:v>
                </c:pt>
                <c:pt idx="731">
                  <c:v>7.7000000000000002E-3</c:v>
                </c:pt>
                <c:pt idx="732">
                  <c:v>6.0000000000000001E-3</c:v>
                </c:pt>
                <c:pt idx="733">
                  <c:v>6.8999999999999999E-3</c:v>
                </c:pt>
                <c:pt idx="734">
                  <c:v>6.3E-3</c:v>
                </c:pt>
                <c:pt idx="735">
                  <c:v>8.0000000000000002E-3</c:v>
                </c:pt>
                <c:pt idx="736">
                  <c:v>7.6E-3</c:v>
                </c:pt>
                <c:pt idx="737">
                  <c:v>8.6E-3</c:v>
                </c:pt>
                <c:pt idx="738">
                  <c:v>7.0000000000000001E-3</c:v>
                </c:pt>
                <c:pt idx="739">
                  <c:v>6.6E-3</c:v>
                </c:pt>
                <c:pt idx="740">
                  <c:v>7.3000000000000001E-3</c:v>
                </c:pt>
                <c:pt idx="741">
                  <c:v>7.1999999999999998E-3</c:v>
                </c:pt>
                <c:pt idx="742">
                  <c:v>8.8000000000000005E-3</c:v>
                </c:pt>
                <c:pt idx="743">
                  <c:v>8.3999999999999995E-3</c:v>
                </c:pt>
                <c:pt idx="744">
                  <c:v>5.3E-3</c:v>
                </c:pt>
                <c:pt idx="745">
                  <c:v>7.7000000000000002E-3</c:v>
                </c:pt>
                <c:pt idx="746">
                  <c:v>6.8999999999999999E-3</c:v>
                </c:pt>
                <c:pt idx="747">
                  <c:v>6.4999999999999997E-3</c:v>
                </c:pt>
                <c:pt idx="748">
                  <c:v>6.3E-3</c:v>
                </c:pt>
                <c:pt idx="749">
                  <c:v>7.9000000000000008E-3</c:v>
                </c:pt>
                <c:pt idx="750">
                  <c:v>7.9000000000000008E-3</c:v>
                </c:pt>
                <c:pt idx="751">
                  <c:v>6.7000000000000002E-3</c:v>
                </c:pt>
                <c:pt idx="752">
                  <c:v>6.4000000000000003E-3</c:v>
                </c:pt>
                <c:pt idx="753">
                  <c:v>8.8000000000000005E-3</c:v>
                </c:pt>
                <c:pt idx="754">
                  <c:v>6.7999999999999996E-3</c:v>
                </c:pt>
                <c:pt idx="755">
                  <c:v>7.4000000000000003E-3</c:v>
                </c:pt>
                <c:pt idx="756">
                  <c:v>8.0000000000000002E-3</c:v>
                </c:pt>
                <c:pt idx="757">
                  <c:v>8.6999999999999994E-3</c:v>
                </c:pt>
                <c:pt idx="758">
                  <c:v>7.3000000000000001E-3</c:v>
                </c:pt>
                <c:pt idx="759">
                  <c:v>5.7999999999999996E-3</c:v>
                </c:pt>
                <c:pt idx="760">
                  <c:v>6.6E-3</c:v>
                </c:pt>
                <c:pt idx="761">
                  <c:v>6.3E-3</c:v>
                </c:pt>
                <c:pt idx="762">
                  <c:v>6.7000000000000002E-3</c:v>
                </c:pt>
                <c:pt idx="763">
                  <c:v>6.4999999999999997E-3</c:v>
                </c:pt>
                <c:pt idx="764">
                  <c:v>6.6E-3</c:v>
                </c:pt>
                <c:pt idx="765">
                  <c:v>6.4000000000000003E-3</c:v>
                </c:pt>
                <c:pt idx="766">
                  <c:v>7.7999999999999996E-3</c:v>
                </c:pt>
                <c:pt idx="767">
                  <c:v>6.6E-3</c:v>
                </c:pt>
                <c:pt idx="768">
                  <c:v>6.3E-3</c:v>
                </c:pt>
                <c:pt idx="769">
                  <c:v>6.1000000000000004E-3</c:v>
                </c:pt>
                <c:pt idx="770">
                  <c:v>7.4000000000000003E-3</c:v>
                </c:pt>
                <c:pt idx="771">
                  <c:v>8.6999999999999994E-3</c:v>
                </c:pt>
                <c:pt idx="772">
                  <c:v>6.1000000000000004E-3</c:v>
                </c:pt>
                <c:pt idx="773">
                  <c:v>6.1999999999999998E-3</c:v>
                </c:pt>
                <c:pt idx="774">
                  <c:v>7.3000000000000001E-3</c:v>
                </c:pt>
                <c:pt idx="775">
                  <c:v>7.7000000000000002E-3</c:v>
                </c:pt>
                <c:pt idx="776">
                  <c:v>6.3E-3</c:v>
                </c:pt>
                <c:pt idx="777">
                  <c:v>7.1000000000000004E-3</c:v>
                </c:pt>
                <c:pt idx="778">
                  <c:v>6.6E-3</c:v>
                </c:pt>
                <c:pt idx="779">
                  <c:v>6.4999999999999997E-3</c:v>
                </c:pt>
                <c:pt idx="780">
                  <c:v>7.4999999999999997E-3</c:v>
                </c:pt>
                <c:pt idx="781">
                  <c:v>7.4999999999999997E-3</c:v>
                </c:pt>
                <c:pt idx="782">
                  <c:v>6.7000000000000002E-3</c:v>
                </c:pt>
                <c:pt idx="783">
                  <c:v>7.4000000000000003E-3</c:v>
                </c:pt>
                <c:pt idx="784">
                  <c:v>7.7000000000000002E-3</c:v>
                </c:pt>
                <c:pt idx="785">
                  <c:v>5.7999999999999996E-3</c:v>
                </c:pt>
                <c:pt idx="786">
                  <c:v>7.6E-3</c:v>
                </c:pt>
                <c:pt idx="787">
                  <c:v>7.9000000000000008E-3</c:v>
                </c:pt>
                <c:pt idx="788">
                  <c:v>6.3E-3</c:v>
                </c:pt>
                <c:pt idx="789">
                  <c:v>8.0999999999999996E-3</c:v>
                </c:pt>
                <c:pt idx="790">
                  <c:v>6.4000000000000003E-3</c:v>
                </c:pt>
                <c:pt idx="791">
                  <c:v>6.0000000000000001E-3</c:v>
                </c:pt>
                <c:pt idx="792">
                  <c:v>7.4999999999999997E-3</c:v>
                </c:pt>
                <c:pt idx="793">
                  <c:v>7.1999999999999998E-3</c:v>
                </c:pt>
                <c:pt idx="794">
                  <c:v>7.1000000000000004E-3</c:v>
                </c:pt>
                <c:pt idx="795">
                  <c:v>7.1999999999999998E-3</c:v>
                </c:pt>
                <c:pt idx="796">
                  <c:v>6.0000000000000001E-3</c:v>
                </c:pt>
                <c:pt idx="797">
                  <c:v>7.0000000000000001E-3</c:v>
                </c:pt>
                <c:pt idx="798">
                  <c:v>7.0000000000000001E-3</c:v>
                </c:pt>
                <c:pt idx="799">
                  <c:v>6.4999999999999997E-3</c:v>
                </c:pt>
                <c:pt idx="800">
                  <c:v>6.4000000000000003E-3</c:v>
                </c:pt>
                <c:pt idx="801">
                  <c:v>7.0000000000000001E-3</c:v>
                </c:pt>
                <c:pt idx="802">
                  <c:v>6.4999999999999997E-3</c:v>
                </c:pt>
                <c:pt idx="803">
                  <c:v>8.2000000000000007E-3</c:v>
                </c:pt>
                <c:pt idx="804">
                  <c:v>8.8999999999999999E-3</c:v>
                </c:pt>
                <c:pt idx="805">
                  <c:v>7.0000000000000001E-3</c:v>
                </c:pt>
                <c:pt idx="806">
                  <c:v>7.0000000000000001E-3</c:v>
                </c:pt>
                <c:pt idx="807">
                  <c:v>6.3E-3</c:v>
                </c:pt>
                <c:pt idx="808">
                  <c:v>6.7000000000000002E-3</c:v>
                </c:pt>
                <c:pt idx="809">
                  <c:v>7.1000000000000004E-3</c:v>
                </c:pt>
                <c:pt idx="810">
                  <c:v>6.4000000000000003E-3</c:v>
                </c:pt>
                <c:pt idx="811">
                  <c:v>7.1999999999999998E-3</c:v>
                </c:pt>
                <c:pt idx="812">
                  <c:v>6.7999999999999996E-3</c:v>
                </c:pt>
                <c:pt idx="813">
                  <c:v>5.0000000000000001E-3</c:v>
                </c:pt>
                <c:pt idx="814">
                  <c:v>5.3E-3</c:v>
                </c:pt>
                <c:pt idx="815">
                  <c:v>7.1000000000000004E-3</c:v>
                </c:pt>
                <c:pt idx="816">
                  <c:v>7.3000000000000001E-3</c:v>
                </c:pt>
                <c:pt idx="817">
                  <c:v>7.7000000000000002E-3</c:v>
                </c:pt>
                <c:pt idx="818">
                  <c:v>7.3000000000000001E-3</c:v>
                </c:pt>
                <c:pt idx="819">
                  <c:v>6.1999999999999998E-3</c:v>
                </c:pt>
                <c:pt idx="820">
                  <c:v>7.7999999999999996E-3</c:v>
                </c:pt>
                <c:pt idx="821">
                  <c:v>7.4000000000000003E-3</c:v>
                </c:pt>
                <c:pt idx="822">
                  <c:v>6.7999999999999996E-3</c:v>
                </c:pt>
                <c:pt idx="823">
                  <c:v>7.3000000000000001E-3</c:v>
                </c:pt>
                <c:pt idx="824">
                  <c:v>8.0999999999999996E-3</c:v>
                </c:pt>
                <c:pt idx="825">
                  <c:v>7.7000000000000002E-3</c:v>
                </c:pt>
                <c:pt idx="826">
                  <c:v>6.7999999999999996E-3</c:v>
                </c:pt>
                <c:pt idx="827">
                  <c:v>7.6E-3</c:v>
                </c:pt>
                <c:pt idx="828">
                  <c:v>7.1000000000000004E-3</c:v>
                </c:pt>
                <c:pt idx="829">
                  <c:v>6.8999999999999999E-3</c:v>
                </c:pt>
                <c:pt idx="830">
                  <c:v>6.8999999999999999E-3</c:v>
                </c:pt>
                <c:pt idx="831">
                  <c:v>6.4000000000000003E-3</c:v>
                </c:pt>
                <c:pt idx="832">
                  <c:v>5.8999999999999999E-3</c:v>
                </c:pt>
                <c:pt idx="833">
                  <c:v>8.2000000000000007E-3</c:v>
                </c:pt>
                <c:pt idx="834">
                  <c:v>6.1000000000000004E-3</c:v>
                </c:pt>
                <c:pt idx="835">
                  <c:v>6.7000000000000002E-3</c:v>
                </c:pt>
                <c:pt idx="836">
                  <c:v>7.9000000000000008E-3</c:v>
                </c:pt>
                <c:pt idx="837">
                  <c:v>6.1999999999999998E-3</c:v>
                </c:pt>
                <c:pt idx="838">
                  <c:v>6.7000000000000002E-3</c:v>
                </c:pt>
                <c:pt idx="839">
                  <c:v>7.1999999999999998E-3</c:v>
                </c:pt>
                <c:pt idx="840">
                  <c:v>7.3000000000000001E-3</c:v>
                </c:pt>
                <c:pt idx="841">
                  <c:v>5.4000000000000003E-3</c:v>
                </c:pt>
                <c:pt idx="842">
                  <c:v>7.4000000000000003E-3</c:v>
                </c:pt>
                <c:pt idx="843">
                  <c:v>6.8999999999999999E-3</c:v>
                </c:pt>
                <c:pt idx="844">
                  <c:v>6.7999999999999996E-3</c:v>
                </c:pt>
                <c:pt idx="845">
                  <c:v>7.6E-3</c:v>
                </c:pt>
                <c:pt idx="846">
                  <c:v>7.1999999999999998E-3</c:v>
                </c:pt>
                <c:pt idx="847">
                  <c:v>6.8999999999999999E-3</c:v>
                </c:pt>
                <c:pt idx="848">
                  <c:v>6.1999999999999998E-3</c:v>
                </c:pt>
                <c:pt idx="849">
                  <c:v>6.7000000000000002E-3</c:v>
                </c:pt>
                <c:pt idx="850">
                  <c:v>8.0000000000000002E-3</c:v>
                </c:pt>
                <c:pt idx="851">
                  <c:v>7.6E-3</c:v>
                </c:pt>
                <c:pt idx="852">
                  <c:v>7.9000000000000008E-3</c:v>
                </c:pt>
                <c:pt idx="853">
                  <c:v>6.7000000000000002E-3</c:v>
                </c:pt>
                <c:pt idx="854">
                  <c:v>6.8999999999999999E-3</c:v>
                </c:pt>
                <c:pt idx="855">
                  <c:v>8.0000000000000002E-3</c:v>
                </c:pt>
                <c:pt idx="856">
                  <c:v>6.4000000000000003E-3</c:v>
                </c:pt>
                <c:pt idx="857">
                  <c:v>7.3000000000000001E-3</c:v>
                </c:pt>
                <c:pt idx="858">
                  <c:v>6.4999999999999997E-3</c:v>
                </c:pt>
                <c:pt idx="859">
                  <c:v>6.4999999999999997E-3</c:v>
                </c:pt>
                <c:pt idx="860">
                  <c:v>6.3E-3</c:v>
                </c:pt>
                <c:pt idx="861">
                  <c:v>7.0000000000000001E-3</c:v>
                </c:pt>
                <c:pt idx="862">
                  <c:v>6.8999999999999999E-3</c:v>
                </c:pt>
                <c:pt idx="863">
                  <c:v>6.4999999999999997E-3</c:v>
                </c:pt>
                <c:pt idx="864">
                  <c:v>6.8999999999999999E-3</c:v>
                </c:pt>
                <c:pt idx="865">
                  <c:v>6.7999999999999996E-3</c:v>
                </c:pt>
                <c:pt idx="866">
                  <c:v>6.0000000000000001E-3</c:v>
                </c:pt>
                <c:pt idx="867">
                  <c:v>6.4000000000000003E-3</c:v>
                </c:pt>
                <c:pt idx="868">
                  <c:v>7.9000000000000008E-3</c:v>
                </c:pt>
                <c:pt idx="869">
                  <c:v>6.4999999999999997E-3</c:v>
                </c:pt>
                <c:pt idx="870">
                  <c:v>7.4000000000000003E-3</c:v>
                </c:pt>
                <c:pt idx="871">
                  <c:v>6.1000000000000004E-3</c:v>
                </c:pt>
                <c:pt idx="872">
                  <c:v>6.4999999999999997E-3</c:v>
                </c:pt>
                <c:pt idx="873">
                  <c:v>7.7000000000000002E-3</c:v>
                </c:pt>
                <c:pt idx="874">
                  <c:v>6.1000000000000004E-3</c:v>
                </c:pt>
                <c:pt idx="875">
                  <c:v>7.9000000000000008E-3</c:v>
                </c:pt>
                <c:pt idx="876">
                  <c:v>6.3E-3</c:v>
                </c:pt>
                <c:pt idx="877">
                  <c:v>6.7000000000000002E-3</c:v>
                </c:pt>
                <c:pt idx="878">
                  <c:v>6.4999999999999997E-3</c:v>
                </c:pt>
                <c:pt idx="879">
                  <c:v>6.7000000000000002E-3</c:v>
                </c:pt>
                <c:pt idx="880">
                  <c:v>6.8999999999999999E-3</c:v>
                </c:pt>
                <c:pt idx="881">
                  <c:v>8.0999999999999996E-3</c:v>
                </c:pt>
                <c:pt idx="882">
                  <c:v>7.4999999999999997E-3</c:v>
                </c:pt>
                <c:pt idx="883">
                  <c:v>6.0000000000000001E-3</c:v>
                </c:pt>
                <c:pt idx="884">
                  <c:v>6.0000000000000001E-3</c:v>
                </c:pt>
                <c:pt idx="885">
                  <c:v>5.7000000000000002E-3</c:v>
                </c:pt>
                <c:pt idx="886">
                  <c:v>6.1999999999999998E-3</c:v>
                </c:pt>
                <c:pt idx="887">
                  <c:v>6.0000000000000001E-3</c:v>
                </c:pt>
                <c:pt idx="888">
                  <c:v>6.6E-3</c:v>
                </c:pt>
                <c:pt idx="889">
                  <c:v>7.1999999999999998E-3</c:v>
                </c:pt>
                <c:pt idx="890">
                  <c:v>5.7000000000000002E-3</c:v>
                </c:pt>
                <c:pt idx="891">
                  <c:v>6.1000000000000004E-3</c:v>
                </c:pt>
                <c:pt idx="892">
                  <c:v>6.8999999999999999E-3</c:v>
                </c:pt>
                <c:pt idx="893">
                  <c:v>6.1999999999999998E-3</c:v>
                </c:pt>
                <c:pt idx="894">
                  <c:v>6.7999999999999996E-3</c:v>
                </c:pt>
                <c:pt idx="895">
                  <c:v>5.5999999999999999E-3</c:v>
                </c:pt>
                <c:pt idx="896">
                  <c:v>7.0000000000000001E-3</c:v>
                </c:pt>
                <c:pt idx="897">
                  <c:v>6.7999999999999996E-3</c:v>
                </c:pt>
                <c:pt idx="898">
                  <c:v>6.3E-3</c:v>
                </c:pt>
                <c:pt idx="899">
                  <c:v>6.1000000000000004E-3</c:v>
                </c:pt>
                <c:pt idx="900">
                  <c:v>5.7999999999999996E-3</c:v>
                </c:pt>
                <c:pt idx="901">
                  <c:v>5.8999999999999999E-3</c:v>
                </c:pt>
                <c:pt idx="902">
                  <c:v>5.1999999999999998E-3</c:v>
                </c:pt>
                <c:pt idx="903">
                  <c:v>6.4999999999999997E-3</c:v>
                </c:pt>
                <c:pt idx="904">
                  <c:v>6.1000000000000004E-3</c:v>
                </c:pt>
                <c:pt idx="905">
                  <c:v>6.6E-3</c:v>
                </c:pt>
                <c:pt idx="906">
                  <c:v>5.8999999999999999E-3</c:v>
                </c:pt>
                <c:pt idx="907">
                  <c:v>6.4000000000000003E-3</c:v>
                </c:pt>
                <c:pt idx="908">
                  <c:v>6.1000000000000004E-3</c:v>
                </c:pt>
                <c:pt idx="909">
                  <c:v>5.7999999999999996E-3</c:v>
                </c:pt>
                <c:pt idx="910">
                  <c:v>7.3000000000000001E-3</c:v>
                </c:pt>
                <c:pt idx="911">
                  <c:v>6.7000000000000002E-3</c:v>
                </c:pt>
                <c:pt idx="912">
                  <c:v>6.3E-3</c:v>
                </c:pt>
                <c:pt idx="913">
                  <c:v>5.1999999999999998E-3</c:v>
                </c:pt>
                <c:pt idx="914">
                  <c:v>6.8999999999999999E-3</c:v>
                </c:pt>
                <c:pt idx="915">
                  <c:v>6.0000000000000001E-3</c:v>
                </c:pt>
                <c:pt idx="916">
                  <c:v>5.4999999999999997E-3</c:v>
                </c:pt>
                <c:pt idx="917">
                  <c:v>6.1000000000000004E-3</c:v>
                </c:pt>
                <c:pt idx="918">
                  <c:v>6.1000000000000004E-3</c:v>
                </c:pt>
                <c:pt idx="919">
                  <c:v>6.3E-3</c:v>
                </c:pt>
                <c:pt idx="920">
                  <c:v>5.8999999999999999E-3</c:v>
                </c:pt>
                <c:pt idx="921">
                  <c:v>6.4999999999999997E-3</c:v>
                </c:pt>
                <c:pt idx="922">
                  <c:v>6.7000000000000002E-3</c:v>
                </c:pt>
                <c:pt idx="923">
                  <c:v>6.7000000000000002E-3</c:v>
                </c:pt>
                <c:pt idx="924">
                  <c:v>7.3000000000000001E-3</c:v>
                </c:pt>
                <c:pt idx="925">
                  <c:v>6.3E-3</c:v>
                </c:pt>
                <c:pt idx="926">
                  <c:v>6.0000000000000001E-3</c:v>
                </c:pt>
                <c:pt idx="927">
                  <c:v>6.0000000000000001E-3</c:v>
                </c:pt>
                <c:pt idx="928">
                  <c:v>5.7999999999999996E-3</c:v>
                </c:pt>
                <c:pt idx="929">
                  <c:v>5.1999999999999998E-3</c:v>
                </c:pt>
                <c:pt idx="930">
                  <c:v>6.1999999999999998E-3</c:v>
                </c:pt>
                <c:pt idx="931">
                  <c:v>6.7000000000000002E-3</c:v>
                </c:pt>
                <c:pt idx="932">
                  <c:v>6.0000000000000001E-3</c:v>
                </c:pt>
                <c:pt idx="933">
                  <c:v>6.4000000000000003E-3</c:v>
                </c:pt>
                <c:pt idx="934">
                  <c:v>5.4999999999999997E-3</c:v>
                </c:pt>
                <c:pt idx="935">
                  <c:v>5.7999999999999996E-3</c:v>
                </c:pt>
                <c:pt idx="936">
                  <c:v>5.7999999999999996E-3</c:v>
                </c:pt>
                <c:pt idx="937">
                  <c:v>5.4999999999999997E-3</c:v>
                </c:pt>
                <c:pt idx="938">
                  <c:v>5.4000000000000003E-3</c:v>
                </c:pt>
                <c:pt idx="939">
                  <c:v>5.4000000000000003E-3</c:v>
                </c:pt>
                <c:pt idx="940">
                  <c:v>4.8999999999999998E-3</c:v>
                </c:pt>
                <c:pt idx="941">
                  <c:v>6.0000000000000001E-3</c:v>
                </c:pt>
                <c:pt idx="942">
                  <c:v>6.0000000000000001E-3</c:v>
                </c:pt>
                <c:pt idx="943">
                  <c:v>6.6E-3</c:v>
                </c:pt>
                <c:pt idx="944">
                  <c:v>4.5999999999999999E-3</c:v>
                </c:pt>
                <c:pt idx="945">
                  <c:v>5.1999999999999998E-3</c:v>
                </c:pt>
                <c:pt idx="946">
                  <c:v>6.3E-3</c:v>
                </c:pt>
                <c:pt idx="947">
                  <c:v>6.3E-3</c:v>
                </c:pt>
                <c:pt idx="948">
                  <c:v>4.7000000000000002E-3</c:v>
                </c:pt>
                <c:pt idx="949">
                  <c:v>5.0000000000000001E-3</c:v>
                </c:pt>
                <c:pt idx="950">
                  <c:v>5.4999999999999997E-3</c:v>
                </c:pt>
                <c:pt idx="951">
                  <c:v>5.3E-3</c:v>
                </c:pt>
                <c:pt idx="952">
                  <c:v>5.5999999999999999E-3</c:v>
                </c:pt>
                <c:pt idx="953">
                  <c:v>5.4999999999999997E-3</c:v>
                </c:pt>
                <c:pt idx="954">
                  <c:v>5.4000000000000003E-3</c:v>
                </c:pt>
                <c:pt idx="955">
                  <c:v>5.1999999999999998E-3</c:v>
                </c:pt>
                <c:pt idx="956">
                  <c:v>5.3E-3</c:v>
                </c:pt>
                <c:pt idx="957">
                  <c:v>4.8999999999999998E-3</c:v>
                </c:pt>
                <c:pt idx="958">
                  <c:v>5.0000000000000001E-3</c:v>
                </c:pt>
                <c:pt idx="959">
                  <c:v>5.7000000000000002E-3</c:v>
                </c:pt>
                <c:pt idx="960">
                  <c:v>4.4999999999999997E-3</c:v>
                </c:pt>
                <c:pt idx="961">
                  <c:v>4.7999999999999996E-3</c:v>
                </c:pt>
                <c:pt idx="962">
                  <c:v>5.7999999999999996E-3</c:v>
                </c:pt>
                <c:pt idx="963">
                  <c:v>6.0000000000000001E-3</c:v>
                </c:pt>
                <c:pt idx="964">
                  <c:v>5.3E-3</c:v>
                </c:pt>
                <c:pt idx="965">
                  <c:v>5.4000000000000003E-3</c:v>
                </c:pt>
                <c:pt idx="966">
                  <c:v>4.8999999999999998E-3</c:v>
                </c:pt>
                <c:pt idx="967">
                  <c:v>5.3E-3</c:v>
                </c:pt>
                <c:pt idx="968">
                  <c:v>5.4999999999999997E-3</c:v>
                </c:pt>
                <c:pt idx="969">
                  <c:v>4.3E-3</c:v>
                </c:pt>
                <c:pt idx="970">
                  <c:v>5.1000000000000004E-3</c:v>
                </c:pt>
                <c:pt idx="971">
                  <c:v>4.4999999999999997E-3</c:v>
                </c:pt>
                <c:pt idx="972">
                  <c:v>5.4999999999999997E-3</c:v>
                </c:pt>
                <c:pt idx="973">
                  <c:v>4.3E-3</c:v>
                </c:pt>
                <c:pt idx="974">
                  <c:v>5.0000000000000001E-3</c:v>
                </c:pt>
                <c:pt idx="975">
                  <c:v>4.8999999999999998E-3</c:v>
                </c:pt>
                <c:pt idx="976">
                  <c:v>5.4000000000000003E-3</c:v>
                </c:pt>
                <c:pt idx="977">
                  <c:v>4.8999999999999998E-3</c:v>
                </c:pt>
                <c:pt idx="978">
                  <c:v>4.8999999999999998E-3</c:v>
                </c:pt>
                <c:pt idx="979">
                  <c:v>4.7000000000000002E-3</c:v>
                </c:pt>
                <c:pt idx="980">
                  <c:v>5.4000000000000003E-3</c:v>
                </c:pt>
                <c:pt idx="981">
                  <c:v>5.3E-3</c:v>
                </c:pt>
                <c:pt idx="982">
                  <c:v>4.5999999999999999E-3</c:v>
                </c:pt>
                <c:pt idx="983">
                  <c:v>4.8999999999999998E-3</c:v>
                </c:pt>
                <c:pt idx="984">
                  <c:v>4.4000000000000003E-3</c:v>
                </c:pt>
                <c:pt idx="985">
                  <c:v>3.8999999999999998E-3</c:v>
                </c:pt>
                <c:pt idx="986">
                  <c:v>5.1000000000000004E-3</c:v>
                </c:pt>
                <c:pt idx="987">
                  <c:v>4.1999999999999997E-3</c:v>
                </c:pt>
                <c:pt idx="988">
                  <c:v>4.8999999999999998E-3</c:v>
                </c:pt>
                <c:pt idx="989">
                  <c:v>5.4999999999999997E-3</c:v>
                </c:pt>
                <c:pt idx="990">
                  <c:v>4.4999999999999997E-3</c:v>
                </c:pt>
                <c:pt idx="991">
                  <c:v>5.1999999999999998E-3</c:v>
                </c:pt>
                <c:pt idx="992">
                  <c:v>4.7000000000000002E-3</c:v>
                </c:pt>
                <c:pt idx="993">
                  <c:v>5.7999999999999996E-3</c:v>
                </c:pt>
                <c:pt idx="994">
                  <c:v>4.8999999999999998E-3</c:v>
                </c:pt>
                <c:pt idx="995">
                  <c:v>5.4000000000000003E-3</c:v>
                </c:pt>
                <c:pt idx="996">
                  <c:v>5.4999999999999997E-3</c:v>
                </c:pt>
                <c:pt idx="997">
                  <c:v>6.0000000000000001E-3</c:v>
                </c:pt>
                <c:pt idx="998">
                  <c:v>5.1000000000000004E-3</c:v>
                </c:pt>
                <c:pt idx="999">
                  <c:v>5.1999999999999998E-3</c:v>
                </c:pt>
                <c:pt idx="1000">
                  <c:v>4.8999999999999998E-3</c:v>
                </c:pt>
                <c:pt idx="1001">
                  <c:v>5.3E-3</c:v>
                </c:pt>
                <c:pt idx="1002">
                  <c:v>4.4999999999999997E-3</c:v>
                </c:pt>
                <c:pt idx="1003">
                  <c:v>4.5999999999999999E-3</c:v>
                </c:pt>
                <c:pt idx="1004">
                  <c:v>5.1000000000000004E-3</c:v>
                </c:pt>
                <c:pt idx="1005">
                  <c:v>4.7000000000000002E-3</c:v>
                </c:pt>
                <c:pt idx="1006">
                  <c:v>5.0000000000000001E-3</c:v>
                </c:pt>
                <c:pt idx="1007">
                  <c:v>5.0000000000000001E-3</c:v>
                </c:pt>
                <c:pt idx="1008">
                  <c:v>5.0000000000000001E-3</c:v>
                </c:pt>
                <c:pt idx="1009">
                  <c:v>5.3E-3</c:v>
                </c:pt>
                <c:pt idx="1010">
                  <c:v>4.7000000000000002E-3</c:v>
                </c:pt>
                <c:pt idx="1011">
                  <c:v>4.7000000000000002E-3</c:v>
                </c:pt>
                <c:pt idx="1012">
                  <c:v>4.7000000000000002E-3</c:v>
                </c:pt>
                <c:pt idx="1013">
                  <c:v>5.4999999999999997E-3</c:v>
                </c:pt>
                <c:pt idx="1014">
                  <c:v>5.4999999999999997E-3</c:v>
                </c:pt>
                <c:pt idx="1015">
                  <c:v>4.7000000000000002E-3</c:v>
                </c:pt>
                <c:pt idx="1016">
                  <c:v>4.8999999999999998E-3</c:v>
                </c:pt>
                <c:pt idx="1017">
                  <c:v>4.4000000000000003E-3</c:v>
                </c:pt>
                <c:pt idx="1018">
                  <c:v>5.0000000000000001E-3</c:v>
                </c:pt>
                <c:pt idx="1019">
                  <c:v>5.1000000000000004E-3</c:v>
                </c:pt>
                <c:pt idx="1020">
                  <c:v>4.3E-3</c:v>
                </c:pt>
                <c:pt idx="1021">
                  <c:v>5.4999999999999997E-3</c:v>
                </c:pt>
                <c:pt idx="1022">
                  <c:v>5.1999999999999998E-3</c:v>
                </c:pt>
                <c:pt idx="1023">
                  <c:v>5.1000000000000004E-3</c:v>
                </c:pt>
                <c:pt idx="1024">
                  <c:v>5.3E-3</c:v>
                </c:pt>
                <c:pt idx="1025">
                  <c:v>5.1999999999999998E-3</c:v>
                </c:pt>
                <c:pt idx="1026">
                  <c:v>5.5999999999999999E-3</c:v>
                </c:pt>
                <c:pt idx="1027">
                  <c:v>5.1000000000000004E-3</c:v>
                </c:pt>
                <c:pt idx="1028">
                  <c:v>4.8999999999999998E-3</c:v>
                </c:pt>
                <c:pt idx="1029">
                  <c:v>5.0000000000000001E-3</c:v>
                </c:pt>
                <c:pt idx="1030">
                  <c:v>4.4000000000000003E-3</c:v>
                </c:pt>
                <c:pt idx="1031">
                  <c:v>4.1999999999999997E-3</c:v>
                </c:pt>
                <c:pt idx="1032">
                  <c:v>4.7999999999999996E-3</c:v>
                </c:pt>
                <c:pt idx="1033">
                  <c:v>5.5999999999999999E-3</c:v>
                </c:pt>
                <c:pt idx="1034">
                  <c:v>4.5999999999999999E-3</c:v>
                </c:pt>
                <c:pt idx="1035">
                  <c:v>4.7999999999999996E-3</c:v>
                </c:pt>
                <c:pt idx="1036">
                  <c:v>5.0000000000000001E-3</c:v>
                </c:pt>
                <c:pt idx="1037">
                  <c:v>4.4999999999999997E-3</c:v>
                </c:pt>
                <c:pt idx="1038">
                  <c:v>4.8999999999999998E-3</c:v>
                </c:pt>
                <c:pt idx="1039">
                  <c:v>4.4000000000000003E-3</c:v>
                </c:pt>
                <c:pt idx="1040">
                  <c:v>4.4999999999999997E-3</c:v>
                </c:pt>
                <c:pt idx="1041">
                  <c:v>4.5999999999999999E-3</c:v>
                </c:pt>
                <c:pt idx="1042">
                  <c:v>4.1999999999999997E-3</c:v>
                </c:pt>
                <c:pt idx="1043">
                  <c:v>4.8999999999999998E-3</c:v>
                </c:pt>
                <c:pt idx="1044">
                  <c:v>4.5999999999999999E-3</c:v>
                </c:pt>
                <c:pt idx="1045">
                  <c:v>4.1999999999999997E-3</c:v>
                </c:pt>
                <c:pt idx="1046">
                  <c:v>4.8999999999999998E-3</c:v>
                </c:pt>
                <c:pt idx="1047">
                  <c:v>4.1999999999999997E-3</c:v>
                </c:pt>
                <c:pt idx="1048">
                  <c:v>4.1999999999999997E-3</c:v>
                </c:pt>
                <c:pt idx="1049">
                  <c:v>4.7999999999999996E-3</c:v>
                </c:pt>
                <c:pt idx="1050">
                  <c:v>4.5999999999999999E-3</c:v>
                </c:pt>
                <c:pt idx="1051">
                  <c:v>4.1000000000000003E-3</c:v>
                </c:pt>
                <c:pt idx="1052">
                  <c:v>4.5999999999999999E-3</c:v>
                </c:pt>
                <c:pt idx="1053">
                  <c:v>4.3E-3</c:v>
                </c:pt>
                <c:pt idx="1054">
                  <c:v>5.4000000000000003E-3</c:v>
                </c:pt>
                <c:pt idx="1055">
                  <c:v>4.8999999999999998E-3</c:v>
                </c:pt>
                <c:pt idx="1056">
                  <c:v>5.0000000000000001E-3</c:v>
                </c:pt>
                <c:pt idx="1057">
                  <c:v>5.1000000000000004E-3</c:v>
                </c:pt>
                <c:pt idx="1058">
                  <c:v>4.7999999999999996E-3</c:v>
                </c:pt>
                <c:pt idx="1059">
                  <c:v>5.1999999999999998E-3</c:v>
                </c:pt>
                <c:pt idx="1060">
                  <c:v>4.4000000000000003E-3</c:v>
                </c:pt>
                <c:pt idx="1061">
                  <c:v>4.3E-3</c:v>
                </c:pt>
                <c:pt idx="1062">
                  <c:v>4.4999999999999997E-3</c:v>
                </c:pt>
                <c:pt idx="1063">
                  <c:v>4.7000000000000002E-3</c:v>
                </c:pt>
                <c:pt idx="1064">
                  <c:v>3.5999999999999999E-3</c:v>
                </c:pt>
                <c:pt idx="1065">
                  <c:v>4.7000000000000002E-3</c:v>
                </c:pt>
                <c:pt idx="1066">
                  <c:v>3.8999999999999998E-3</c:v>
                </c:pt>
                <c:pt idx="1067">
                  <c:v>5.0000000000000001E-3</c:v>
                </c:pt>
                <c:pt idx="1068">
                  <c:v>4.8999999999999998E-3</c:v>
                </c:pt>
                <c:pt idx="1069">
                  <c:v>4.1999999999999997E-3</c:v>
                </c:pt>
                <c:pt idx="1070">
                  <c:v>4.7999999999999996E-3</c:v>
                </c:pt>
                <c:pt idx="1071">
                  <c:v>5.1999999999999998E-3</c:v>
                </c:pt>
                <c:pt idx="1072">
                  <c:v>4.4999999999999997E-3</c:v>
                </c:pt>
                <c:pt idx="1073">
                  <c:v>5.0000000000000001E-3</c:v>
                </c:pt>
                <c:pt idx="1074">
                  <c:v>4.4000000000000003E-3</c:v>
                </c:pt>
                <c:pt idx="1075">
                  <c:v>4.7000000000000002E-3</c:v>
                </c:pt>
                <c:pt idx="1076">
                  <c:v>4.1000000000000003E-3</c:v>
                </c:pt>
                <c:pt idx="1077">
                  <c:v>4.1999999999999997E-3</c:v>
                </c:pt>
                <c:pt idx="1078">
                  <c:v>4.1000000000000003E-3</c:v>
                </c:pt>
                <c:pt idx="1079">
                  <c:v>4.0000000000000001E-3</c:v>
                </c:pt>
                <c:pt idx="1080">
                  <c:v>4.4000000000000003E-3</c:v>
                </c:pt>
                <c:pt idx="1081">
                  <c:v>4.1999999999999997E-3</c:v>
                </c:pt>
                <c:pt idx="1082">
                  <c:v>4.3E-3</c:v>
                </c:pt>
                <c:pt idx="1083">
                  <c:v>3.5999999999999999E-3</c:v>
                </c:pt>
                <c:pt idx="1084">
                  <c:v>4.1999999999999997E-3</c:v>
                </c:pt>
                <c:pt idx="1085">
                  <c:v>4.4999999999999997E-3</c:v>
                </c:pt>
                <c:pt idx="1086">
                  <c:v>4.1999999999999997E-3</c:v>
                </c:pt>
                <c:pt idx="1087">
                  <c:v>3.5999999999999999E-3</c:v>
                </c:pt>
                <c:pt idx="1088">
                  <c:v>3.2000000000000002E-3</c:v>
                </c:pt>
                <c:pt idx="1089">
                  <c:v>4.7999999999999996E-3</c:v>
                </c:pt>
                <c:pt idx="1090">
                  <c:v>4.4000000000000003E-3</c:v>
                </c:pt>
                <c:pt idx="1091">
                  <c:v>4.4000000000000003E-3</c:v>
                </c:pt>
                <c:pt idx="1092">
                  <c:v>4.7000000000000002E-3</c:v>
                </c:pt>
                <c:pt idx="1093">
                  <c:v>4.1999999999999997E-3</c:v>
                </c:pt>
                <c:pt idx="1094">
                  <c:v>4.0000000000000001E-3</c:v>
                </c:pt>
                <c:pt idx="1095">
                  <c:v>3.7000000000000002E-3</c:v>
                </c:pt>
                <c:pt idx="1096">
                  <c:v>4.5999999999999999E-3</c:v>
                </c:pt>
                <c:pt idx="1097">
                  <c:v>4.1999999999999997E-3</c:v>
                </c:pt>
                <c:pt idx="1098">
                  <c:v>4.4000000000000003E-3</c:v>
                </c:pt>
                <c:pt idx="1099">
                  <c:v>4.5999999999999999E-3</c:v>
                </c:pt>
                <c:pt idx="1100">
                  <c:v>3.8999999999999998E-3</c:v>
                </c:pt>
                <c:pt idx="1101">
                  <c:v>3.7000000000000002E-3</c:v>
                </c:pt>
                <c:pt idx="1102">
                  <c:v>4.1999999999999997E-3</c:v>
                </c:pt>
                <c:pt idx="1103">
                  <c:v>4.1000000000000003E-3</c:v>
                </c:pt>
                <c:pt idx="1104">
                  <c:v>3.3999999999999998E-3</c:v>
                </c:pt>
                <c:pt idx="1105">
                  <c:v>4.5999999999999999E-3</c:v>
                </c:pt>
                <c:pt idx="1106">
                  <c:v>4.7999999999999996E-3</c:v>
                </c:pt>
                <c:pt idx="1107">
                  <c:v>4.1000000000000003E-3</c:v>
                </c:pt>
                <c:pt idx="1108">
                  <c:v>3.8999999999999998E-3</c:v>
                </c:pt>
                <c:pt idx="1109">
                  <c:v>3.7000000000000002E-3</c:v>
                </c:pt>
                <c:pt idx="1110">
                  <c:v>4.1000000000000003E-3</c:v>
                </c:pt>
                <c:pt idx="1111">
                  <c:v>4.3E-3</c:v>
                </c:pt>
                <c:pt idx="1112">
                  <c:v>3.8999999999999998E-3</c:v>
                </c:pt>
                <c:pt idx="1113">
                  <c:v>3.7000000000000002E-3</c:v>
                </c:pt>
                <c:pt idx="1114">
                  <c:v>3.8999999999999998E-3</c:v>
                </c:pt>
                <c:pt idx="1115">
                  <c:v>3.8999999999999998E-3</c:v>
                </c:pt>
                <c:pt idx="1116">
                  <c:v>3.5000000000000001E-3</c:v>
                </c:pt>
                <c:pt idx="1117">
                  <c:v>4.1000000000000003E-3</c:v>
                </c:pt>
                <c:pt idx="1118">
                  <c:v>3.3999999999999998E-3</c:v>
                </c:pt>
                <c:pt idx="1119">
                  <c:v>3.8999999999999998E-3</c:v>
                </c:pt>
                <c:pt idx="1120">
                  <c:v>3.8999999999999998E-3</c:v>
                </c:pt>
                <c:pt idx="1121">
                  <c:v>4.1999999999999997E-3</c:v>
                </c:pt>
                <c:pt idx="1122">
                  <c:v>3.7000000000000002E-3</c:v>
                </c:pt>
                <c:pt idx="1123">
                  <c:v>3.5999999999999999E-3</c:v>
                </c:pt>
                <c:pt idx="1124">
                  <c:v>3.8E-3</c:v>
                </c:pt>
                <c:pt idx="1125">
                  <c:v>3.5000000000000001E-3</c:v>
                </c:pt>
                <c:pt idx="1126">
                  <c:v>3.5999999999999999E-3</c:v>
                </c:pt>
                <c:pt idx="1127">
                  <c:v>4.1000000000000003E-3</c:v>
                </c:pt>
                <c:pt idx="1128">
                  <c:v>3.8999999999999998E-3</c:v>
                </c:pt>
                <c:pt idx="1129">
                  <c:v>3.8999999999999998E-3</c:v>
                </c:pt>
                <c:pt idx="1130">
                  <c:v>3.7000000000000002E-3</c:v>
                </c:pt>
                <c:pt idx="1131">
                  <c:v>3.5999999999999999E-3</c:v>
                </c:pt>
                <c:pt idx="1132">
                  <c:v>4.1000000000000003E-3</c:v>
                </c:pt>
                <c:pt idx="1133">
                  <c:v>4.0000000000000001E-3</c:v>
                </c:pt>
                <c:pt idx="1134">
                  <c:v>3.5999999999999999E-3</c:v>
                </c:pt>
                <c:pt idx="1135">
                  <c:v>3.8E-3</c:v>
                </c:pt>
                <c:pt idx="1136">
                  <c:v>3.3E-3</c:v>
                </c:pt>
                <c:pt idx="1137">
                  <c:v>3.8E-3</c:v>
                </c:pt>
                <c:pt idx="1138">
                  <c:v>3.7000000000000002E-3</c:v>
                </c:pt>
                <c:pt idx="1139">
                  <c:v>3.5999999999999999E-3</c:v>
                </c:pt>
                <c:pt idx="1140">
                  <c:v>3.3999999999999998E-3</c:v>
                </c:pt>
                <c:pt idx="1141">
                  <c:v>3.8999999999999998E-3</c:v>
                </c:pt>
                <c:pt idx="1142">
                  <c:v>3.3999999999999998E-3</c:v>
                </c:pt>
                <c:pt idx="1143">
                  <c:v>3.7000000000000002E-3</c:v>
                </c:pt>
                <c:pt idx="1144">
                  <c:v>3.3E-3</c:v>
                </c:pt>
                <c:pt idx="1145">
                  <c:v>3.2000000000000002E-3</c:v>
                </c:pt>
                <c:pt idx="1146">
                  <c:v>3.8E-3</c:v>
                </c:pt>
                <c:pt idx="1147">
                  <c:v>3.5999999999999999E-3</c:v>
                </c:pt>
                <c:pt idx="1148">
                  <c:v>3.5999999999999999E-3</c:v>
                </c:pt>
                <c:pt idx="1149">
                  <c:v>3.8E-3</c:v>
                </c:pt>
                <c:pt idx="1150">
                  <c:v>4.1999999999999997E-3</c:v>
                </c:pt>
                <c:pt idx="1151">
                  <c:v>3.7000000000000002E-3</c:v>
                </c:pt>
                <c:pt idx="1152">
                  <c:v>3.3999999999999998E-3</c:v>
                </c:pt>
                <c:pt idx="1153">
                  <c:v>3.8999999999999998E-3</c:v>
                </c:pt>
                <c:pt idx="1154">
                  <c:v>3.3999999999999998E-3</c:v>
                </c:pt>
                <c:pt idx="1155">
                  <c:v>3.5000000000000001E-3</c:v>
                </c:pt>
                <c:pt idx="1156">
                  <c:v>3.7000000000000002E-3</c:v>
                </c:pt>
                <c:pt idx="1157">
                  <c:v>3.7000000000000002E-3</c:v>
                </c:pt>
                <c:pt idx="1158">
                  <c:v>3.5000000000000001E-3</c:v>
                </c:pt>
                <c:pt idx="1159">
                  <c:v>3.2000000000000002E-3</c:v>
                </c:pt>
                <c:pt idx="1160">
                  <c:v>3.7000000000000002E-3</c:v>
                </c:pt>
                <c:pt idx="1161">
                  <c:v>3.2000000000000002E-3</c:v>
                </c:pt>
                <c:pt idx="1162">
                  <c:v>3.3E-3</c:v>
                </c:pt>
                <c:pt idx="1163">
                  <c:v>3.3E-3</c:v>
                </c:pt>
                <c:pt idx="1164">
                  <c:v>3.3999999999999998E-3</c:v>
                </c:pt>
                <c:pt idx="1165">
                  <c:v>3.2000000000000002E-3</c:v>
                </c:pt>
                <c:pt idx="1166">
                  <c:v>3.3E-3</c:v>
                </c:pt>
                <c:pt idx="1167">
                  <c:v>3.3E-3</c:v>
                </c:pt>
                <c:pt idx="1168">
                  <c:v>3.3999999999999998E-3</c:v>
                </c:pt>
                <c:pt idx="1169">
                  <c:v>3.5999999999999999E-3</c:v>
                </c:pt>
                <c:pt idx="1170">
                  <c:v>3.7000000000000002E-3</c:v>
                </c:pt>
                <c:pt idx="1171">
                  <c:v>3.5999999999999999E-3</c:v>
                </c:pt>
                <c:pt idx="1172">
                  <c:v>3.3999999999999998E-3</c:v>
                </c:pt>
                <c:pt idx="1173">
                  <c:v>3.7000000000000002E-3</c:v>
                </c:pt>
                <c:pt idx="1174">
                  <c:v>3.5999999999999999E-3</c:v>
                </c:pt>
                <c:pt idx="1175">
                  <c:v>3.5000000000000001E-3</c:v>
                </c:pt>
                <c:pt idx="1176">
                  <c:v>3.2000000000000002E-3</c:v>
                </c:pt>
                <c:pt idx="1177">
                  <c:v>3.2000000000000002E-3</c:v>
                </c:pt>
                <c:pt idx="1178">
                  <c:v>3.3E-3</c:v>
                </c:pt>
                <c:pt idx="1179">
                  <c:v>3.3999999999999998E-3</c:v>
                </c:pt>
                <c:pt idx="1180">
                  <c:v>3.3999999999999998E-3</c:v>
                </c:pt>
                <c:pt idx="1181">
                  <c:v>3.0999999999999999E-3</c:v>
                </c:pt>
                <c:pt idx="1182">
                  <c:v>3.5999999999999999E-3</c:v>
                </c:pt>
                <c:pt idx="1183">
                  <c:v>3.3E-3</c:v>
                </c:pt>
                <c:pt idx="1184">
                  <c:v>3.7000000000000002E-3</c:v>
                </c:pt>
                <c:pt idx="1185">
                  <c:v>3.2000000000000002E-3</c:v>
                </c:pt>
                <c:pt idx="1186">
                  <c:v>3.0000000000000001E-3</c:v>
                </c:pt>
                <c:pt idx="1187">
                  <c:v>3.0000000000000001E-3</c:v>
                </c:pt>
                <c:pt idx="1188">
                  <c:v>3.5999999999999999E-3</c:v>
                </c:pt>
                <c:pt idx="1189">
                  <c:v>3.5000000000000001E-3</c:v>
                </c:pt>
                <c:pt idx="1190">
                  <c:v>3.5999999999999999E-3</c:v>
                </c:pt>
                <c:pt idx="1191">
                  <c:v>3.3999999999999998E-3</c:v>
                </c:pt>
                <c:pt idx="1192">
                  <c:v>3.3E-3</c:v>
                </c:pt>
                <c:pt idx="1193">
                  <c:v>3.0999999999999999E-3</c:v>
                </c:pt>
                <c:pt idx="1194">
                  <c:v>3.5000000000000001E-3</c:v>
                </c:pt>
                <c:pt idx="1195">
                  <c:v>3.3999999999999998E-3</c:v>
                </c:pt>
                <c:pt idx="1196">
                  <c:v>3.3E-3</c:v>
                </c:pt>
                <c:pt idx="1197">
                  <c:v>3.3E-3</c:v>
                </c:pt>
                <c:pt idx="1198">
                  <c:v>3.2000000000000002E-3</c:v>
                </c:pt>
                <c:pt idx="1199">
                  <c:v>3.3E-3</c:v>
                </c:pt>
                <c:pt idx="1200">
                  <c:v>3.5999999999999999E-3</c:v>
                </c:pt>
                <c:pt idx="1201">
                  <c:v>3.0000000000000001E-3</c:v>
                </c:pt>
                <c:pt idx="1202">
                  <c:v>3.3E-3</c:v>
                </c:pt>
                <c:pt idx="1203">
                  <c:v>2.8E-3</c:v>
                </c:pt>
                <c:pt idx="1204">
                  <c:v>3.0000000000000001E-3</c:v>
                </c:pt>
                <c:pt idx="1205">
                  <c:v>3.2000000000000002E-3</c:v>
                </c:pt>
                <c:pt idx="1206">
                  <c:v>3.0000000000000001E-3</c:v>
                </c:pt>
                <c:pt idx="1207">
                  <c:v>3.3999999999999998E-3</c:v>
                </c:pt>
                <c:pt idx="1208">
                  <c:v>3.0999999999999999E-3</c:v>
                </c:pt>
                <c:pt idx="1209">
                  <c:v>3.3E-3</c:v>
                </c:pt>
                <c:pt idx="1210">
                  <c:v>3.2000000000000002E-3</c:v>
                </c:pt>
                <c:pt idx="1211">
                  <c:v>3.0999999999999999E-3</c:v>
                </c:pt>
                <c:pt idx="1212">
                  <c:v>3.5999999999999999E-3</c:v>
                </c:pt>
                <c:pt idx="1213">
                  <c:v>3.3E-3</c:v>
                </c:pt>
                <c:pt idx="1214">
                  <c:v>2.8999999999999998E-3</c:v>
                </c:pt>
                <c:pt idx="1215">
                  <c:v>3.0000000000000001E-3</c:v>
                </c:pt>
                <c:pt idx="1216">
                  <c:v>3.2000000000000002E-3</c:v>
                </c:pt>
                <c:pt idx="1217">
                  <c:v>3.3999999999999998E-3</c:v>
                </c:pt>
                <c:pt idx="1218">
                  <c:v>3.2000000000000002E-3</c:v>
                </c:pt>
                <c:pt idx="1219">
                  <c:v>3.5999999999999999E-3</c:v>
                </c:pt>
                <c:pt idx="1220">
                  <c:v>3.2000000000000002E-3</c:v>
                </c:pt>
                <c:pt idx="1221">
                  <c:v>3.3E-3</c:v>
                </c:pt>
                <c:pt idx="1222">
                  <c:v>3.0000000000000001E-3</c:v>
                </c:pt>
                <c:pt idx="1223">
                  <c:v>3.0999999999999999E-3</c:v>
                </c:pt>
                <c:pt idx="1224">
                  <c:v>3.3999999999999998E-3</c:v>
                </c:pt>
                <c:pt idx="1225">
                  <c:v>3.0999999999999999E-3</c:v>
                </c:pt>
                <c:pt idx="1226">
                  <c:v>3.0999999999999999E-3</c:v>
                </c:pt>
                <c:pt idx="1227">
                  <c:v>2.8999999999999998E-3</c:v>
                </c:pt>
                <c:pt idx="1228">
                  <c:v>3.2000000000000002E-3</c:v>
                </c:pt>
                <c:pt idx="1229">
                  <c:v>3.0000000000000001E-3</c:v>
                </c:pt>
                <c:pt idx="1230">
                  <c:v>2.8999999999999998E-3</c:v>
                </c:pt>
                <c:pt idx="1231">
                  <c:v>3.3999999999999998E-3</c:v>
                </c:pt>
                <c:pt idx="1232">
                  <c:v>3.0999999999999999E-3</c:v>
                </c:pt>
                <c:pt idx="1233">
                  <c:v>3.0999999999999999E-3</c:v>
                </c:pt>
                <c:pt idx="1234">
                  <c:v>2.8999999999999998E-3</c:v>
                </c:pt>
                <c:pt idx="1235">
                  <c:v>3.2000000000000002E-3</c:v>
                </c:pt>
                <c:pt idx="1236">
                  <c:v>2.8999999999999998E-3</c:v>
                </c:pt>
                <c:pt idx="1237">
                  <c:v>2.8999999999999998E-3</c:v>
                </c:pt>
                <c:pt idx="1238">
                  <c:v>3.0000000000000001E-3</c:v>
                </c:pt>
                <c:pt idx="1239">
                  <c:v>3.3E-3</c:v>
                </c:pt>
                <c:pt idx="1240">
                  <c:v>3.2000000000000002E-3</c:v>
                </c:pt>
                <c:pt idx="1241">
                  <c:v>3.3E-3</c:v>
                </c:pt>
                <c:pt idx="1242">
                  <c:v>3.0999999999999999E-3</c:v>
                </c:pt>
                <c:pt idx="1243">
                  <c:v>2.8999999999999998E-3</c:v>
                </c:pt>
                <c:pt idx="1244">
                  <c:v>3.3999999999999998E-3</c:v>
                </c:pt>
                <c:pt idx="1245">
                  <c:v>3.3E-3</c:v>
                </c:pt>
                <c:pt idx="1246">
                  <c:v>3.2000000000000002E-3</c:v>
                </c:pt>
                <c:pt idx="1247">
                  <c:v>3.3E-3</c:v>
                </c:pt>
                <c:pt idx="1248">
                  <c:v>3.2000000000000002E-3</c:v>
                </c:pt>
                <c:pt idx="1249">
                  <c:v>3.3E-3</c:v>
                </c:pt>
                <c:pt idx="1250">
                  <c:v>3.2000000000000002E-3</c:v>
                </c:pt>
                <c:pt idx="1251">
                  <c:v>3.0999999999999999E-3</c:v>
                </c:pt>
                <c:pt idx="1252">
                  <c:v>3.0999999999999999E-3</c:v>
                </c:pt>
                <c:pt idx="1253">
                  <c:v>3.0999999999999999E-3</c:v>
                </c:pt>
                <c:pt idx="1254">
                  <c:v>3.3E-3</c:v>
                </c:pt>
                <c:pt idx="1255">
                  <c:v>3.3E-3</c:v>
                </c:pt>
                <c:pt idx="1256">
                  <c:v>3.0999999999999999E-3</c:v>
                </c:pt>
                <c:pt idx="1257">
                  <c:v>3.2000000000000002E-3</c:v>
                </c:pt>
                <c:pt idx="1258">
                  <c:v>2.8999999999999998E-3</c:v>
                </c:pt>
                <c:pt idx="1259">
                  <c:v>3.0999999999999999E-3</c:v>
                </c:pt>
                <c:pt idx="1260">
                  <c:v>3.3E-3</c:v>
                </c:pt>
                <c:pt idx="1261">
                  <c:v>3.3E-3</c:v>
                </c:pt>
                <c:pt idx="1262">
                  <c:v>3.3E-3</c:v>
                </c:pt>
                <c:pt idx="1263">
                  <c:v>3.0000000000000001E-3</c:v>
                </c:pt>
                <c:pt idx="1264">
                  <c:v>3.2000000000000002E-3</c:v>
                </c:pt>
                <c:pt idx="1265">
                  <c:v>2.8999999999999998E-3</c:v>
                </c:pt>
                <c:pt idx="1266">
                  <c:v>2.8999999999999998E-3</c:v>
                </c:pt>
                <c:pt idx="1267">
                  <c:v>3.0999999999999999E-3</c:v>
                </c:pt>
                <c:pt idx="1268">
                  <c:v>2.8E-3</c:v>
                </c:pt>
                <c:pt idx="1269">
                  <c:v>2.7000000000000001E-3</c:v>
                </c:pt>
                <c:pt idx="1270">
                  <c:v>2.8999999999999998E-3</c:v>
                </c:pt>
                <c:pt idx="1271">
                  <c:v>3.0000000000000001E-3</c:v>
                </c:pt>
                <c:pt idx="1272">
                  <c:v>2.8999999999999998E-3</c:v>
                </c:pt>
                <c:pt idx="1273">
                  <c:v>3.2000000000000002E-3</c:v>
                </c:pt>
                <c:pt idx="1274">
                  <c:v>3.0000000000000001E-3</c:v>
                </c:pt>
                <c:pt idx="1275">
                  <c:v>3.0999999999999999E-3</c:v>
                </c:pt>
                <c:pt idx="1276">
                  <c:v>3.2000000000000002E-3</c:v>
                </c:pt>
                <c:pt idx="1277">
                  <c:v>3.0999999999999999E-3</c:v>
                </c:pt>
                <c:pt idx="1278">
                  <c:v>2.8999999999999998E-3</c:v>
                </c:pt>
                <c:pt idx="1279">
                  <c:v>3.2000000000000002E-3</c:v>
                </c:pt>
                <c:pt idx="1280">
                  <c:v>2.8999999999999998E-3</c:v>
                </c:pt>
                <c:pt idx="1281">
                  <c:v>3.0000000000000001E-3</c:v>
                </c:pt>
                <c:pt idx="1282">
                  <c:v>3.0999999999999999E-3</c:v>
                </c:pt>
                <c:pt idx="1283">
                  <c:v>3.0000000000000001E-3</c:v>
                </c:pt>
                <c:pt idx="1284">
                  <c:v>3.2000000000000002E-3</c:v>
                </c:pt>
                <c:pt idx="1285">
                  <c:v>3.0999999999999999E-3</c:v>
                </c:pt>
                <c:pt idx="1286">
                  <c:v>3.0000000000000001E-3</c:v>
                </c:pt>
                <c:pt idx="1287">
                  <c:v>3.3E-3</c:v>
                </c:pt>
                <c:pt idx="1288">
                  <c:v>2.8E-3</c:v>
                </c:pt>
                <c:pt idx="1289">
                  <c:v>3.0999999999999999E-3</c:v>
                </c:pt>
                <c:pt idx="1290">
                  <c:v>3.0000000000000001E-3</c:v>
                </c:pt>
                <c:pt idx="1291">
                  <c:v>2.8999999999999998E-3</c:v>
                </c:pt>
                <c:pt idx="1292">
                  <c:v>2.8999999999999998E-3</c:v>
                </c:pt>
                <c:pt idx="1293">
                  <c:v>3.0000000000000001E-3</c:v>
                </c:pt>
                <c:pt idx="1294">
                  <c:v>2.8E-3</c:v>
                </c:pt>
                <c:pt idx="1295">
                  <c:v>3.0000000000000001E-3</c:v>
                </c:pt>
                <c:pt idx="1296">
                  <c:v>3.0999999999999999E-3</c:v>
                </c:pt>
                <c:pt idx="1297">
                  <c:v>3.0000000000000001E-3</c:v>
                </c:pt>
                <c:pt idx="1298">
                  <c:v>2.8E-3</c:v>
                </c:pt>
                <c:pt idx="1299">
                  <c:v>2.8999999999999998E-3</c:v>
                </c:pt>
                <c:pt idx="1300">
                  <c:v>2.8999999999999998E-3</c:v>
                </c:pt>
                <c:pt idx="1301">
                  <c:v>2.8999999999999998E-3</c:v>
                </c:pt>
                <c:pt idx="1302">
                  <c:v>2.8999999999999998E-3</c:v>
                </c:pt>
                <c:pt idx="1303">
                  <c:v>3.0000000000000001E-3</c:v>
                </c:pt>
                <c:pt idx="1304">
                  <c:v>2.8E-3</c:v>
                </c:pt>
                <c:pt idx="1305">
                  <c:v>2.8999999999999998E-3</c:v>
                </c:pt>
                <c:pt idx="1306">
                  <c:v>3.0999999999999999E-3</c:v>
                </c:pt>
                <c:pt idx="1307">
                  <c:v>3.0000000000000001E-3</c:v>
                </c:pt>
                <c:pt idx="1308">
                  <c:v>3.0999999999999999E-3</c:v>
                </c:pt>
                <c:pt idx="1309">
                  <c:v>2.8999999999999998E-3</c:v>
                </c:pt>
                <c:pt idx="1310">
                  <c:v>2.8999999999999998E-3</c:v>
                </c:pt>
                <c:pt idx="1311">
                  <c:v>2.8999999999999998E-3</c:v>
                </c:pt>
                <c:pt idx="1312">
                  <c:v>2.8E-3</c:v>
                </c:pt>
                <c:pt idx="1313">
                  <c:v>2.8999999999999998E-3</c:v>
                </c:pt>
                <c:pt idx="1314">
                  <c:v>2.8E-3</c:v>
                </c:pt>
                <c:pt idx="1315">
                  <c:v>3.0999999999999999E-3</c:v>
                </c:pt>
                <c:pt idx="1316">
                  <c:v>3.0000000000000001E-3</c:v>
                </c:pt>
                <c:pt idx="1317">
                  <c:v>2.8999999999999998E-3</c:v>
                </c:pt>
                <c:pt idx="1318">
                  <c:v>3.0999999999999999E-3</c:v>
                </c:pt>
                <c:pt idx="1319">
                  <c:v>2.8999999999999998E-3</c:v>
                </c:pt>
                <c:pt idx="1320">
                  <c:v>3.0000000000000001E-3</c:v>
                </c:pt>
                <c:pt idx="1321">
                  <c:v>2.8E-3</c:v>
                </c:pt>
                <c:pt idx="1322">
                  <c:v>2.8999999999999998E-3</c:v>
                </c:pt>
                <c:pt idx="1323">
                  <c:v>3.0999999999999999E-3</c:v>
                </c:pt>
                <c:pt idx="1324">
                  <c:v>3.0000000000000001E-3</c:v>
                </c:pt>
                <c:pt idx="1325">
                  <c:v>3.0000000000000001E-3</c:v>
                </c:pt>
                <c:pt idx="1326">
                  <c:v>3.0000000000000001E-3</c:v>
                </c:pt>
                <c:pt idx="1327">
                  <c:v>2.8999999999999998E-3</c:v>
                </c:pt>
                <c:pt idx="1328">
                  <c:v>3.0999999999999999E-3</c:v>
                </c:pt>
                <c:pt idx="1329">
                  <c:v>3.0999999999999999E-3</c:v>
                </c:pt>
                <c:pt idx="1330">
                  <c:v>3.0999999999999999E-3</c:v>
                </c:pt>
                <c:pt idx="1331">
                  <c:v>3.0999999999999999E-3</c:v>
                </c:pt>
                <c:pt idx="1332">
                  <c:v>3.0000000000000001E-3</c:v>
                </c:pt>
                <c:pt idx="1333">
                  <c:v>3.0000000000000001E-3</c:v>
                </c:pt>
                <c:pt idx="1334">
                  <c:v>3.2000000000000002E-3</c:v>
                </c:pt>
                <c:pt idx="1335">
                  <c:v>3.0000000000000001E-3</c:v>
                </c:pt>
                <c:pt idx="1336">
                  <c:v>3.0999999999999999E-3</c:v>
                </c:pt>
                <c:pt idx="1337">
                  <c:v>2.8E-3</c:v>
                </c:pt>
                <c:pt idx="1338">
                  <c:v>3.2000000000000002E-3</c:v>
                </c:pt>
                <c:pt idx="1339">
                  <c:v>2.8999999999999998E-3</c:v>
                </c:pt>
                <c:pt idx="1340">
                  <c:v>3.3E-3</c:v>
                </c:pt>
                <c:pt idx="1341">
                  <c:v>3.0000000000000001E-3</c:v>
                </c:pt>
                <c:pt idx="1342">
                  <c:v>3.0000000000000001E-3</c:v>
                </c:pt>
                <c:pt idx="1343">
                  <c:v>3.0999999999999999E-3</c:v>
                </c:pt>
                <c:pt idx="1344">
                  <c:v>3.0999999999999999E-3</c:v>
                </c:pt>
                <c:pt idx="1345">
                  <c:v>3.0999999999999999E-3</c:v>
                </c:pt>
                <c:pt idx="1346">
                  <c:v>2.8999999999999998E-3</c:v>
                </c:pt>
                <c:pt idx="1347">
                  <c:v>3.0000000000000001E-3</c:v>
                </c:pt>
                <c:pt idx="1348">
                  <c:v>2.8999999999999998E-3</c:v>
                </c:pt>
                <c:pt idx="1349">
                  <c:v>2.8999999999999998E-3</c:v>
                </c:pt>
                <c:pt idx="1350">
                  <c:v>3.2000000000000002E-3</c:v>
                </c:pt>
                <c:pt idx="1351">
                  <c:v>2.8999999999999998E-3</c:v>
                </c:pt>
                <c:pt idx="1352">
                  <c:v>3.3E-3</c:v>
                </c:pt>
                <c:pt idx="1353">
                  <c:v>3.0999999999999999E-3</c:v>
                </c:pt>
                <c:pt idx="1354">
                  <c:v>3.0999999999999999E-3</c:v>
                </c:pt>
                <c:pt idx="1355">
                  <c:v>3.0000000000000001E-3</c:v>
                </c:pt>
                <c:pt idx="1356">
                  <c:v>3.0999999999999999E-3</c:v>
                </c:pt>
                <c:pt idx="1357">
                  <c:v>3.0999999999999999E-3</c:v>
                </c:pt>
                <c:pt idx="1358">
                  <c:v>3.0000000000000001E-3</c:v>
                </c:pt>
                <c:pt idx="1359">
                  <c:v>3.2000000000000002E-3</c:v>
                </c:pt>
                <c:pt idx="1360">
                  <c:v>2.8999999999999998E-3</c:v>
                </c:pt>
                <c:pt idx="1361">
                  <c:v>2.8999999999999998E-3</c:v>
                </c:pt>
                <c:pt idx="1362">
                  <c:v>3.0000000000000001E-3</c:v>
                </c:pt>
                <c:pt idx="1363">
                  <c:v>2.8999999999999998E-3</c:v>
                </c:pt>
                <c:pt idx="1364">
                  <c:v>3.0999999999999999E-3</c:v>
                </c:pt>
                <c:pt idx="1365">
                  <c:v>2.8999999999999998E-3</c:v>
                </c:pt>
                <c:pt idx="1366">
                  <c:v>2.8999999999999998E-3</c:v>
                </c:pt>
                <c:pt idx="1367">
                  <c:v>3.0000000000000001E-3</c:v>
                </c:pt>
                <c:pt idx="1368">
                  <c:v>3.0999999999999999E-3</c:v>
                </c:pt>
                <c:pt idx="1369">
                  <c:v>2.8999999999999998E-3</c:v>
                </c:pt>
                <c:pt idx="1370">
                  <c:v>3.0000000000000001E-3</c:v>
                </c:pt>
                <c:pt idx="1371">
                  <c:v>3.0000000000000001E-3</c:v>
                </c:pt>
                <c:pt idx="1372">
                  <c:v>3.0000000000000001E-3</c:v>
                </c:pt>
                <c:pt idx="1373">
                  <c:v>3.0000000000000001E-3</c:v>
                </c:pt>
                <c:pt idx="1374">
                  <c:v>3.0999999999999999E-3</c:v>
                </c:pt>
                <c:pt idx="1375">
                  <c:v>3.0999999999999999E-3</c:v>
                </c:pt>
                <c:pt idx="1376">
                  <c:v>2.8999999999999998E-3</c:v>
                </c:pt>
                <c:pt idx="1377">
                  <c:v>3.0999999999999999E-3</c:v>
                </c:pt>
                <c:pt idx="1378">
                  <c:v>2.8999999999999998E-3</c:v>
                </c:pt>
                <c:pt idx="1379">
                  <c:v>3.0999999999999999E-3</c:v>
                </c:pt>
                <c:pt idx="1380">
                  <c:v>3.0000000000000001E-3</c:v>
                </c:pt>
                <c:pt idx="1381">
                  <c:v>3.0999999999999999E-3</c:v>
                </c:pt>
                <c:pt idx="1382">
                  <c:v>3.0000000000000001E-3</c:v>
                </c:pt>
                <c:pt idx="1383">
                  <c:v>2.8999999999999998E-3</c:v>
                </c:pt>
                <c:pt idx="1384">
                  <c:v>3.0999999999999999E-3</c:v>
                </c:pt>
                <c:pt idx="1385">
                  <c:v>3.3E-3</c:v>
                </c:pt>
                <c:pt idx="1386">
                  <c:v>3.2000000000000002E-3</c:v>
                </c:pt>
                <c:pt idx="1387">
                  <c:v>2.8999999999999998E-3</c:v>
                </c:pt>
                <c:pt idx="1388">
                  <c:v>2.8999999999999998E-3</c:v>
                </c:pt>
                <c:pt idx="1389">
                  <c:v>3.0999999999999999E-3</c:v>
                </c:pt>
                <c:pt idx="1390">
                  <c:v>2.8E-3</c:v>
                </c:pt>
                <c:pt idx="1391">
                  <c:v>2.8E-3</c:v>
                </c:pt>
                <c:pt idx="1392">
                  <c:v>3.0999999999999999E-3</c:v>
                </c:pt>
                <c:pt idx="1393">
                  <c:v>3.0000000000000001E-3</c:v>
                </c:pt>
                <c:pt idx="1394">
                  <c:v>3.0999999999999999E-3</c:v>
                </c:pt>
                <c:pt idx="1395">
                  <c:v>3.2000000000000002E-3</c:v>
                </c:pt>
                <c:pt idx="1396">
                  <c:v>2.8999999999999998E-3</c:v>
                </c:pt>
                <c:pt idx="1397">
                  <c:v>3.0000000000000001E-3</c:v>
                </c:pt>
                <c:pt idx="1398">
                  <c:v>3.0000000000000001E-3</c:v>
                </c:pt>
                <c:pt idx="1399">
                  <c:v>3.2000000000000002E-3</c:v>
                </c:pt>
                <c:pt idx="1400">
                  <c:v>2.8999999999999998E-3</c:v>
                </c:pt>
                <c:pt idx="1401">
                  <c:v>3.0000000000000001E-3</c:v>
                </c:pt>
                <c:pt idx="1402">
                  <c:v>2.8999999999999998E-3</c:v>
                </c:pt>
                <c:pt idx="1403">
                  <c:v>2.8999999999999998E-3</c:v>
                </c:pt>
                <c:pt idx="1404">
                  <c:v>3.0999999999999999E-3</c:v>
                </c:pt>
                <c:pt idx="1405">
                  <c:v>3.0000000000000001E-3</c:v>
                </c:pt>
                <c:pt idx="1406">
                  <c:v>3.0000000000000001E-3</c:v>
                </c:pt>
                <c:pt idx="1407">
                  <c:v>2.8999999999999998E-3</c:v>
                </c:pt>
                <c:pt idx="1408">
                  <c:v>3.0000000000000001E-3</c:v>
                </c:pt>
                <c:pt idx="1409">
                  <c:v>3.2000000000000002E-3</c:v>
                </c:pt>
                <c:pt idx="1410">
                  <c:v>2.8999999999999998E-3</c:v>
                </c:pt>
                <c:pt idx="1411">
                  <c:v>3.0999999999999999E-3</c:v>
                </c:pt>
                <c:pt idx="1412">
                  <c:v>3.2000000000000002E-3</c:v>
                </c:pt>
                <c:pt idx="1413">
                  <c:v>3.0999999999999999E-3</c:v>
                </c:pt>
                <c:pt idx="1414">
                  <c:v>3.0000000000000001E-3</c:v>
                </c:pt>
                <c:pt idx="1415">
                  <c:v>2.8999999999999998E-3</c:v>
                </c:pt>
                <c:pt idx="1416">
                  <c:v>2.8999999999999998E-3</c:v>
                </c:pt>
                <c:pt idx="1417">
                  <c:v>3.0000000000000001E-3</c:v>
                </c:pt>
                <c:pt idx="1418">
                  <c:v>3.2000000000000002E-3</c:v>
                </c:pt>
                <c:pt idx="1419">
                  <c:v>3.0999999999999999E-3</c:v>
                </c:pt>
                <c:pt idx="1420">
                  <c:v>3.0999999999999999E-3</c:v>
                </c:pt>
                <c:pt idx="1421">
                  <c:v>3.0999999999999999E-3</c:v>
                </c:pt>
                <c:pt idx="1422">
                  <c:v>2.8999999999999998E-3</c:v>
                </c:pt>
                <c:pt idx="1423">
                  <c:v>3.0999999999999999E-3</c:v>
                </c:pt>
                <c:pt idx="1424">
                  <c:v>3.0000000000000001E-3</c:v>
                </c:pt>
                <c:pt idx="1425">
                  <c:v>2.8999999999999998E-3</c:v>
                </c:pt>
                <c:pt idx="1426">
                  <c:v>3.0999999999999999E-3</c:v>
                </c:pt>
                <c:pt idx="1427">
                  <c:v>3.0000000000000001E-3</c:v>
                </c:pt>
                <c:pt idx="1428">
                  <c:v>3.3E-3</c:v>
                </c:pt>
                <c:pt idx="1429">
                  <c:v>3.0999999999999999E-3</c:v>
                </c:pt>
                <c:pt idx="1430">
                  <c:v>3.0999999999999999E-3</c:v>
                </c:pt>
                <c:pt idx="1431">
                  <c:v>3.3E-3</c:v>
                </c:pt>
                <c:pt idx="1432">
                  <c:v>3.0999999999999999E-3</c:v>
                </c:pt>
                <c:pt idx="1433">
                  <c:v>3.3999999999999998E-3</c:v>
                </c:pt>
                <c:pt idx="1434">
                  <c:v>3.2000000000000002E-3</c:v>
                </c:pt>
                <c:pt idx="1435">
                  <c:v>3.0999999999999999E-3</c:v>
                </c:pt>
                <c:pt idx="1436">
                  <c:v>3.2000000000000002E-3</c:v>
                </c:pt>
                <c:pt idx="1437">
                  <c:v>3.3999999999999998E-3</c:v>
                </c:pt>
                <c:pt idx="1438">
                  <c:v>3.0999999999999999E-3</c:v>
                </c:pt>
                <c:pt idx="1439">
                  <c:v>3.3E-3</c:v>
                </c:pt>
                <c:pt idx="1440">
                  <c:v>3.0999999999999999E-3</c:v>
                </c:pt>
                <c:pt idx="1441">
                  <c:v>3.2000000000000002E-3</c:v>
                </c:pt>
                <c:pt idx="1442">
                  <c:v>3.3E-3</c:v>
                </c:pt>
                <c:pt idx="1443">
                  <c:v>3.3E-3</c:v>
                </c:pt>
                <c:pt idx="1444">
                  <c:v>3.5000000000000001E-3</c:v>
                </c:pt>
                <c:pt idx="1445">
                  <c:v>3.5000000000000001E-3</c:v>
                </c:pt>
                <c:pt idx="1446">
                  <c:v>3.3E-3</c:v>
                </c:pt>
                <c:pt idx="1447">
                  <c:v>3.3E-3</c:v>
                </c:pt>
                <c:pt idx="1448">
                  <c:v>3.5000000000000001E-3</c:v>
                </c:pt>
                <c:pt idx="1449">
                  <c:v>3.3999999999999998E-3</c:v>
                </c:pt>
                <c:pt idx="1450">
                  <c:v>3.2000000000000002E-3</c:v>
                </c:pt>
                <c:pt idx="1451">
                  <c:v>3.3E-3</c:v>
                </c:pt>
                <c:pt idx="1452">
                  <c:v>3.5999999999999999E-3</c:v>
                </c:pt>
                <c:pt idx="1453">
                  <c:v>3.3999999999999998E-3</c:v>
                </c:pt>
                <c:pt idx="1454">
                  <c:v>3.5999999999999999E-3</c:v>
                </c:pt>
                <c:pt idx="1455">
                  <c:v>3.5000000000000001E-3</c:v>
                </c:pt>
                <c:pt idx="1456">
                  <c:v>3.5000000000000001E-3</c:v>
                </c:pt>
                <c:pt idx="1457">
                  <c:v>3.5000000000000001E-3</c:v>
                </c:pt>
                <c:pt idx="1458">
                  <c:v>3.5999999999999999E-3</c:v>
                </c:pt>
                <c:pt idx="1459">
                  <c:v>3.7000000000000002E-3</c:v>
                </c:pt>
                <c:pt idx="1460">
                  <c:v>3.3E-3</c:v>
                </c:pt>
                <c:pt idx="1461">
                  <c:v>3.8E-3</c:v>
                </c:pt>
                <c:pt idx="1462">
                  <c:v>3.5000000000000001E-3</c:v>
                </c:pt>
                <c:pt idx="1463">
                  <c:v>3.5000000000000001E-3</c:v>
                </c:pt>
                <c:pt idx="1464">
                  <c:v>3.5999999999999999E-3</c:v>
                </c:pt>
                <c:pt idx="1465">
                  <c:v>3.5999999999999999E-3</c:v>
                </c:pt>
                <c:pt idx="1466">
                  <c:v>3.5999999999999999E-3</c:v>
                </c:pt>
                <c:pt idx="1467">
                  <c:v>3.5000000000000001E-3</c:v>
                </c:pt>
                <c:pt idx="1468">
                  <c:v>3.7000000000000002E-3</c:v>
                </c:pt>
                <c:pt idx="1469">
                  <c:v>3.8E-3</c:v>
                </c:pt>
                <c:pt idx="1470">
                  <c:v>3.8E-3</c:v>
                </c:pt>
                <c:pt idx="1471">
                  <c:v>3.7000000000000002E-3</c:v>
                </c:pt>
                <c:pt idx="1472">
                  <c:v>3.5999999999999999E-3</c:v>
                </c:pt>
                <c:pt idx="1473">
                  <c:v>3.5999999999999999E-3</c:v>
                </c:pt>
                <c:pt idx="1474">
                  <c:v>3.5000000000000001E-3</c:v>
                </c:pt>
                <c:pt idx="1475">
                  <c:v>3.5000000000000001E-3</c:v>
                </c:pt>
                <c:pt idx="1476">
                  <c:v>3.5999999999999999E-3</c:v>
                </c:pt>
                <c:pt idx="1477">
                  <c:v>3.5999999999999999E-3</c:v>
                </c:pt>
                <c:pt idx="1478">
                  <c:v>3.8E-3</c:v>
                </c:pt>
                <c:pt idx="1479">
                  <c:v>3.8E-3</c:v>
                </c:pt>
                <c:pt idx="1480">
                  <c:v>3.7000000000000002E-3</c:v>
                </c:pt>
                <c:pt idx="1481">
                  <c:v>3.5000000000000001E-3</c:v>
                </c:pt>
                <c:pt idx="1482">
                  <c:v>3.7000000000000002E-3</c:v>
                </c:pt>
                <c:pt idx="1483">
                  <c:v>3.7000000000000002E-3</c:v>
                </c:pt>
                <c:pt idx="1484">
                  <c:v>3.7000000000000002E-3</c:v>
                </c:pt>
                <c:pt idx="1485">
                  <c:v>3.5999999999999999E-3</c:v>
                </c:pt>
                <c:pt idx="1486">
                  <c:v>3.7000000000000002E-3</c:v>
                </c:pt>
                <c:pt idx="1487">
                  <c:v>3.8E-3</c:v>
                </c:pt>
                <c:pt idx="1488">
                  <c:v>3.8999999999999998E-3</c:v>
                </c:pt>
                <c:pt idx="1489">
                  <c:v>3.7000000000000002E-3</c:v>
                </c:pt>
                <c:pt idx="1490">
                  <c:v>3.8999999999999998E-3</c:v>
                </c:pt>
                <c:pt idx="1491">
                  <c:v>3.8999999999999998E-3</c:v>
                </c:pt>
                <c:pt idx="1492">
                  <c:v>3.8E-3</c:v>
                </c:pt>
                <c:pt idx="1493">
                  <c:v>3.7000000000000002E-3</c:v>
                </c:pt>
                <c:pt idx="1494">
                  <c:v>3.8E-3</c:v>
                </c:pt>
                <c:pt idx="1495">
                  <c:v>3.8E-3</c:v>
                </c:pt>
                <c:pt idx="1496">
                  <c:v>3.8999999999999998E-3</c:v>
                </c:pt>
                <c:pt idx="1497">
                  <c:v>3.8999999999999998E-3</c:v>
                </c:pt>
                <c:pt idx="1498">
                  <c:v>3.7000000000000002E-3</c:v>
                </c:pt>
                <c:pt idx="1499">
                  <c:v>4.0000000000000001E-3</c:v>
                </c:pt>
                <c:pt idx="1500">
                  <c:v>4.0000000000000001E-3</c:v>
                </c:pt>
                <c:pt idx="1501">
                  <c:v>4.0000000000000001E-3</c:v>
                </c:pt>
                <c:pt idx="1502">
                  <c:v>4.0000000000000001E-3</c:v>
                </c:pt>
                <c:pt idx="1503">
                  <c:v>4.0000000000000001E-3</c:v>
                </c:pt>
                <c:pt idx="1504">
                  <c:v>3.8999999999999998E-3</c:v>
                </c:pt>
                <c:pt idx="1505">
                  <c:v>3.8E-3</c:v>
                </c:pt>
                <c:pt idx="1506">
                  <c:v>4.0000000000000001E-3</c:v>
                </c:pt>
                <c:pt idx="1507">
                  <c:v>4.1000000000000003E-3</c:v>
                </c:pt>
                <c:pt idx="1508">
                  <c:v>4.0000000000000001E-3</c:v>
                </c:pt>
                <c:pt idx="1509">
                  <c:v>3.8999999999999998E-3</c:v>
                </c:pt>
                <c:pt idx="1510">
                  <c:v>4.1999999999999997E-3</c:v>
                </c:pt>
                <c:pt idx="1511">
                  <c:v>4.1000000000000003E-3</c:v>
                </c:pt>
                <c:pt idx="1512">
                  <c:v>4.0000000000000001E-3</c:v>
                </c:pt>
                <c:pt idx="1513">
                  <c:v>4.1000000000000003E-3</c:v>
                </c:pt>
                <c:pt idx="1514">
                  <c:v>4.0000000000000001E-3</c:v>
                </c:pt>
                <c:pt idx="1515">
                  <c:v>4.1000000000000003E-3</c:v>
                </c:pt>
                <c:pt idx="1516">
                  <c:v>4.1000000000000003E-3</c:v>
                </c:pt>
                <c:pt idx="1517">
                  <c:v>4.1999999999999997E-3</c:v>
                </c:pt>
                <c:pt idx="1518">
                  <c:v>3.8999999999999998E-3</c:v>
                </c:pt>
                <c:pt idx="1519">
                  <c:v>4.0000000000000001E-3</c:v>
                </c:pt>
                <c:pt idx="1520">
                  <c:v>3.8999999999999998E-3</c:v>
                </c:pt>
                <c:pt idx="1521">
                  <c:v>4.0000000000000001E-3</c:v>
                </c:pt>
                <c:pt idx="1522">
                  <c:v>4.1999999999999997E-3</c:v>
                </c:pt>
                <c:pt idx="1523">
                  <c:v>4.3E-3</c:v>
                </c:pt>
                <c:pt idx="1524">
                  <c:v>4.1999999999999997E-3</c:v>
                </c:pt>
                <c:pt idx="1525">
                  <c:v>4.3E-3</c:v>
                </c:pt>
                <c:pt idx="1526">
                  <c:v>4.3E-3</c:v>
                </c:pt>
                <c:pt idx="1527">
                  <c:v>4.1999999999999997E-3</c:v>
                </c:pt>
                <c:pt idx="1528">
                  <c:v>4.1000000000000003E-3</c:v>
                </c:pt>
                <c:pt idx="1529">
                  <c:v>4.3E-3</c:v>
                </c:pt>
                <c:pt idx="1530">
                  <c:v>4.3E-3</c:v>
                </c:pt>
                <c:pt idx="1531">
                  <c:v>4.4000000000000003E-3</c:v>
                </c:pt>
                <c:pt idx="1532">
                  <c:v>4.1999999999999997E-3</c:v>
                </c:pt>
                <c:pt idx="1533">
                  <c:v>4.1999999999999997E-3</c:v>
                </c:pt>
                <c:pt idx="1534">
                  <c:v>4.1999999999999997E-3</c:v>
                </c:pt>
                <c:pt idx="1535">
                  <c:v>4.3E-3</c:v>
                </c:pt>
                <c:pt idx="1536">
                  <c:v>4.4000000000000003E-3</c:v>
                </c:pt>
                <c:pt idx="1537">
                  <c:v>4.1000000000000003E-3</c:v>
                </c:pt>
                <c:pt idx="1538">
                  <c:v>4.4000000000000003E-3</c:v>
                </c:pt>
                <c:pt idx="1539">
                  <c:v>4.1999999999999997E-3</c:v>
                </c:pt>
                <c:pt idx="1540">
                  <c:v>4.4999999999999997E-3</c:v>
                </c:pt>
                <c:pt idx="1541">
                  <c:v>4.3E-3</c:v>
                </c:pt>
                <c:pt idx="1542">
                  <c:v>4.4000000000000003E-3</c:v>
                </c:pt>
                <c:pt idx="1543">
                  <c:v>4.5999999999999999E-3</c:v>
                </c:pt>
                <c:pt idx="1544">
                  <c:v>4.5999999999999999E-3</c:v>
                </c:pt>
                <c:pt idx="1545">
                  <c:v>4.4999999999999997E-3</c:v>
                </c:pt>
                <c:pt idx="1546">
                  <c:v>4.4999999999999997E-3</c:v>
                </c:pt>
                <c:pt idx="1547">
                  <c:v>4.4000000000000003E-3</c:v>
                </c:pt>
                <c:pt idx="1548">
                  <c:v>4.4000000000000003E-3</c:v>
                </c:pt>
                <c:pt idx="1549">
                  <c:v>4.4000000000000003E-3</c:v>
                </c:pt>
                <c:pt idx="1550">
                  <c:v>4.4000000000000003E-3</c:v>
                </c:pt>
                <c:pt idx="1551">
                  <c:v>4.4000000000000003E-3</c:v>
                </c:pt>
                <c:pt idx="1552">
                  <c:v>4.4999999999999997E-3</c:v>
                </c:pt>
                <c:pt idx="1553">
                  <c:v>4.4999999999999997E-3</c:v>
                </c:pt>
                <c:pt idx="1554">
                  <c:v>4.4000000000000003E-3</c:v>
                </c:pt>
                <c:pt idx="1555">
                  <c:v>4.7000000000000002E-3</c:v>
                </c:pt>
                <c:pt idx="1556">
                  <c:v>4.7999999999999996E-3</c:v>
                </c:pt>
                <c:pt idx="1557">
                  <c:v>4.7000000000000002E-3</c:v>
                </c:pt>
                <c:pt idx="1558">
                  <c:v>4.5999999999999999E-3</c:v>
                </c:pt>
                <c:pt idx="1559">
                  <c:v>4.7999999999999996E-3</c:v>
                </c:pt>
                <c:pt idx="1560">
                  <c:v>4.4999999999999997E-3</c:v>
                </c:pt>
                <c:pt idx="1561">
                  <c:v>4.8999999999999998E-3</c:v>
                </c:pt>
                <c:pt idx="1562">
                  <c:v>4.7000000000000002E-3</c:v>
                </c:pt>
                <c:pt idx="1563">
                  <c:v>4.7000000000000002E-3</c:v>
                </c:pt>
                <c:pt idx="1564">
                  <c:v>4.7999999999999996E-3</c:v>
                </c:pt>
                <c:pt idx="1565">
                  <c:v>4.7999999999999996E-3</c:v>
                </c:pt>
                <c:pt idx="1566">
                  <c:v>4.7000000000000002E-3</c:v>
                </c:pt>
                <c:pt idx="1567">
                  <c:v>4.4000000000000003E-3</c:v>
                </c:pt>
                <c:pt idx="1568">
                  <c:v>5.0000000000000001E-3</c:v>
                </c:pt>
                <c:pt idx="1569">
                  <c:v>4.7999999999999996E-3</c:v>
                </c:pt>
                <c:pt idx="1570">
                  <c:v>4.7999999999999996E-3</c:v>
                </c:pt>
                <c:pt idx="1571">
                  <c:v>5.0000000000000001E-3</c:v>
                </c:pt>
                <c:pt idx="1572">
                  <c:v>4.8999999999999998E-3</c:v>
                </c:pt>
                <c:pt idx="1573">
                  <c:v>5.0000000000000001E-3</c:v>
                </c:pt>
                <c:pt idx="1574">
                  <c:v>5.1000000000000004E-3</c:v>
                </c:pt>
                <c:pt idx="1575">
                  <c:v>4.8999999999999998E-3</c:v>
                </c:pt>
                <c:pt idx="1576">
                  <c:v>5.1000000000000004E-3</c:v>
                </c:pt>
                <c:pt idx="1577">
                  <c:v>5.1000000000000004E-3</c:v>
                </c:pt>
                <c:pt idx="1578">
                  <c:v>5.0000000000000001E-3</c:v>
                </c:pt>
                <c:pt idx="1579">
                  <c:v>5.0000000000000001E-3</c:v>
                </c:pt>
                <c:pt idx="1580">
                  <c:v>5.1000000000000004E-3</c:v>
                </c:pt>
                <c:pt idx="1581">
                  <c:v>5.3E-3</c:v>
                </c:pt>
                <c:pt idx="1582">
                  <c:v>5.1999999999999998E-3</c:v>
                </c:pt>
                <c:pt idx="1583">
                  <c:v>5.1000000000000004E-3</c:v>
                </c:pt>
                <c:pt idx="1584">
                  <c:v>5.1000000000000004E-3</c:v>
                </c:pt>
                <c:pt idx="1585">
                  <c:v>5.3E-3</c:v>
                </c:pt>
                <c:pt idx="1586">
                  <c:v>5.3E-3</c:v>
                </c:pt>
                <c:pt idx="1587">
                  <c:v>5.1000000000000004E-3</c:v>
                </c:pt>
                <c:pt idx="1588">
                  <c:v>5.1000000000000004E-3</c:v>
                </c:pt>
                <c:pt idx="1589">
                  <c:v>5.4000000000000003E-3</c:v>
                </c:pt>
                <c:pt idx="1590">
                  <c:v>5.3E-3</c:v>
                </c:pt>
                <c:pt idx="1591">
                  <c:v>5.3E-3</c:v>
                </c:pt>
                <c:pt idx="1592">
                  <c:v>5.3E-3</c:v>
                </c:pt>
                <c:pt idx="1593">
                  <c:v>5.3E-3</c:v>
                </c:pt>
                <c:pt idx="1594">
                  <c:v>5.4000000000000003E-3</c:v>
                </c:pt>
                <c:pt idx="1595">
                  <c:v>5.4000000000000003E-3</c:v>
                </c:pt>
                <c:pt idx="1596">
                  <c:v>5.4000000000000003E-3</c:v>
                </c:pt>
                <c:pt idx="1597">
                  <c:v>5.4000000000000003E-3</c:v>
                </c:pt>
                <c:pt idx="1598">
                  <c:v>5.4000000000000003E-3</c:v>
                </c:pt>
                <c:pt idx="1599">
                  <c:v>5.4000000000000003E-3</c:v>
                </c:pt>
                <c:pt idx="1600">
                  <c:v>5.4000000000000003E-3</c:v>
                </c:pt>
                <c:pt idx="1601">
                  <c:v>5.5999999999999999E-3</c:v>
                </c:pt>
                <c:pt idx="1602">
                  <c:v>5.5999999999999999E-3</c:v>
                </c:pt>
                <c:pt idx="1603">
                  <c:v>5.7000000000000002E-3</c:v>
                </c:pt>
                <c:pt idx="1604">
                  <c:v>5.5999999999999999E-3</c:v>
                </c:pt>
                <c:pt idx="1605">
                  <c:v>5.7000000000000002E-3</c:v>
                </c:pt>
                <c:pt idx="1606">
                  <c:v>5.7000000000000002E-3</c:v>
                </c:pt>
                <c:pt idx="1607">
                  <c:v>5.5999999999999999E-3</c:v>
                </c:pt>
                <c:pt idx="1608">
                  <c:v>5.8999999999999999E-3</c:v>
                </c:pt>
                <c:pt idx="1609">
                  <c:v>5.7000000000000002E-3</c:v>
                </c:pt>
                <c:pt idx="1610">
                  <c:v>5.5999999999999999E-3</c:v>
                </c:pt>
                <c:pt idx="1611">
                  <c:v>5.7999999999999996E-3</c:v>
                </c:pt>
                <c:pt idx="1612">
                  <c:v>5.8999999999999999E-3</c:v>
                </c:pt>
                <c:pt idx="1613">
                  <c:v>5.7999999999999996E-3</c:v>
                </c:pt>
                <c:pt idx="1614">
                  <c:v>5.7000000000000002E-3</c:v>
                </c:pt>
                <c:pt idx="1615">
                  <c:v>5.7999999999999996E-3</c:v>
                </c:pt>
                <c:pt idx="1616">
                  <c:v>5.8999999999999999E-3</c:v>
                </c:pt>
                <c:pt idx="1617">
                  <c:v>6.0000000000000001E-3</c:v>
                </c:pt>
                <c:pt idx="1618">
                  <c:v>5.7999999999999996E-3</c:v>
                </c:pt>
                <c:pt idx="1619">
                  <c:v>6.1000000000000004E-3</c:v>
                </c:pt>
                <c:pt idx="1620">
                  <c:v>5.8999999999999999E-3</c:v>
                </c:pt>
                <c:pt idx="1621">
                  <c:v>5.7000000000000002E-3</c:v>
                </c:pt>
                <c:pt idx="1622">
                  <c:v>5.7999999999999996E-3</c:v>
                </c:pt>
                <c:pt idx="1623">
                  <c:v>6.3E-3</c:v>
                </c:pt>
                <c:pt idx="1624">
                  <c:v>6.0000000000000001E-3</c:v>
                </c:pt>
                <c:pt idx="1625">
                  <c:v>6.1999999999999998E-3</c:v>
                </c:pt>
                <c:pt idx="1626">
                  <c:v>6.1000000000000004E-3</c:v>
                </c:pt>
                <c:pt idx="1627">
                  <c:v>6.1999999999999998E-3</c:v>
                </c:pt>
                <c:pt idx="1628">
                  <c:v>6.0000000000000001E-3</c:v>
                </c:pt>
                <c:pt idx="1629">
                  <c:v>6.1999999999999998E-3</c:v>
                </c:pt>
                <c:pt idx="1630">
                  <c:v>6.3E-3</c:v>
                </c:pt>
                <c:pt idx="1631">
                  <c:v>6.1000000000000004E-3</c:v>
                </c:pt>
                <c:pt idx="1632">
                  <c:v>6.4000000000000003E-3</c:v>
                </c:pt>
                <c:pt idx="1633">
                  <c:v>6.1000000000000004E-3</c:v>
                </c:pt>
                <c:pt idx="1634">
                  <c:v>6.1000000000000004E-3</c:v>
                </c:pt>
                <c:pt idx="1635">
                  <c:v>6.3E-3</c:v>
                </c:pt>
                <c:pt idx="1636">
                  <c:v>6.4000000000000003E-3</c:v>
                </c:pt>
                <c:pt idx="1637">
                  <c:v>6.7000000000000002E-3</c:v>
                </c:pt>
                <c:pt idx="1638">
                  <c:v>6.6E-3</c:v>
                </c:pt>
                <c:pt idx="1639">
                  <c:v>6.6E-3</c:v>
                </c:pt>
                <c:pt idx="1640">
                  <c:v>6.6E-3</c:v>
                </c:pt>
                <c:pt idx="1641">
                  <c:v>6.4000000000000003E-3</c:v>
                </c:pt>
                <c:pt idx="1642">
                  <c:v>6.6E-3</c:v>
                </c:pt>
                <c:pt idx="1643">
                  <c:v>6.4000000000000003E-3</c:v>
                </c:pt>
                <c:pt idx="1644">
                  <c:v>6.4999999999999997E-3</c:v>
                </c:pt>
                <c:pt idx="1645">
                  <c:v>6.7000000000000002E-3</c:v>
                </c:pt>
                <c:pt idx="1646">
                  <c:v>6.7000000000000002E-3</c:v>
                </c:pt>
                <c:pt idx="1647">
                  <c:v>6.6E-3</c:v>
                </c:pt>
                <c:pt idx="1648">
                  <c:v>6.7000000000000002E-3</c:v>
                </c:pt>
                <c:pt idx="1649">
                  <c:v>7.0000000000000001E-3</c:v>
                </c:pt>
                <c:pt idx="1650">
                  <c:v>6.8999999999999999E-3</c:v>
                </c:pt>
                <c:pt idx="1651">
                  <c:v>7.1000000000000004E-3</c:v>
                </c:pt>
                <c:pt idx="1652">
                  <c:v>6.7999999999999996E-3</c:v>
                </c:pt>
                <c:pt idx="1653">
                  <c:v>7.1000000000000004E-3</c:v>
                </c:pt>
                <c:pt idx="1654">
                  <c:v>6.8999999999999999E-3</c:v>
                </c:pt>
                <c:pt idx="1655">
                  <c:v>7.0000000000000001E-3</c:v>
                </c:pt>
                <c:pt idx="1656">
                  <c:v>6.8999999999999999E-3</c:v>
                </c:pt>
                <c:pt idx="1657">
                  <c:v>7.1000000000000004E-3</c:v>
                </c:pt>
                <c:pt idx="1658">
                  <c:v>6.7999999999999996E-3</c:v>
                </c:pt>
                <c:pt idx="1659">
                  <c:v>7.1000000000000004E-3</c:v>
                </c:pt>
                <c:pt idx="1660">
                  <c:v>7.4999999999999997E-3</c:v>
                </c:pt>
                <c:pt idx="1661">
                  <c:v>7.3000000000000001E-3</c:v>
                </c:pt>
                <c:pt idx="1662">
                  <c:v>7.4999999999999997E-3</c:v>
                </c:pt>
                <c:pt idx="1663">
                  <c:v>7.1999999999999998E-3</c:v>
                </c:pt>
                <c:pt idx="1664">
                  <c:v>7.1999999999999998E-3</c:v>
                </c:pt>
                <c:pt idx="1665">
                  <c:v>7.3000000000000001E-3</c:v>
                </c:pt>
                <c:pt idx="1666">
                  <c:v>7.6E-3</c:v>
                </c:pt>
                <c:pt idx="1667">
                  <c:v>7.7000000000000002E-3</c:v>
                </c:pt>
                <c:pt idx="1668">
                  <c:v>7.4000000000000003E-3</c:v>
                </c:pt>
                <c:pt idx="1669">
                  <c:v>7.7000000000000002E-3</c:v>
                </c:pt>
                <c:pt idx="1670">
                  <c:v>7.6E-3</c:v>
                </c:pt>
                <c:pt idx="1671">
                  <c:v>7.7999999999999996E-3</c:v>
                </c:pt>
                <c:pt idx="1672">
                  <c:v>7.6E-3</c:v>
                </c:pt>
                <c:pt idx="1673">
                  <c:v>7.4000000000000003E-3</c:v>
                </c:pt>
                <c:pt idx="1674">
                  <c:v>7.7999999999999996E-3</c:v>
                </c:pt>
                <c:pt idx="1675">
                  <c:v>7.7999999999999996E-3</c:v>
                </c:pt>
                <c:pt idx="1676">
                  <c:v>7.9000000000000008E-3</c:v>
                </c:pt>
                <c:pt idx="1677">
                  <c:v>7.7999999999999996E-3</c:v>
                </c:pt>
                <c:pt idx="1678">
                  <c:v>8.0000000000000002E-3</c:v>
                </c:pt>
                <c:pt idx="1679">
                  <c:v>8.0999999999999996E-3</c:v>
                </c:pt>
                <c:pt idx="1680">
                  <c:v>8.0999999999999996E-3</c:v>
                </c:pt>
                <c:pt idx="1681">
                  <c:v>8.0000000000000002E-3</c:v>
                </c:pt>
                <c:pt idx="1682">
                  <c:v>7.7000000000000002E-3</c:v>
                </c:pt>
                <c:pt idx="1683">
                  <c:v>8.0999999999999996E-3</c:v>
                </c:pt>
                <c:pt idx="1684">
                  <c:v>8.0000000000000002E-3</c:v>
                </c:pt>
                <c:pt idx="1685">
                  <c:v>7.9000000000000008E-3</c:v>
                </c:pt>
                <c:pt idx="1686">
                  <c:v>7.9000000000000008E-3</c:v>
                </c:pt>
                <c:pt idx="1687">
                  <c:v>8.0000000000000002E-3</c:v>
                </c:pt>
                <c:pt idx="1688">
                  <c:v>8.3000000000000001E-3</c:v>
                </c:pt>
                <c:pt idx="1689">
                  <c:v>8.3999999999999995E-3</c:v>
                </c:pt>
                <c:pt idx="1690">
                  <c:v>8.3000000000000001E-3</c:v>
                </c:pt>
                <c:pt idx="1691">
                  <c:v>8.5000000000000006E-3</c:v>
                </c:pt>
                <c:pt idx="1692">
                  <c:v>8.5000000000000006E-3</c:v>
                </c:pt>
                <c:pt idx="1693">
                  <c:v>8.0999999999999996E-3</c:v>
                </c:pt>
                <c:pt idx="1694">
                  <c:v>8.2000000000000007E-3</c:v>
                </c:pt>
                <c:pt idx="1695">
                  <c:v>8.0000000000000002E-3</c:v>
                </c:pt>
                <c:pt idx="1696">
                  <c:v>8.0999999999999996E-3</c:v>
                </c:pt>
                <c:pt idx="1697">
                  <c:v>8.3999999999999995E-3</c:v>
                </c:pt>
                <c:pt idx="1698">
                  <c:v>8.3999999999999995E-3</c:v>
                </c:pt>
                <c:pt idx="1699">
                  <c:v>8.3999999999999995E-3</c:v>
                </c:pt>
                <c:pt idx="1700">
                  <c:v>8.0999999999999996E-3</c:v>
                </c:pt>
                <c:pt idx="1701">
                  <c:v>8.6E-3</c:v>
                </c:pt>
                <c:pt idx="1702">
                  <c:v>8.8000000000000005E-3</c:v>
                </c:pt>
                <c:pt idx="1703">
                  <c:v>8.8000000000000005E-3</c:v>
                </c:pt>
                <c:pt idx="1704">
                  <c:v>8.9999999999999993E-3</c:v>
                </c:pt>
                <c:pt idx="1705">
                  <c:v>8.6E-3</c:v>
                </c:pt>
                <c:pt idx="1706">
                  <c:v>8.8000000000000005E-3</c:v>
                </c:pt>
                <c:pt idx="1707">
                  <c:v>8.6E-3</c:v>
                </c:pt>
                <c:pt idx="1708">
                  <c:v>8.9999999999999993E-3</c:v>
                </c:pt>
                <c:pt idx="1709">
                  <c:v>8.8000000000000005E-3</c:v>
                </c:pt>
                <c:pt idx="1710">
                  <c:v>9.2999999999999992E-3</c:v>
                </c:pt>
                <c:pt idx="1711">
                  <c:v>8.9999999999999993E-3</c:v>
                </c:pt>
                <c:pt idx="1712">
                  <c:v>8.9999999999999993E-3</c:v>
                </c:pt>
                <c:pt idx="1713">
                  <c:v>8.8999999999999999E-3</c:v>
                </c:pt>
                <c:pt idx="1714">
                  <c:v>9.1000000000000004E-3</c:v>
                </c:pt>
                <c:pt idx="1715">
                  <c:v>8.9999999999999993E-3</c:v>
                </c:pt>
                <c:pt idx="1716">
                  <c:v>9.1999999999999998E-3</c:v>
                </c:pt>
                <c:pt idx="1717">
                  <c:v>9.4000000000000004E-3</c:v>
                </c:pt>
                <c:pt idx="1718">
                  <c:v>9.2999999999999992E-3</c:v>
                </c:pt>
                <c:pt idx="1719">
                  <c:v>9.1000000000000004E-3</c:v>
                </c:pt>
                <c:pt idx="1720">
                  <c:v>9.4000000000000004E-3</c:v>
                </c:pt>
                <c:pt idx="1721">
                  <c:v>9.4000000000000004E-3</c:v>
                </c:pt>
                <c:pt idx="1722">
                  <c:v>9.7000000000000003E-3</c:v>
                </c:pt>
                <c:pt idx="1723">
                  <c:v>9.4999999999999998E-3</c:v>
                </c:pt>
                <c:pt idx="1724">
                  <c:v>8.9999999999999993E-3</c:v>
                </c:pt>
                <c:pt idx="1725">
                  <c:v>9.4000000000000004E-3</c:v>
                </c:pt>
                <c:pt idx="1726">
                  <c:v>9.4999999999999998E-3</c:v>
                </c:pt>
                <c:pt idx="1727">
                  <c:v>9.5999999999999992E-3</c:v>
                </c:pt>
                <c:pt idx="1728">
                  <c:v>9.7000000000000003E-3</c:v>
                </c:pt>
                <c:pt idx="1729">
                  <c:v>9.5999999999999992E-3</c:v>
                </c:pt>
                <c:pt idx="1730">
                  <c:v>9.7999999999999997E-3</c:v>
                </c:pt>
                <c:pt idx="1731">
                  <c:v>9.7999999999999997E-3</c:v>
                </c:pt>
                <c:pt idx="1732">
                  <c:v>0.01</c:v>
                </c:pt>
                <c:pt idx="1733">
                  <c:v>0.01</c:v>
                </c:pt>
                <c:pt idx="1734">
                  <c:v>0.01</c:v>
                </c:pt>
                <c:pt idx="1735">
                  <c:v>0.01</c:v>
                </c:pt>
                <c:pt idx="1736">
                  <c:v>0.01</c:v>
                </c:pt>
                <c:pt idx="1737">
                  <c:v>1.0200000000000001E-2</c:v>
                </c:pt>
                <c:pt idx="1738">
                  <c:v>1.04E-2</c:v>
                </c:pt>
                <c:pt idx="1739">
                  <c:v>1.0200000000000001E-2</c:v>
                </c:pt>
                <c:pt idx="1740">
                  <c:v>1.03E-2</c:v>
                </c:pt>
                <c:pt idx="1741">
                  <c:v>1.0200000000000001E-2</c:v>
                </c:pt>
                <c:pt idx="1742">
                  <c:v>1.03E-2</c:v>
                </c:pt>
                <c:pt idx="1743">
                  <c:v>1.04E-2</c:v>
                </c:pt>
                <c:pt idx="1744">
                  <c:v>1.03E-2</c:v>
                </c:pt>
                <c:pt idx="1745">
                  <c:v>1.04E-2</c:v>
                </c:pt>
                <c:pt idx="1746">
                  <c:v>1.06E-2</c:v>
                </c:pt>
                <c:pt idx="1747">
                  <c:v>1.04E-2</c:v>
                </c:pt>
                <c:pt idx="1748">
                  <c:v>1.0500000000000001E-2</c:v>
                </c:pt>
                <c:pt idx="1749">
                  <c:v>1.06E-2</c:v>
                </c:pt>
                <c:pt idx="1750">
                  <c:v>1.06E-2</c:v>
                </c:pt>
                <c:pt idx="1751">
                  <c:v>1.09E-2</c:v>
                </c:pt>
                <c:pt idx="1752">
                  <c:v>1.0800000000000001E-2</c:v>
                </c:pt>
                <c:pt idx="1753">
                  <c:v>1.09E-2</c:v>
                </c:pt>
                <c:pt idx="1754">
                  <c:v>1.0800000000000001E-2</c:v>
                </c:pt>
                <c:pt idx="1755">
                  <c:v>1.0999999999999999E-2</c:v>
                </c:pt>
                <c:pt idx="1756">
                  <c:v>1.0999999999999999E-2</c:v>
                </c:pt>
                <c:pt idx="1757">
                  <c:v>1.09E-2</c:v>
                </c:pt>
                <c:pt idx="1758">
                  <c:v>1.09E-2</c:v>
                </c:pt>
                <c:pt idx="1759">
                  <c:v>1.0999999999999999E-2</c:v>
                </c:pt>
                <c:pt idx="1760">
                  <c:v>1.1299999999999999E-2</c:v>
                </c:pt>
                <c:pt idx="1761">
                  <c:v>1.14E-2</c:v>
                </c:pt>
                <c:pt idx="1762">
                  <c:v>1.1299999999999999E-2</c:v>
                </c:pt>
                <c:pt idx="1763">
                  <c:v>1.15E-2</c:v>
                </c:pt>
                <c:pt idx="1764">
                  <c:v>1.15E-2</c:v>
                </c:pt>
                <c:pt idx="1765">
                  <c:v>1.11E-2</c:v>
                </c:pt>
                <c:pt idx="1766">
                  <c:v>1.14E-2</c:v>
                </c:pt>
                <c:pt idx="1767">
                  <c:v>1.1599999999999999E-2</c:v>
                </c:pt>
                <c:pt idx="1768">
                  <c:v>1.1599999999999999E-2</c:v>
                </c:pt>
                <c:pt idx="1769">
                  <c:v>1.17E-2</c:v>
                </c:pt>
                <c:pt idx="1770">
                  <c:v>1.18E-2</c:v>
                </c:pt>
                <c:pt idx="1771">
                  <c:v>1.1599999999999999E-2</c:v>
                </c:pt>
                <c:pt idx="1772">
                  <c:v>1.17E-2</c:v>
                </c:pt>
                <c:pt idx="1773">
                  <c:v>1.2E-2</c:v>
                </c:pt>
                <c:pt idx="1774">
                  <c:v>1.1900000000000001E-2</c:v>
                </c:pt>
                <c:pt idx="1775">
                  <c:v>1.1900000000000001E-2</c:v>
                </c:pt>
                <c:pt idx="1776">
                  <c:v>1.21E-2</c:v>
                </c:pt>
                <c:pt idx="1777">
                  <c:v>1.1900000000000001E-2</c:v>
                </c:pt>
                <c:pt idx="1778">
                  <c:v>1.2200000000000001E-2</c:v>
                </c:pt>
                <c:pt idx="1779">
                  <c:v>1.24E-2</c:v>
                </c:pt>
                <c:pt idx="1780">
                  <c:v>1.2500000000000001E-2</c:v>
                </c:pt>
                <c:pt idx="1781">
                  <c:v>1.2200000000000001E-2</c:v>
                </c:pt>
                <c:pt idx="1782">
                  <c:v>1.2200000000000001E-2</c:v>
                </c:pt>
                <c:pt idx="1783">
                  <c:v>1.26E-2</c:v>
                </c:pt>
                <c:pt idx="1784">
                  <c:v>1.2699999999999999E-2</c:v>
                </c:pt>
                <c:pt idx="1785">
                  <c:v>1.2500000000000001E-2</c:v>
                </c:pt>
                <c:pt idx="1786">
                  <c:v>1.2699999999999999E-2</c:v>
                </c:pt>
                <c:pt idx="1787">
                  <c:v>1.26E-2</c:v>
                </c:pt>
                <c:pt idx="1788">
                  <c:v>1.2800000000000001E-2</c:v>
                </c:pt>
                <c:pt idx="1789">
                  <c:v>1.2800000000000001E-2</c:v>
                </c:pt>
                <c:pt idx="1790">
                  <c:v>1.3100000000000001E-2</c:v>
                </c:pt>
                <c:pt idx="1791">
                  <c:v>1.2999999999999999E-2</c:v>
                </c:pt>
                <c:pt idx="1792">
                  <c:v>1.3299999999999999E-2</c:v>
                </c:pt>
                <c:pt idx="1793">
                  <c:v>1.3100000000000001E-2</c:v>
                </c:pt>
                <c:pt idx="1794">
                  <c:v>1.3299999999999999E-2</c:v>
                </c:pt>
                <c:pt idx="1795">
                  <c:v>1.3299999999999999E-2</c:v>
                </c:pt>
                <c:pt idx="1796">
                  <c:v>1.3299999999999999E-2</c:v>
                </c:pt>
                <c:pt idx="1797">
                  <c:v>1.32E-2</c:v>
                </c:pt>
                <c:pt idx="1798">
                  <c:v>1.34E-2</c:v>
                </c:pt>
                <c:pt idx="1799">
                  <c:v>1.3599999999999999E-2</c:v>
                </c:pt>
                <c:pt idx="1800">
                  <c:v>1.34E-2</c:v>
                </c:pt>
                <c:pt idx="1801">
                  <c:v>1.3599999999999999E-2</c:v>
                </c:pt>
                <c:pt idx="1802">
                  <c:v>1.34E-2</c:v>
                </c:pt>
                <c:pt idx="1803">
                  <c:v>1.3599999999999999E-2</c:v>
                </c:pt>
                <c:pt idx="1804">
                  <c:v>1.37E-2</c:v>
                </c:pt>
                <c:pt idx="1805">
                  <c:v>1.4E-2</c:v>
                </c:pt>
                <c:pt idx="1806">
                  <c:v>1.3599999999999999E-2</c:v>
                </c:pt>
                <c:pt idx="1807">
                  <c:v>1.37E-2</c:v>
                </c:pt>
                <c:pt idx="1808">
                  <c:v>1.37E-2</c:v>
                </c:pt>
                <c:pt idx="1809">
                  <c:v>1.3899999999999999E-2</c:v>
                </c:pt>
                <c:pt idx="1810">
                  <c:v>1.3899999999999999E-2</c:v>
                </c:pt>
                <c:pt idx="1811">
                  <c:v>1.3899999999999999E-2</c:v>
                </c:pt>
                <c:pt idx="1812">
                  <c:v>1.41E-2</c:v>
                </c:pt>
                <c:pt idx="1813">
                  <c:v>1.4200000000000001E-2</c:v>
                </c:pt>
                <c:pt idx="1814">
                  <c:v>1.4200000000000001E-2</c:v>
                </c:pt>
                <c:pt idx="1815">
                  <c:v>1.44E-2</c:v>
                </c:pt>
                <c:pt idx="1816">
                  <c:v>1.43E-2</c:v>
                </c:pt>
                <c:pt idx="1817">
                  <c:v>1.44E-2</c:v>
                </c:pt>
                <c:pt idx="1818">
                  <c:v>1.4500000000000001E-2</c:v>
                </c:pt>
                <c:pt idx="1819">
                  <c:v>1.46E-2</c:v>
                </c:pt>
                <c:pt idx="1820">
                  <c:v>1.44E-2</c:v>
                </c:pt>
                <c:pt idx="1821">
                  <c:v>1.47E-2</c:v>
                </c:pt>
                <c:pt idx="1822">
                  <c:v>1.4800000000000001E-2</c:v>
                </c:pt>
                <c:pt idx="1823">
                  <c:v>1.4800000000000001E-2</c:v>
                </c:pt>
                <c:pt idx="1824">
                  <c:v>1.4999999999999999E-2</c:v>
                </c:pt>
                <c:pt idx="1825">
                  <c:v>1.4999999999999999E-2</c:v>
                </c:pt>
                <c:pt idx="1826">
                  <c:v>1.4999999999999999E-2</c:v>
                </c:pt>
                <c:pt idx="1827">
                  <c:v>1.52E-2</c:v>
                </c:pt>
                <c:pt idx="1828">
                  <c:v>1.5100000000000001E-2</c:v>
                </c:pt>
                <c:pt idx="1829">
                  <c:v>1.5299999999999999E-2</c:v>
                </c:pt>
                <c:pt idx="1830">
                  <c:v>1.54E-2</c:v>
                </c:pt>
                <c:pt idx="1831">
                  <c:v>1.5299999999999999E-2</c:v>
                </c:pt>
                <c:pt idx="1832">
                  <c:v>1.5599999999999999E-2</c:v>
                </c:pt>
                <c:pt idx="1833">
                  <c:v>1.5299999999999999E-2</c:v>
                </c:pt>
                <c:pt idx="1834">
                  <c:v>1.55E-2</c:v>
                </c:pt>
                <c:pt idx="1835">
                  <c:v>1.5599999999999999E-2</c:v>
                </c:pt>
                <c:pt idx="1836">
                  <c:v>1.5599999999999999E-2</c:v>
                </c:pt>
                <c:pt idx="1837">
                  <c:v>1.55E-2</c:v>
                </c:pt>
                <c:pt idx="1838">
                  <c:v>1.5699999999999999E-2</c:v>
                </c:pt>
                <c:pt idx="1839">
                  <c:v>1.55E-2</c:v>
                </c:pt>
                <c:pt idx="1840">
                  <c:v>1.5800000000000002E-2</c:v>
                </c:pt>
                <c:pt idx="1841">
                  <c:v>1.6E-2</c:v>
                </c:pt>
                <c:pt idx="1842">
                  <c:v>1.61E-2</c:v>
                </c:pt>
                <c:pt idx="1843">
                  <c:v>1.61E-2</c:v>
                </c:pt>
                <c:pt idx="1844">
                  <c:v>1.5900000000000001E-2</c:v>
                </c:pt>
                <c:pt idx="1845">
                  <c:v>1.6199999999999999E-2</c:v>
                </c:pt>
                <c:pt idx="1846">
                  <c:v>1.6299999999999999E-2</c:v>
                </c:pt>
                <c:pt idx="1847">
                  <c:v>1.6199999999999999E-2</c:v>
                </c:pt>
                <c:pt idx="1848">
                  <c:v>1.6400000000000001E-2</c:v>
                </c:pt>
                <c:pt idx="1849">
                  <c:v>1.6500000000000001E-2</c:v>
                </c:pt>
                <c:pt idx="1850">
                  <c:v>1.6500000000000001E-2</c:v>
                </c:pt>
                <c:pt idx="1851">
                  <c:v>1.6500000000000001E-2</c:v>
                </c:pt>
                <c:pt idx="1852">
                  <c:v>1.6500000000000001E-2</c:v>
                </c:pt>
                <c:pt idx="1853">
                  <c:v>1.66E-2</c:v>
                </c:pt>
                <c:pt idx="1854">
                  <c:v>1.66E-2</c:v>
                </c:pt>
                <c:pt idx="1855">
                  <c:v>1.66E-2</c:v>
                </c:pt>
                <c:pt idx="1856">
                  <c:v>1.6799999999999999E-2</c:v>
                </c:pt>
                <c:pt idx="1857">
                  <c:v>1.6799999999999999E-2</c:v>
                </c:pt>
                <c:pt idx="1858">
                  <c:v>1.67E-2</c:v>
                </c:pt>
                <c:pt idx="1859">
                  <c:v>1.7100000000000001E-2</c:v>
                </c:pt>
                <c:pt idx="1860">
                  <c:v>1.6899999999999998E-2</c:v>
                </c:pt>
                <c:pt idx="1861">
                  <c:v>1.72E-2</c:v>
                </c:pt>
                <c:pt idx="1862">
                  <c:v>1.7100000000000001E-2</c:v>
                </c:pt>
                <c:pt idx="1863">
                  <c:v>1.72E-2</c:v>
                </c:pt>
                <c:pt idx="1864">
                  <c:v>1.7299999999999999E-2</c:v>
                </c:pt>
                <c:pt idx="1865">
                  <c:v>1.7299999999999999E-2</c:v>
                </c:pt>
                <c:pt idx="1866">
                  <c:v>1.7299999999999999E-2</c:v>
                </c:pt>
                <c:pt idx="1867">
                  <c:v>1.7600000000000001E-2</c:v>
                </c:pt>
                <c:pt idx="1868">
                  <c:v>1.7600000000000001E-2</c:v>
                </c:pt>
                <c:pt idx="1869">
                  <c:v>1.77E-2</c:v>
                </c:pt>
                <c:pt idx="1870">
                  <c:v>1.7500000000000002E-2</c:v>
                </c:pt>
                <c:pt idx="1871">
                  <c:v>1.77E-2</c:v>
                </c:pt>
                <c:pt idx="1872">
                  <c:v>1.78E-2</c:v>
                </c:pt>
                <c:pt idx="1873">
                  <c:v>1.7899999999999999E-2</c:v>
                </c:pt>
                <c:pt idx="1874">
                  <c:v>1.77E-2</c:v>
                </c:pt>
                <c:pt idx="1875">
                  <c:v>1.7899999999999999E-2</c:v>
                </c:pt>
                <c:pt idx="1876">
                  <c:v>1.7899999999999999E-2</c:v>
                </c:pt>
                <c:pt idx="1877">
                  <c:v>1.8100000000000002E-2</c:v>
                </c:pt>
                <c:pt idx="1878">
                  <c:v>1.78E-2</c:v>
                </c:pt>
                <c:pt idx="1879">
                  <c:v>1.78E-2</c:v>
                </c:pt>
                <c:pt idx="1880">
                  <c:v>1.7999999999999999E-2</c:v>
                </c:pt>
                <c:pt idx="1881">
                  <c:v>1.7999999999999999E-2</c:v>
                </c:pt>
                <c:pt idx="1882">
                  <c:v>1.8100000000000002E-2</c:v>
                </c:pt>
                <c:pt idx="1883">
                  <c:v>1.83E-2</c:v>
                </c:pt>
                <c:pt idx="1884">
                  <c:v>1.8200000000000001E-2</c:v>
                </c:pt>
                <c:pt idx="1885">
                  <c:v>1.8499999999999999E-2</c:v>
                </c:pt>
                <c:pt idx="1886">
                  <c:v>1.8499999999999999E-2</c:v>
                </c:pt>
                <c:pt idx="1887">
                  <c:v>1.8599999999999998E-2</c:v>
                </c:pt>
                <c:pt idx="1888">
                  <c:v>1.8700000000000001E-2</c:v>
                </c:pt>
                <c:pt idx="1889">
                  <c:v>1.84E-2</c:v>
                </c:pt>
                <c:pt idx="1890">
                  <c:v>1.8599999999999998E-2</c:v>
                </c:pt>
                <c:pt idx="1891">
                  <c:v>1.8599999999999998E-2</c:v>
                </c:pt>
                <c:pt idx="1892">
                  <c:v>1.9E-2</c:v>
                </c:pt>
                <c:pt idx="1893">
                  <c:v>1.89E-2</c:v>
                </c:pt>
                <c:pt idx="1894">
                  <c:v>1.8800000000000001E-2</c:v>
                </c:pt>
                <c:pt idx="1895">
                  <c:v>1.89E-2</c:v>
                </c:pt>
                <c:pt idx="1896">
                  <c:v>1.89E-2</c:v>
                </c:pt>
                <c:pt idx="1897">
                  <c:v>1.89E-2</c:v>
                </c:pt>
                <c:pt idx="1898">
                  <c:v>1.9199999999999998E-2</c:v>
                </c:pt>
                <c:pt idx="1899">
                  <c:v>1.9E-2</c:v>
                </c:pt>
                <c:pt idx="1900">
                  <c:v>1.9E-2</c:v>
                </c:pt>
                <c:pt idx="1901">
                  <c:v>1.9E-2</c:v>
                </c:pt>
                <c:pt idx="1902">
                  <c:v>1.9E-2</c:v>
                </c:pt>
                <c:pt idx="1903">
                  <c:v>1.9099999999999999E-2</c:v>
                </c:pt>
                <c:pt idx="1904">
                  <c:v>1.9199999999999998E-2</c:v>
                </c:pt>
                <c:pt idx="1905">
                  <c:v>1.9099999999999999E-2</c:v>
                </c:pt>
                <c:pt idx="1906">
                  <c:v>1.9199999999999998E-2</c:v>
                </c:pt>
                <c:pt idx="1907">
                  <c:v>1.9300000000000001E-2</c:v>
                </c:pt>
                <c:pt idx="1908">
                  <c:v>1.9199999999999998E-2</c:v>
                </c:pt>
                <c:pt idx="1909">
                  <c:v>1.9199999999999998E-2</c:v>
                </c:pt>
                <c:pt idx="1910">
                  <c:v>1.95E-2</c:v>
                </c:pt>
                <c:pt idx="1911">
                  <c:v>1.95E-2</c:v>
                </c:pt>
                <c:pt idx="1912">
                  <c:v>1.9599999999999999E-2</c:v>
                </c:pt>
                <c:pt idx="1913">
                  <c:v>1.9400000000000001E-2</c:v>
                </c:pt>
                <c:pt idx="1914">
                  <c:v>1.9699999999999999E-2</c:v>
                </c:pt>
                <c:pt idx="1915">
                  <c:v>1.9800000000000002E-2</c:v>
                </c:pt>
                <c:pt idx="1916">
                  <c:v>1.9800000000000002E-2</c:v>
                </c:pt>
                <c:pt idx="1917">
                  <c:v>1.9900000000000001E-2</c:v>
                </c:pt>
                <c:pt idx="1918">
                  <c:v>0.02</c:v>
                </c:pt>
                <c:pt idx="1919">
                  <c:v>1.9900000000000001E-2</c:v>
                </c:pt>
                <c:pt idx="1920">
                  <c:v>0.02</c:v>
                </c:pt>
                <c:pt idx="1921">
                  <c:v>2.0299999999999999E-2</c:v>
                </c:pt>
                <c:pt idx="1922">
                  <c:v>2.0199999999999999E-2</c:v>
                </c:pt>
                <c:pt idx="1923">
                  <c:v>2.0299999999999999E-2</c:v>
                </c:pt>
                <c:pt idx="1924">
                  <c:v>2.0299999999999999E-2</c:v>
                </c:pt>
                <c:pt idx="1925">
                  <c:v>2.0199999999999999E-2</c:v>
                </c:pt>
                <c:pt idx="1926">
                  <c:v>2.0299999999999999E-2</c:v>
                </c:pt>
                <c:pt idx="1927">
                  <c:v>2.0400000000000001E-2</c:v>
                </c:pt>
                <c:pt idx="1928">
                  <c:v>2.0400000000000001E-2</c:v>
                </c:pt>
                <c:pt idx="1929">
                  <c:v>2.0500000000000001E-2</c:v>
                </c:pt>
                <c:pt idx="1930">
                  <c:v>2.0500000000000001E-2</c:v>
                </c:pt>
                <c:pt idx="1931">
                  <c:v>2.0500000000000001E-2</c:v>
                </c:pt>
                <c:pt idx="1932">
                  <c:v>2.0500000000000001E-2</c:v>
                </c:pt>
                <c:pt idx="1933">
                  <c:v>2.06E-2</c:v>
                </c:pt>
                <c:pt idx="1934">
                  <c:v>2.06E-2</c:v>
                </c:pt>
                <c:pt idx="1935">
                  <c:v>2.07E-2</c:v>
                </c:pt>
                <c:pt idx="1936">
                  <c:v>2.07E-2</c:v>
                </c:pt>
                <c:pt idx="1937">
                  <c:v>2.07E-2</c:v>
                </c:pt>
                <c:pt idx="1938">
                  <c:v>2.1000000000000001E-2</c:v>
                </c:pt>
                <c:pt idx="1939">
                  <c:v>2.0799999999999999E-2</c:v>
                </c:pt>
                <c:pt idx="1940">
                  <c:v>2.0899999999999998E-2</c:v>
                </c:pt>
                <c:pt idx="1941">
                  <c:v>2.0899999999999998E-2</c:v>
                </c:pt>
                <c:pt idx="1942">
                  <c:v>2.1000000000000001E-2</c:v>
                </c:pt>
                <c:pt idx="1943">
                  <c:v>2.1100000000000001E-2</c:v>
                </c:pt>
                <c:pt idx="1944">
                  <c:v>2.1000000000000001E-2</c:v>
                </c:pt>
                <c:pt idx="1945">
                  <c:v>2.1000000000000001E-2</c:v>
                </c:pt>
                <c:pt idx="1946">
                  <c:v>2.1299999999999999E-2</c:v>
                </c:pt>
                <c:pt idx="1947">
                  <c:v>2.1100000000000001E-2</c:v>
                </c:pt>
                <c:pt idx="1948">
                  <c:v>2.1100000000000001E-2</c:v>
                </c:pt>
                <c:pt idx="1949">
                  <c:v>2.1100000000000001E-2</c:v>
                </c:pt>
                <c:pt idx="1950">
                  <c:v>2.1399999999999999E-2</c:v>
                </c:pt>
                <c:pt idx="1951">
                  <c:v>2.1100000000000001E-2</c:v>
                </c:pt>
                <c:pt idx="1952">
                  <c:v>2.1299999999999999E-2</c:v>
                </c:pt>
                <c:pt idx="1953">
                  <c:v>2.1399999999999999E-2</c:v>
                </c:pt>
                <c:pt idx="1954">
                  <c:v>2.1299999999999999E-2</c:v>
                </c:pt>
                <c:pt idx="1955">
                  <c:v>2.1399999999999999E-2</c:v>
                </c:pt>
                <c:pt idx="1956">
                  <c:v>2.1399999999999999E-2</c:v>
                </c:pt>
                <c:pt idx="1957">
                  <c:v>2.1499999999999998E-2</c:v>
                </c:pt>
                <c:pt idx="1958">
                  <c:v>2.1499999999999998E-2</c:v>
                </c:pt>
                <c:pt idx="1959">
                  <c:v>2.1600000000000001E-2</c:v>
                </c:pt>
                <c:pt idx="1960">
                  <c:v>2.1600000000000001E-2</c:v>
                </c:pt>
                <c:pt idx="1961">
                  <c:v>2.18E-2</c:v>
                </c:pt>
                <c:pt idx="1962">
                  <c:v>2.1700000000000001E-2</c:v>
                </c:pt>
                <c:pt idx="1963">
                  <c:v>2.1700000000000001E-2</c:v>
                </c:pt>
                <c:pt idx="1964">
                  <c:v>2.18E-2</c:v>
                </c:pt>
                <c:pt idx="1965">
                  <c:v>2.1700000000000001E-2</c:v>
                </c:pt>
                <c:pt idx="1966">
                  <c:v>2.1999999999999999E-2</c:v>
                </c:pt>
                <c:pt idx="1967">
                  <c:v>2.18E-2</c:v>
                </c:pt>
                <c:pt idx="1968">
                  <c:v>2.1999999999999999E-2</c:v>
                </c:pt>
                <c:pt idx="1969">
                  <c:v>2.1899999999999999E-2</c:v>
                </c:pt>
                <c:pt idx="1970">
                  <c:v>2.2100000000000002E-2</c:v>
                </c:pt>
                <c:pt idx="1971">
                  <c:v>2.1999999999999999E-2</c:v>
                </c:pt>
                <c:pt idx="1972">
                  <c:v>2.1999999999999999E-2</c:v>
                </c:pt>
                <c:pt idx="1973">
                  <c:v>2.1999999999999999E-2</c:v>
                </c:pt>
                <c:pt idx="1974">
                  <c:v>2.1999999999999999E-2</c:v>
                </c:pt>
                <c:pt idx="1975">
                  <c:v>2.2100000000000002E-2</c:v>
                </c:pt>
                <c:pt idx="1976">
                  <c:v>2.2100000000000002E-2</c:v>
                </c:pt>
                <c:pt idx="1977">
                  <c:v>2.23E-2</c:v>
                </c:pt>
                <c:pt idx="1978">
                  <c:v>2.2200000000000001E-2</c:v>
                </c:pt>
                <c:pt idx="1979">
                  <c:v>2.2100000000000002E-2</c:v>
                </c:pt>
                <c:pt idx="1980">
                  <c:v>2.24E-2</c:v>
                </c:pt>
                <c:pt idx="1981">
                  <c:v>2.24E-2</c:v>
                </c:pt>
                <c:pt idx="1982">
                  <c:v>2.24E-2</c:v>
                </c:pt>
                <c:pt idx="1983">
                  <c:v>2.24E-2</c:v>
                </c:pt>
                <c:pt idx="1984">
                  <c:v>2.24E-2</c:v>
                </c:pt>
                <c:pt idx="1985">
                  <c:v>2.24E-2</c:v>
                </c:pt>
                <c:pt idx="1986">
                  <c:v>2.23E-2</c:v>
                </c:pt>
                <c:pt idx="1987">
                  <c:v>2.24E-2</c:v>
                </c:pt>
                <c:pt idx="1988">
                  <c:v>2.2599999999999999E-2</c:v>
                </c:pt>
                <c:pt idx="1989">
                  <c:v>2.2499999999999999E-2</c:v>
                </c:pt>
                <c:pt idx="1990">
                  <c:v>2.23E-2</c:v>
                </c:pt>
                <c:pt idx="1991">
                  <c:v>2.2599999999999999E-2</c:v>
                </c:pt>
                <c:pt idx="1992">
                  <c:v>2.2599999999999999E-2</c:v>
                </c:pt>
                <c:pt idx="1993">
                  <c:v>2.2599999999999999E-2</c:v>
                </c:pt>
                <c:pt idx="1994">
                  <c:v>2.2800000000000001E-2</c:v>
                </c:pt>
                <c:pt idx="1995">
                  <c:v>2.2800000000000001E-2</c:v>
                </c:pt>
                <c:pt idx="1996">
                  <c:v>2.2800000000000001E-2</c:v>
                </c:pt>
                <c:pt idx="1997">
                  <c:v>2.29E-2</c:v>
                </c:pt>
                <c:pt idx="1998">
                  <c:v>2.29E-2</c:v>
                </c:pt>
                <c:pt idx="1999">
                  <c:v>2.29E-2</c:v>
                </c:pt>
                <c:pt idx="2000">
                  <c:v>2.2800000000000001E-2</c:v>
                </c:pt>
                <c:pt idx="2001">
                  <c:v>2.29E-2</c:v>
                </c:pt>
                <c:pt idx="2002">
                  <c:v>2.3E-2</c:v>
                </c:pt>
                <c:pt idx="2003">
                  <c:v>2.3E-2</c:v>
                </c:pt>
                <c:pt idx="2004">
                  <c:v>2.3099999999999999E-2</c:v>
                </c:pt>
                <c:pt idx="2005">
                  <c:v>2.3099999999999999E-2</c:v>
                </c:pt>
                <c:pt idx="2006">
                  <c:v>2.3099999999999999E-2</c:v>
                </c:pt>
                <c:pt idx="2007">
                  <c:v>2.3E-2</c:v>
                </c:pt>
                <c:pt idx="2008">
                  <c:v>2.3E-2</c:v>
                </c:pt>
                <c:pt idx="2009">
                  <c:v>2.3199999999999998E-2</c:v>
                </c:pt>
                <c:pt idx="2010">
                  <c:v>2.3E-2</c:v>
                </c:pt>
                <c:pt idx="2011">
                  <c:v>2.3300000000000001E-2</c:v>
                </c:pt>
                <c:pt idx="2012">
                  <c:v>2.3099999999999999E-2</c:v>
                </c:pt>
                <c:pt idx="2013">
                  <c:v>2.3199999999999998E-2</c:v>
                </c:pt>
                <c:pt idx="2014">
                  <c:v>2.3199999999999998E-2</c:v>
                </c:pt>
                <c:pt idx="2015">
                  <c:v>2.3300000000000001E-2</c:v>
                </c:pt>
                <c:pt idx="2016">
                  <c:v>2.3400000000000001E-2</c:v>
                </c:pt>
                <c:pt idx="2017">
                  <c:v>2.3400000000000001E-2</c:v>
                </c:pt>
                <c:pt idx="2018">
                  <c:v>2.3400000000000001E-2</c:v>
                </c:pt>
                <c:pt idx="2019">
                  <c:v>2.3400000000000001E-2</c:v>
                </c:pt>
                <c:pt idx="2020">
                  <c:v>2.35E-2</c:v>
                </c:pt>
                <c:pt idx="2021">
                  <c:v>2.35E-2</c:v>
                </c:pt>
                <c:pt idx="2022">
                  <c:v>2.3599999999999999E-2</c:v>
                </c:pt>
                <c:pt idx="2023">
                  <c:v>2.3599999999999999E-2</c:v>
                </c:pt>
                <c:pt idx="2024">
                  <c:v>2.3699999999999999E-2</c:v>
                </c:pt>
                <c:pt idx="2025">
                  <c:v>2.3400000000000001E-2</c:v>
                </c:pt>
                <c:pt idx="2026">
                  <c:v>2.3599999999999999E-2</c:v>
                </c:pt>
                <c:pt idx="2027">
                  <c:v>2.3699999999999999E-2</c:v>
                </c:pt>
                <c:pt idx="2028">
                  <c:v>2.3599999999999999E-2</c:v>
                </c:pt>
                <c:pt idx="2029">
                  <c:v>2.3699999999999999E-2</c:v>
                </c:pt>
                <c:pt idx="2030">
                  <c:v>2.3699999999999999E-2</c:v>
                </c:pt>
                <c:pt idx="2031">
                  <c:v>2.3800000000000002E-2</c:v>
                </c:pt>
                <c:pt idx="2032">
                  <c:v>2.3699999999999999E-2</c:v>
                </c:pt>
                <c:pt idx="2033">
                  <c:v>2.3699999999999999E-2</c:v>
                </c:pt>
                <c:pt idx="2034">
                  <c:v>2.3800000000000002E-2</c:v>
                </c:pt>
                <c:pt idx="2035">
                  <c:v>2.3699999999999999E-2</c:v>
                </c:pt>
                <c:pt idx="2036">
                  <c:v>2.3900000000000001E-2</c:v>
                </c:pt>
                <c:pt idx="2037">
                  <c:v>2.3900000000000001E-2</c:v>
                </c:pt>
                <c:pt idx="2038">
                  <c:v>2.3699999999999999E-2</c:v>
                </c:pt>
                <c:pt idx="2039">
                  <c:v>2.3900000000000001E-2</c:v>
                </c:pt>
                <c:pt idx="2040">
                  <c:v>2.4E-2</c:v>
                </c:pt>
                <c:pt idx="2041">
                  <c:v>2.4E-2</c:v>
                </c:pt>
                <c:pt idx="2042">
                  <c:v>2.3900000000000001E-2</c:v>
                </c:pt>
                <c:pt idx="2043">
                  <c:v>2.3900000000000001E-2</c:v>
                </c:pt>
                <c:pt idx="2044">
                  <c:v>2.4E-2</c:v>
                </c:pt>
                <c:pt idx="2045">
                  <c:v>2.4E-2</c:v>
                </c:pt>
                <c:pt idx="2046">
                  <c:v>2.41E-2</c:v>
                </c:pt>
                <c:pt idx="2047">
                  <c:v>2.4199999999999999E-2</c:v>
                </c:pt>
                <c:pt idx="2048">
                  <c:v>2.41E-2</c:v>
                </c:pt>
                <c:pt idx="2049">
                  <c:v>2.41E-2</c:v>
                </c:pt>
                <c:pt idx="2050">
                  <c:v>2.41E-2</c:v>
                </c:pt>
                <c:pt idx="2051">
                  <c:v>2.4E-2</c:v>
                </c:pt>
                <c:pt idx="2052">
                  <c:v>2.4199999999999999E-2</c:v>
                </c:pt>
                <c:pt idx="2053">
                  <c:v>2.4299999999999999E-2</c:v>
                </c:pt>
                <c:pt idx="2054">
                  <c:v>2.4199999999999999E-2</c:v>
                </c:pt>
                <c:pt idx="2055">
                  <c:v>2.4199999999999999E-2</c:v>
                </c:pt>
                <c:pt idx="2056">
                  <c:v>2.4299999999999999E-2</c:v>
                </c:pt>
                <c:pt idx="2057">
                  <c:v>2.4199999999999999E-2</c:v>
                </c:pt>
                <c:pt idx="2058">
                  <c:v>2.4199999999999999E-2</c:v>
                </c:pt>
                <c:pt idx="2059">
                  <c:v>2.4299999999999999E-2</c:v>
                </c:pt>
                <c:pt idx="2060">
                  <c:v>2.41E-2</c:v>
                </c:pt>
                <c:pt idx="2061">
                  <c:v>2.4199999999999999E-2</c:v>
                </c:pt>
                <c:pt idx="2062">
                  <c:v>2.4400000000000002E-2</c:v>
                </c:pt>
                <c:pt idx="2063">
                  <c:v>2.4199999999999999E-2</c:v>
                </c:pt>
                <c:pt idx="2064">
                  <c:v>2.4400000000000002E-2</c:v>
                </c:pt>
                <c:pt idx="2065">
                  <c:v>2.4299999999999999E-2</c:v>
                </c:pt>
                <c:pt idx="2066">
                  <c:v>2.4299999999999999E-2</c:v>
                </c:pt>
                <c:pt idx="2067">
                  <c:v>2.4500000000000001E-2</c:v>
                </c:pt>
                <c:pt idx="2068">
                  <c:v>2.4400000000000002E-2</c:v>
                </c:pt>
                <c:pt idx="2069">
                  <c:v>2.4299999999999999E-2</c:v>
                </c:pt>
                <c:pt idx="2070">
                  <c:v>2.4199999999999999E-2</c:v>
                </c:pt>
                <c:pt idx="2071">
                  <c:v>2.4400000000000002E-2</c:v>
                </c:pt>
                <c:pt idx="2072">
                  <c:v>2.4299999999999999E-2</c:v>
                </c:pt>
                <c:pt idx="2073">
                  <c:v>2.4299999999999999E-2</c:v>
                </c:pt>
                <c:pt idx="2074">
                  <c:v>2.4400000000000002E-2</c:v>
                </c:pt>
                <c:pt idx="2075">
                  <c:v>2.4400000000000002E-2</c:v>
                </c:pt>
                <c:pt idx="2076">
                  <c:v>2.4400000000000002E-2</c:v>
                </c:pt>
                <c:pt idx="2077">
                  <c:v>2.4299999999999999E-2</c:v>
                </c:pt>
                <c:pt idx="2078">
                  <c:v>2.4400000000000002E-2</c:v>
                </c:pt>
                <c:pt idx="2079">
                  <c:v>2.4400000000000002E-2</c:v>
                </c:pt>
                <c:pt idx="2080">
                  <c:v>2.4500000000000001E-2</c:v>
                </c:pt>
                <c:pt idx="2081">
                  <c:v>2.4299999999999999E-2</c:v>
                </c:pt>
                <c:pt idx="2082">
                  <c:v>2.46E-2</c:v>
                </c:pt>
                <c:pt idx="2083">
                  <c:v>2.4299999999999999E-2</c:v>
                </c:pt>
                <c:pt idx="2084">
                  <c:v>2.4400000000000002E-2</c:v>
                </c:pt>
                <c:pt idx="2085">
                  <c:v>2.46E-2</c:v>
                </c:pt>
                <c:pt idx="2086">
                  <c:v>2.4500000000000001E-2</c:v>
                </c:pt>
                <c:pt idx="2087">
                  <c:v>2.4400000000000002E-2</c:v>
                </c:pt>
                <c:pt idx="2088">
                  <c:v>2.4400000000000002E-2</c:v>
                </c:pt>
                <c:pt idx="2089">
                  <c:v>2.4500000000000001E-2</c:v>
                </c:pt>
                <c:pt idx="2090">
                  <c:v>2.4299999999999999E-2</c:v>
                </c:pt>
                <c:pt idx="2091">
                  <c:v>2.4400000000000002E-2</c:v>
                </c:pt>
                <c:pt idx="2092">
                  <c:v>2.4299999999999999E-2</c:v>
                </c:pt>
                <c:pt idx="2093">
                  <c:v>2.41E-2</c:v>
                </c:pt>
                <c:pt idx="2094">
                  <c:v>2.4400000000000002E-2</c:v>
                </c:pt>
                <c:pt idx="2095">
                  <c:v>2.4400000000000002E-2</c:v>
                </c:pt>
                <c:pt idx="2096">
                  <c:v>2.4199999999999999E-2</c:v>
                </c:pt>
                <c:pt idx="2097">
                  <c:v>2.4199999999999999E-2</c:v>
                </c:pt>
                <c:pt idx="2098">
                  <c:v>2.41E-2</c:v>
                </c:pt>
                <c:pt idx="2099">
                  <c:v>2.4199999999999999E-2</c:v>
                </c:pt>
                <c:pt idx="2100">
                  <c:v>2.4299999999999999E-2</c:v>
                </c:pt>
                <c:pt idx="2101">
                  <c:v>2.41E-2</c:v>
                </c:pt>
                <c:pt idx="2102">
                  <c:v>2.4E-2</c:v>
                </c:pt>
                <c:pt idx="2103">
                  <c:v>2.4199999999999999E-2</c:v>
                </c:pt>
                <c:pt idx="2104">
                  <c:v>2.4E-2</c:v>
                </c:pt>
                <c:pt idx="2105">
                  <c:v>2.4E-2</c:v>
                </c:pt>
                <c:pt idx="2106">
                  <c:v>2.3900000000000001E-2</c:v>
                </c:pt>
                <c:pt idx="2107">
                  <c:v>2.3800000000000002E-2</c:v>
                </c:pt>
                <c:pt idx="2108">
                  <c:v>2.3800000000000002E-2</c:v>
                </c:pt>
                <c:pt idx="2109">
                  <c:v>2.3800000000000002E-2</c:v>
                </c:pt>
                <c:pt idx="2110">
                  <c:v>2.3900000000000001E-2</c:v>
                </c:pt>
                <c:pt idx="2111">
                  <c:v>2.3699999999999999E-2</c:v>
                </c:pt>
                <c:pt idx="2112">
                  <c:v>2.3800000000000002E-2</c:v>
                </c:pt>
                <c:pt idx="2113">
                  <c:v>2.3599999999999999E-2</c:v>
                </c:pt>
                <c:pt idx="2114">
                  <c:v>2.35E-2</c:v>
                </c:pt>
                <c:pt idx="2115">
                  <c:v>2.35E-2</c:v>
                </c:pt>
                <c:pt idx="2116">
                  <c:v>2.35E-2</c:v>
                </c:pt>
                <c:pt idx="2117">
                  <c:v>2.3300000000000001E-2</c:v>
                </c:pt>
                <c:pt idx="2118">
                  <c:v>2.3400000000000001E-2</c:v>
                </c:pt>
                <c:pt idx="2119">
                  <c:v>2.3300000000000001E-2</c:v>
                </c:pt>
                <c:pt idx="2120">
                  <c:v>2.3300000000000001E-2</c:v>
                </c:pt>
                <c:pt idx="2121">
                  <c:v>2.3199999999999998E-2</c:v>
                </c:pt>
                <c:pt idx="2122">
                  <c:v>2.3199999999999998E-2</c:v>
                </c:pt>
                <c:pt idx="2123">
                  <c:v>2.3E-2</c:v>
                </c:pt>
                <c:pt idx="2124">
                  <c:v>2.3E-2</c:v>
                </c:pt>
                <c:pt idx="2125">
                  <c:v>2.29E-2</c:v>
                </c:pt>
                <c:pt idx="2126">
                  <c:v>2.2700000000000001E-2</c:v>
                </c:pt>
                <c:pt idx="2127">
                  <c:v>2.2700000000000001E-2</c:v>
                </c:pt>
                <c:pt idx="2128">
                  <c:v>2.2499999999999999E-2</c:v>
                </c:pt>
                <c:pt idx="2129">
                  <c:v>2.2599999999999999E-2</c:v>
                </c:pt>
                <c:pt idx="2130">
                  <c:v>2.23E-2</c:v>
                </c:pt>
                <c:pt idx="2131">
                  <c:v>2.2100000000000002E-2</c:v>
                </c:pt>
                <c:pt idx="2132">
                  <c:v>2.23E-2</c:v>
                </c:pt>
                <c:pt idx="2133">
                  <c:v>2.1999999999999999E-2</c:v>
                </c:pt>
                <c:pt idx="2134">
                  <c:v>2.1999999999999999E-2</c:v>
                </c:pt>
                <c:pt idx="2135">
                  <c:v>2.2100000000000002E-2</c:v>
                </c:pt>
                <c:pt idx="2136">
                  <c:v>2.1899999999999999E-2</c:v>
                </c:pt>
                <c:pt idx="2137">
                  <c:v>2.1899999999999999E-2</c:v>
                </c:pt>
                <c:pt idx="2138">
                  <c:v>2.18E-2</c:v>
                </c:pt>
                <c:pt idx="2139">
                  <c:v>2.1700000000000001E-2</c:v>
                </c:pt>
                <c:pt idx="2140">
                  <c:v>2.1499999999999998E-2</c:v>
                </c:pt>
                <c:pt idx="2141">
                  <c:v>2.1499999999999998E-2</c:v>
                </c:pt>
                <c:pt idx="2142">
                  <c:v>2.1299999999999999E-2</c:v>
                </c:pt>
                <c:pt idx="2143">
                  <c:v>2.1299999999999999E-2</c:v>
                </c:pt>
                <c:pt idx="2144">
                  <c:v>2.1100000000000001E-2</c:v>
                </c:pt>
                <c:pt idx="2145">
                  <c:v>2.0899999999999998E-2</c:v>
                </c:pt>
                <c:pt idx="2146">
                  <c:v>2.0899999999999998E-2</c:v>
                </c:pt>
                <c:pt idx="2147">
                  <c:v>2.0799999999999999E-2</c:v>
                </c:pt>
                <c:pt idx="2148">
                  <c:v>2.0500000000000001E-2</c:v>
                </c:pt>
                <c:pt idx="2149">
                  <c:v>2.0500000000000001E-2</c:v>
                </c:pt>
                <c:pt idx="2150">
                  <c:v>2.0400000000000001E-2</c:v>
                </c:pt>
                <c:pt idx="2151">
                  <c:v>2.0400000000000001E-2</c:v>
                </c:pt>
                <c:pt idx="2152">
                  <c:v>2.01E-2</c:v>
                </c:pt>
                <c:pt idx="2153">
                  <c:v>2.0199999999999999E-2</c:v>
                </c:pt>
                <c:pt idx="2154">
                  <c:v>1.9800000000000002E-2</c:v>
                </c:pt>
                <c:pt idx="2155">
                  <c:v>1.9800000000000002E-2</c:v>
                </c:pt>
                <c:pt idx="2156">
                  <c:v>1.9599999999999999E-2</c:v>
                </c:pt>
                <c:pt idx="2157">
                  <c:v>1.9400000000000001E-2</c:v>
                </c:pt>
                <c:pt idx="2158">
                  <c:v>1.9199999999999998E-2</c:v>
                </c:pt>
                <c:pt idx="2159">
                  <c:v>1.9199999999999998E-2</c:v>
                </c:pt>
                <c:pt idx="2160">
                  <c:v>1.9E-2</c:v>
                </c:pt>
                <c:pt idx="2161">
                  <c:v>1.9E-2</c:v>
                </c:pt>
                <c:pt idx="2162">
                  <c:v>1.8700000000000001E-2</c:v>
                </c:pt>
                <c:pt idx="2163">
                  <c:v>1.8599999999999998E-2</c:v>
                </c:pt>
                <c:pt idx="2164">
                  <c:v>1.8599999999999998E-2</c:v>
                </c:pt>
                <c:pt idx="2165">
                  <c:v>1.83E-2</c:v>
                </c:pt>
                <c:pt idx="2166">
                  <c:v>1.7999999999999999E-2</c:v>
                </c:pt>
                <c:pt idx="2167">
                  <c:v>1.7999999999999999E-2</c:v>
                </c:pt>
                <c:pt idx="2168">
                  <c:v>1.78E-2</c:v>
                </c:pt>
                <c:pt idx="2169">
                  <c:v>1.7500000000000002E-2</c:v>
                </c:pt>
                <c:pt idx="2170">
                  <c:v>1.7299999999999999E-2</c:v>
                </c:pt>
                <c:pt idx="2171">
                  <c:v>1.72E-2</c:v>
                </c:pt>
                <c:pt idx="2172">
                  <c:v>1.7000000000000001E-2</c:v>
                </c:pt>
                <c:pt idx="2173">
                  <c:v>1.7000000000000001E-2</c:v>
                </c:pt>
                <c:pt idx="2174">
                  <c:v>1.66E-2</c:v>
                </c:pt>
                <c:pt idx="2175">
                  <c:v>1.6500000000000001E-2</c:v>
                </c:pt>
                <c:pt idx="2176">
                  <c:v>1.6299999999999999E-2</c:v>
                </c:pt>
                <c:pt idx="2177">
                  <c:v>1.61E-2</c:v>
                </c:pt>
                <c:pt idx="2178">
                  <c:v>1.61E-2</c:v>
                </c:pt>
                <c:pt idx="2179">
                  <c:v>1.5699999999999999E-2</c:v>
                </c:pt>
                <c:pt idx="2180">
                  <c:v>1.5800000000000002E-2</c:v>
                </c:pt>
                <c:pt idx="2181">
                  <c:v>1.5599999999999999E-2</c:v>
                </c:pt>
                <c:pt idx="2182">
                  <c:v>1.54E-2</c:v>
                </c:pt>
                <c:pt idx="2183">
                  <c:v>1.5299999999999999E-2</c:v>
                </c:pt>
                <c:pt idx="2184">
                  <c:v>1.4999999999999999E-2</c:v>
                </c:pt>
                <c:pt idx="2185">
                  <c:v>1.4800000000000001E-2</c:v>
                </c:pt>
                <c:pt idx="2186">
                  <c:v>1.49E-2</c:v>
                </c:pt>
                <c:pt idx="2187">
                  <c:v>1.43E-2</c:v>
                </c:pt>
                <c:pt idx="2188">
                  <c:v>1.4500000000000001E-2</c:v>
                </c:pt>
                <c:pt idx="2189">
                  <c:v>1.4200000000000001E-2</c:v>
                </c:pt>
                <c:pt idx="2190">
                  <c:v>1.41E-2</c:v>
                </c:pt>
                <c:pt idx="2191">
                  <c:v>1.3899999999999999E-2</c:v>
                </c:pt>
                <c:pt idx="2192">
                  <c:v>1.37E-2</c:v>
                </c:pt>
                <c:pt idx="2193">
                  <c:v>1.37E-2</c:v>
                </c:pt>
                <c:pt idx="2194">
                  <c:v>1.34E-2</c:v>
                </c:pt>
                <c:pt idx="2195">
                  <c:v>1.3299999999999999E-2</c:v>
                </c:pt>
                <c:pt idx="2196">
                  <c:v>1.3100000000000001E-2</c:v>
                </c:pt>
                <c:pt idx="2197">
                  <c:v>1.3100000000000001E-2</c:v>
                </c:pt>
                <c:pt idx="2198">
                  <c:v>1.2999999999999999E-2</c:v>
                </c:pt>
                <c:pt idx="2199">
                  <c:v>1.26E-2</c:v>
                </c:pt>
                <c:pt idx="2200">
                  <c:v>1.24E-2</c:v>
                </c:pt>
                <c:pt idx="2201">
                  <c:v>1.24E-2</c:v>
                </c:pt>
                <c:pt idx="2202">
                  <c:v>1.2200000000000001E-2</c:v>
                </c:pt>
                <c:pt idx="2203">
                  <c:v>1.1900000000000001E-2</c:v>
                </c:pt>
                <c:pt idx="2204">
                  <c:v>1.2E-2</c:v>
                </c:pt>
                <c:pt idx="2205">
                  <c:v>1.18E-2</c:v>
                </c:pt>
                <c:pt idx="2206">
                  <c:v>1.1599999999999999E-2</c:v>
                </c:pt>
                <c:pt idx="2207">
                  <c:v>1.1599999999999999E-2</c:v>
                </c:pt>
                <c:pt idx="2208">
                  <c:v>1.15E-2</c:v>
                </c:pt>
                <c:pt idx="2209">
                  <c:v>1.12E-2</c:v>
                </c:pt>
                <c:pt idx="2210">
                  <c:v>1.09E-2</c:v>
                </c:pt>
                <c:pt idx="2211">
                  <c:v>1.0999999999999999E-2</c:v>
                </c:pt>
                <c:pt idx="2212">
                  <c:v>1.0800000000000001E-2</c:v>
                </c:pt>
                <c:pt idx="2213">
                  <c:v>1.0800000000000001E-2</c:v>
                </c:pt>
                <c:pt idx="2214">
                  <c:v>1.0500000000000001E-2</c:v>
                </c:pt>
                <c:pt idx="2215">
                  <c:v>1.06E-2</c:v>
                </c:pt>
                <c:pt idx="2216">
                  <c:v>1.0200000000000001E-2</c:v>
                </c:pt>
                <c:pt idx="2217">
                  <c:v>0.01</c:v>
                </c:pt>
                <c:pt idx="2218">
                  <c:v>9.9000000000000008E-3</c:v>
                </c:pt>
                <c:pt idx="2219">
                  <c:v>9.9000000000000008E-3</c:v>
                </c:pt>
                <c:pt idx="2220">
                  <c:v>9.5999999999999992E-3</c:v>
                </c:pt>
                <c:pt idx="2221">
                  <c:v>9.5999999999999992E-3</c:v>
                </c:pt>
                <c:pt idx="2222">
                  <c:v>9.5999999999999992E-3</c:v>
                </c:pt>
                <c:pt idx="2223">
                  <c:v>9.2999999999999992E-3</c:v>
                </c:pt>
                <c:pt idx="2224">
                  <c:v>9.1000000000000004E-3</c:v>
                </c:pt>
                <c:pt idx="2225">
                  <c:v>8.8000000000000005E-3</c:v>
                </c:pt>
                <c:pt idx="2226">
                  <c:v>8.9999999999999993E-3</c:v>
                </c:pt>
                <c:pt idx="2227">
                  <c:v>8.8000000000000005E-3</c:v>
                </c:pt>
                <c:pt idx="2228">
                  <c:v>8.6E-3</c:v>
                </c:pt>
                <c:pt idx="2229">
                  <c:v>8.3000000000000001E-3</c:v>
                </c:pt>
                <c:pt idx="2230">
                  <c:v>8.3000000000000001E-3</c:v>
                </c:pt>
                <c:pt idx="2231">
                  <c:v>8.3000000000000001E-3</c:v>
                </c:pt>
                <c:pt idx="2232">
                  <c:v>8.0999999999999996E-3</c:v>
                </c:pt>
                <c:pt idx="2233">
                  <c:v>8.2000000000000007E-3</c:v>
                </c:pt>
                <c:pt idx="2234">
                  <c:v>8.0999999999999996E-3</c:v>
                </c:pt>
                <c:pt idx="2235">
                  <c:v>8.0000000000000002E-3</c:v>
                </c:pt>
                <c:pt idx="2236">
                  <c:v>7.7000000000000002E-3</c:v>
                </c:pt>
                <c:pt idx="2237">
                  <c:v>7.6E-3</c:v>
                </c:pt>
                <c:pt idx="2238">
                  <c:v>7.7000000000000002E-3</c:v>
                </c:pt>
                <c:pt idx="2239">
                  <c:v>7.4999999999999997E-3</c:v>
                </c:pt>
                <c:pt idx="2240">
                  <c:v>7.4000000000000003E-3</c:v>
                </c:pt>
                <c:pt idx="2241">
                  <c:v>7.4999999999999997E-3</c:v>
                </c:pt>
                <c:pt idx="2242">
                  <c:v>7.4000000000000003E-3</c:v>
                </c:pt>
                <c:pt idx="2243">
                  <c:v>7.3000000000000001E-3</c:v>
                </c:pt>
                <c:pt idx="2244">
                  <c:v>7.1000000000000004E-3</c:v>
                </c:pt>
                <c:pt idx="2245">
                  <c:v>7.1000000000000004E-3</c:v>
                </c:pt>
                <c:pt idx="2246">
                  <c:v>6.8999999999999999E-3</c:v>
                </c:pt>
                <c:pt idx="2247">
                  <c:v>6.7999999999999996E-3</c:v>
                </c:pt>
                <c:pt idx="2248">
                  <c:v>6.7999999999999996E-3</c:v>
                </c:pt>
                <c:pt idx="2249">
                  <c:v>6.8999999999999999E-3</c:v>
                </c:pt>
                <c:pt idx="2250">
                  <c:v>6.7000000000000002E-3</c:v>
                </c:pt>
                <c:pt idx="2251">
                  <c:v>6.7000000000000002E-3</c:v>
                </c:pt>
                <c:pt idx="2252">
                  <c:v>6.4999999999999997E-3</c:v>
                </c:pt>
                <c:pt idx="2253">
                  <c:v>6.3E-3</c:v>
                </c:pt>
                <c:pt idx="2254">
                  <c:v>6.4999999999999997E-3</c:v>
                </c:pt>
                <c:pt idx="2255">
                  <c:v>6.3E-3</c:v>
                </c:pt>
                <c:pt idx="2256">
                  <c:v>6.3E-3</c:v>
                </c:pt>
                <c:pt idx="2257">
                  <c:v>6.1000000000000004E-3</c:v>
                </c:pt>
                <c:pt idx="2258">
                  <c:v>6.1000000000000004E-3</c:v>
                </c:pt>
                <c:pt idx="2259">
                  <c:v>6.0000000000000001E-3</c:v>
                </c:pt>
                <c:pt idx="2260">
                  <c:v>5.8999999999999999E-3</c:v>
                </c:pt>
                <c:pt idx="2261">
                  <c:v>5.7999999999999996E-3</c:v>
                </c:pt>
                <c:pt idx="2262">
                  <c:v>5.7000000000000002E-3</c:v>
                </c:pt>
                <c:pt idx="2263">
                  <c:v>5.7999999999999996E-3</c:v>
                </c:pt>
                <c:pt idx="2264">
                  <c:v>5.7000000000000002E-3</c:v>
                </c:pt>
                <c:pt idx="2265">
                  <c:v>5.5999999999999999E-3</c:v>
                </c:pt>
                <c:pt idx="2266">
                  <c:v>5.4999999999999997E-3</c:v>
                </c:pt>
                <c:pt idx="2267">
                  <c:v>5.4999999999999997E-3</c:v>
                </c:pt>
                <c:pt idx="2268">
                  <c:v>5.4000000000000003E-3</c:v>
                </c:pt>
                <c:pt idx="2269">
                  <c:v>5.4000000000000003E-3</c:v>
                </c:pt>
                <c:pt idx="2270">
                  <c:v>5.3E-3</c:v>
                </c:pt>
                <c:pt idx="2271">
                  <c:v>5.1000000000000004E-3</c:v>
                </c:pt>
                <c:pt idx="2272">
                  <c:v>5.1000000000000004E-3</c:v>
                </c:pt>
                <c:pt idx="2273">
                  <c:v>5.0000000000000001E-3</c:v>
                </c:pt>
                <c:pt idx="2274">
                  <c:v>5.0000000000000001E-3</c:v>
                </c:pt>
                <c:pt idx="2275">
                  <c:v>4.8999999999999998E-3</c:v>
                </c:pt>
                <c:pt idx="2276">
                  <c:v>4.8999999999999998E-3</c:v>
                </c:pt>
                <c:pt idx="2277">
                  <c:v>4.8999999999999998E-3</c:v>
                </c:pt>
                <c:pt idx="2278">
                  <c:v>4.7000000000000002E-3</c:v>
                </c:pt>
                <c:pt idx="2279">
                  <c:v>4.8999999999999998E-3</c:v>
                </c:pt>
                <c:pt idx="2280">
                  <c:v>4.5999999999999999E-3</c:v>
                </c:pt>
                <c:pt idx="2281">
                  <c:v>4.7000000000000002E-3</c:v>
                </c:pt>
                <c:pt idx="2282">
                  <c:v>4.7000000000000002E-3</c:v>
                </c:pt>
                <c:pt idx="2283">
                  <c:v>4.3E-3</c:v>
                </c:pt>
                <c:pt idx="2284">
                  <c:v>4.4999999999999997E-3</c:v>
                </c:pt>
                <c:pt idx="2285">
                  <c:v>4.3E-3</c:v>
                </c:pt>
                <c:pt idx="2286">
                  <c:v>4.3E-3</c:v>
                </c:pt>
                <c:pt idx="2287">
                  <c:v>4.1999999999999997E-3</c:v>
                </c:pt>
                <c:pt idx="2288">
                  <c:v>4.1999999999999997E-3</c:v>
                </c:pt>
                <c:pt idx="2289">
                  <c:v>4.1999999999999997E-3</c:v>
                </c:pt>
                <c:pt idx="2290">
                  <c:v>4.1000000000000003E-3</c:v>
                </c:pt>
                <c:pt idx="2291">
                  <c:v>4.1000000000000003E-3</c:v>
                </c:pt>
                <c:pt idx="2292">
                  <c:v>4.1000000000000003E-3</c:v>
                </c:pt>
                <c:pt idx="2293">
                  <c:v>4.1000000000000003E-3</c:v>
                </c:pt>
                <c:pt idx="2294">
                  <c:v>4.1000000000000003E-3</c:v>
                </c:pt>
                <c:pt idx="2295">
                  <c:v>4.0000000000000001E-3</c:v>
                </c:pt>
                <c:pt idx="2296">
                  <c:v>4.0000000000000001E-3</c:v>
                </c:pt>
                <c:pt idx="2297">
                  <c:v>3.8999999999999998E-3</c:v>
                </c:pt>
                <c:pt idx="2298">
                  <c:v>4.0000000000000001E-3</c:v>
                </c:pt>
                <c:pt idx="2299">
                  <c:v>4.0000000000000001E-3</c:v>
                </c:pt>
                <c:pt idx="2300">
                  <c:v>3.8E-3</c:v>
                </c:pt>
                <c:pt idx="2301">
                  <c:v>3.8E-3</c:v>
                </c:pt>
                <c:pt idx="2302">
                  <c:v>3.7000000000000002E-3</c:v>
                </c:pt>
                <c:pt idx="2303">
                  <c:v>3.7000000000000002E-3</c:v>
                </c:pt>
                <c:pt idx="2304">
                  <c:v>3.7000000000000002E-3</c:v>
                </c:pt>
                <c:pt idx="2305">
                  <c:v>3.8E-3</c:v>
                </c:pt>
                <c:pt idx="2306">
                  <c:v>3.8E-3</c:v>
                </c:pt>
                <c:pt idx="2307">
                  <c:v>3.7000000000000002E-3</c:v>
                </c:pt>
                <c:pt idx="2308">
                  <c:v>3.5000000000000001E-3</c:v>
                </c:pt>
                <c:pt idx="2309">
                  <c:v>3.8E-3</c:v>
                </c:pt>
                <c:pt idx="2310">
                  <c:v>3.5000000000000001E-3</c:v>
                </c:pt>
                <c:pt idx="2311">
                  <c:v>3.5999999999999999E-3</c:v>
                </c:pt>
                <c:pt idx="2312">
                  <c:v>3.7000000000000002E-3</c:v>
                </c:pt>
                <c:pt idx="2313">
                  <c:v>3.5999999999999999E-3</c:v>
                </c:pt>
                <c:pt idx="2314">
                  <c:v>3.3999999999999998E-3</c:v>
                </c:pt>
                <c:pt idx="2315">
                  <c:v>3.5000000000000001E-3</c:v>
                </c:pt>
                <c:pt idx="2316">
                  <c:v>3.3E-3</c:v>
                </c:pt>
                <c:pt idx="2317">
                  <c:v>3.3999999999999998E-3</c:v>
                </c:pt>
                <c:pt idx="2318">
                  <c:v>3.5000000000000001E-3</c:v>
                </c:pt>
                <c:pt idx="2319">
                  <c:v>3.3E-3</c:v>
                </c:pt>
                <c:pt idx="2320">
                  <c:v>3.3E-3</c:v>
                </c:pt>
                <c:pt idx="2321">
                  <c:v>3.3E-3</c:v>
                </c:pt>
                <c:pt idx="2322">
                  <c:v>3.3E-3</c:v>
                </c:pt>
                <c:pt idx="2323">
                  <c:v>3.3E-3</c:v>
                </c:pt>
                <c:pt idx="2324">
                  <c:v>3.3E-3</c:v>
                </c:pt>
                <c:pt idx="2325">
                  <c:v>3.3E-3</c:v>
                </c:pt>
                <c:pt idx="2326">
                  <c:v>3.2000000000000002E-3</c:v>
                </c:pt>
                <c:pt idx="2327">
                  <c:v>3.0999999999999999E-3</c:v>
                </c:pt>
                <c:pt idx="2328">
                  <c:v>3.2000000000000002E-3</c:v>
                </c:pt>
                <c:pt idx="2329">
                  <c:v>3.2000000000000002E-3</c:v>
                </c:pt>
                <c:pt idx="2330">
                  <c:v>3.0999999999999999E-3</c:v>
                </c:pt>
                <c:pt idx="2331">
                  <c:v>3.2000000000000002E-3</c:v>
                </c:pt>
                <c:pt idx="2332">
                  <c:v>3.2000000000000002E-3</c:v>
                </c:pt>
                <c:pt idx="2333">
                  <c:v>3.2000000000000002E-3</c:v>
                </c:pt>
                <c:pt idx="2334">
                  <c:v>3.0999999999999999E-3</c:v>
                </c:pt>
                <c:pt idx="2335">
                  <c:v>3.0999999999999999E-3</c:v>
                </c:pt>
                <c:pt idx="2336">
                  <c:v>3.0000000000000001E-3</c:v>
                </c:pt>
                <c:pt idx="2337">
                  <c:v>2.8999999999999998E-3</c:v>
                </c:pt>
                <c:pt idx="2338">
                  <c:v>3.0999999999999999E-3</c:v>
                </c:pt>
                <c:pt idx="2339">
                  <c:v>3.0999999999999999E-3</c:v>
                </c:pt>
                <c:pt idx="2340">
                  <c:v>3.0000000000000001E-3</c:v>
                </c:pt>
                <c:pt idx="2341">
                  <c:v>2.8999999999999998E-3</c:v>
                </c:pt>
                <c:pt idx="2342">
                  <c:v>3.0000000000000001E-3</c:v>
                </c:pt>
                <c:pt idx="2343">
                  <c:v>2.8999999999999998E-3</c:v>
                </c:pt>
                <c:pt idx="2344">
                  <c:v>3.0000000000000001E-3</c:v>
                </c:pt>
                <c:pt idx="2345">
                  <c:v>2.8E-3</c:v>
                </c:pt>
                <c:pt idx="2346">
                  <c:v>3.0000000000000001E-3</c:v>
                </c:pt>
                <c:pt idx="2347">
                  <c:v>2.8E-3</c:v>
                </c:pt>
                <c:pt idx="2348">
                  <c:v>2.8999999999999998E-3</c:v>
                </c:pt>
                <c:pt idx="2349">
                  <c:v>3.0000000000000001E-3</c:v>
                </c:pt>
                <c:pt idx="2350">
                  <c:v>2.8E-3</c:v>
                </c:pt>
                <c:pt idx="2351">
                  <c:v>2.8999999999999998E-3</c:v>
                </c:pt>
                <c:pt idx="2352">
                  <c:v>2.8999999999999998E-3</c:v>
                </c:pt>
                <c:pt idx="2353">
                  <c:v>2.8E-3</c:v>
                </c:pt>
                <c:pt idx="2354">
                  <c:v>2.8E-3</c:v>
                </c:pt>
                <c:pt idx="2355">
                  <c:v>2.8E-3</c:v>
                </c:pt>
                <c:pt idx="2356">
                  <c:v>2.8E-3</c:v>
                </c:pt>
                <c:pt idx="2357">
                  <c:v>2.8999999999999998E-3</c:v>
                </c:pt>
                <c:pt idx="2358">
                  <c:v>2.7000000000000001E-3</c:v>
                </c:pt>
                <c:pt idx="2359">
                  <c:v>2.8E-3</c:v>
                </c:pt>
                <c:pt idx="2360">
                  <c:v>2.8999999999999998E-3</c:v>
                </c:pt>
                <c:pt idx="2361">
                  <c:v>2.8E-3</c:v>
                </c:pt>
                <c:pt idx="2362">
                  <c:v>2.7000000000000001E-3</c:v>
                </c:pt>
                <c:pt idx="2363">
                  <c:v>2.7000000000000001E-3</c:v>
                </c:pt>
                <c:pt idx="2364">
                  <c:v>2.7000000000000001E-3</c:v>
                </c:pt>
                <c:pt idx="2365">
                  <c:v>2.7000000000000001E-3</c:v>
                </c:pt>
                <c:pt idx="2366">
                  <c:v>2.8E-3</c:v>
                </c:pt>
                <c:pt idx="2367">
                  <c:v>2.7000000000000001E-3</c:v>
                </c:pt>
                <c:pt idx="2368">
                  <c:v>2.5000000000000001E-3</c:v>
                </c:pt>
                <c:pt idx="2369">
                  <c:v>2.5999999999999999E-3</c:v>
                </c:pt>
                <c:pt idx="2370">
                  <c:v>2.7000000000000001E-3</c:v>
                </c:pt>
                <c:pt idx="2371">
                  <c:v>2.8E-3</c:v>
                </c:pt>
                <c:pt idx="2372">
                  <c:v>2.5000000000000001E-3</c:v>
                </c:pt>
                <c:pt idx="2373">
                  <c:v>2.7000000000000001E-3</c:v>
                </c:pt>
                <c:pt idx="2374">
                  <c:v>2.3999999999999998E-3</c:v>
                </c:pt>
                <c:pt idx="2375">
                  <c:v>2.5999999999999999E-3</c:v>
                </c:pt>
                <c:pt idx="2376">
                  <c:v>2.5999999999999999E-3</c:v>
                </c:pt>
                <c:pt idx="2377">
                  <c:v>2.5999999999999999E-3</c:v>
                </c:pt>
                <c:pt idx="2378">
                  <c:v>2.5000000000000001E-3</c:v>
                </c:pt>
                <c:pt idx="2379">
                  <c:v>2.5999999999999999E-3</c:v>
                </c:pt>
                <c:pt idx="2380">
                  <c:v>2.7000000000000001E-3</c:v>
                </c:pt>
                <c:pt idx="2381">
                  <c:v>2.7000000000000001E-3</c:v>
                </c:pt>
                <c:pt idx="2382">
                  <c:v>2.5999999999999999E-3</c:v>
                </c:pt>
                <c:pt idx="2383">
                  <c:v>2.5999999999999999E-3</c:v>
                </c:pt>
                <c:pt idx="2384">
                  <c:v>2.7000000000000001E-3</c:v>
                </c:pt>
                <c:pt idx="2385">
                  <c:v>2.5000000000000001E-3</c:v>
                </c:pt>
                <c:pt idx="2386">
                  <c:v>2.5999999999999999E-3</c:v>
                </c:pt>
                <c:pt idx="2387">
                  <c:v>2.5999999999999999E-3</c:v>
                </c:pt>
                <c:pt idx="2388">
                  <c:v>2.5000000000000001E-3</c:v>
                </c:pt>
                <c:pt idx="2389">
                  <c:v>2.7000000000000001E-3</c:v>
                </c:pt>
                <c:pt idx="2390">
                  <c:v>2.5999999999999999E-3</c:v>
                </c:pt>
                <c:pt idx="2391">
                  <c:v>2.5000000000000001E-3</c:v>
                </c:pt>
                <c:pt idx="2392">
                  <c:v>2.5999999999999999E-3</c:v>
                </c:pt>
                <c:pt idx="2393">
                  <c:v>2.5999999999999999E-3</c:v>
                </c:pt>
                <c:pt idx="2394">
                  <c:v>2.5999999999999999E-3</c:v>
                </c:pt>
                <c:pt idx="2395">
                  <c:v>2.7000000000000001E-3</c:v>
                </c:pt>
                <c:pt idx="2396">
                  <c:v>2.7000000000000001E-3</c:v>
                </c:pt>
                <c:pt idx="2397">
                  <c:v>2.7000000000000001E-3</c:v>
                </c:pt>
                <c:pt idx="2398">
                  <c:v>2.5999999999999999E-3</c:v>
                </c:pt>
                <c:pt idx="2399">
                  <c:v>2.5999999999999999E-3</c:v>
                </c:pt>
                <c:pt idx="2400">
                  <c:v>2.5999999999999999E-3</c:v>
                </c:pt>
                <c:pt idx="2401">
                  <c:v>2.5999999999999999E-3</c:v>
                </c:pt>
                <c:pt idx="2402">
                  <c:v>2.7000000000000001E-3</c:v>
                </c:pt>
                <c:pt idx="2403">
                  <c:v>2.5999999999999999E-3</c:v>
                </c:pt>
                <c:pt idx="2404">
                  <c:v>2.5999999999999999E-3</c:v>
                </c:pt>
                <c:pt idx="2405">
                  <c:v>2.5999999999999999E-3</c:v>
                </c:pt>
                <c:pt idx="2406">
                  <c:v>2.5999999999999999E-3</c:v>
                </c:pt>
                <c:pt idx="2407">
                  <c:v>2.5999999999999999E-3</c:v>
                </c:pt>
                <c:pt idx="2408">
                  <c:v>2.5000000000000001E-3</c:v>
                </c:pt>
                <c:pt idx="2409">
                  <c:v>2.7000000000000001E-3</c:v>
                </c:pt>
                <c:pt idx="2410">
                  <c:v>2.3E-3</c:v>
                </c:pt>
                <c:pt idx="2411">
                  <c:v>2.5000000000000001E-3</c:v>
                </c:pt>
                <c:pt idx="2412">
                  <c:v>2.5999999999999999E-3</c:v>
                </c:pt>
                <c:pt idx="2413">
                  <c:v>2.5000000000000001E-3</c:v>
                </c:pt>
                <c:pt idx="2414">
                  <c:v>2.5000000000000001E-3</c:v>
                </c:pt>
                <c:pt idx="2415">
                  <c:v>2.5999999999999999E-3</c:v>
                </c:pt>
                <c:pt idx="2416">
                  <c:v>2.5999999999999999E-3</c:v>
                </c:pt>
                <c:pt idx="2417">
                  <c:v>2.7000000000000001E-3</c:v>
                </c:pt>
                <c:pt idx="2418">
                  <c:v>2.5000000000000001E-3</c:v>
                </c:pt>
                <c:pt idx="2419">
                  <c:v>2.3E-3</c:v>
                </c:pt>
                <c:pt idx="2420">
                  <c:v>2.5999999999999999E-3</c:v>
                </c:pt>
                <c:pt idx="2421">
                  <c:v>2.5000000000000001E-3</c:v>
                </c:pt>
                <c:pt idx="2422">
                  <c:v>2.5999999999999999E-3</c:v>
                </c:pt>
                <c:pt idx="2423">
                  <c:v>2.5000000000000001E-3</c:v>
                </c:pt>
                <c:pt idx="2424">
                  <c:v>2.3999999999999998E-3</c:v>
                </c:pt>
                <c:pt idx="2425">
                  <c:v>2.5000000000000001E-3</c:v>
                </c:pt>
                <c:pt idx="2426">
                  <c:v>2.5000000000000001E-3</c:v>
                </c:pt>
                <c:pt idx="2427">
                  <c:v>2.5999999999999999E-3</c:v>
                </c:pt>
                <c:pt idx="2428">
                  <c:v>2.5999999999999999E-3</c:v>
                </c:pt>
                <c:pt idx="2429">
                  <c:v>2.3E-3</c:v>
                </c:pt>
                <c:pt idx="2430">
                  <c:v>2.5000000000000001E-3</c:v>
                </c:pt>
                <c:pt idx="2431">
                  <c:v>2.5000000000000001E-3</c:v>
                </c:pt>
                <c:pt idx="2432">
                  <c:v>2.3999999999999998E-3</c:v>
                </c:pt>
                <c:pt idx="2433">
                  <c:v>2.5000000000000001E-3</c:v>
                </c:pt>
                <c:pt idx="2434">
                  <c:v>2.5000000000000001E-3</c:v>
                </c:pt>
                <c:pt idx="2435">
                  <c:v>2.3999999999999998E-3</c:v>
                </c:pt>
                <c:pt idx="2436">
                  <c:v>2.5000000000000001E-3</c:v>
                </c:pt>
                <c:pt idx="2437">
                  <c:v>2.3999999999999998E-3</c:v>
                </c:pt>
                <c:pt idx="2438">
                  <c:v>2.5000000000000001E-3</c:v>
                </c:pt>
                <c:pt idx="2439">
                  <c:v>2.5000000000000001E-3</c:v>
                </c:pt>
                <c:pt idx="2440">
                  <c:v>2.2000000000000001E-3</c:v>
                </c:pt>
                <c:pt idx="2441">
                  <c:v>2.3999999999999998E-3</c:v>
                </c:pt>
                <c:pt idx="2442">
                  <c:v>2.3E-3</c:v>
                </c:pt>
                <c:pt idx="2443">
                  <c:v>2.2000000000000001E-3</c:v>
                </c:pt>
                <c:pt idx="2444">
                  <c:v>2.3E-3</c:v>
                </c:pt>
                <c:pt idx="2445">
                  <c:v>2.3E-3</c:v>
                </c:pt>
                <c:pt idx="2446">
                  <c:v>2.3E-3</c:v>
                </c:pt>
                <c:pt idx="2447">
                  <c:v>2.3999999999999998E-3</c:v>
                </c:pt>
                <c:pt idx="2448">
                  <c:v>2.2000000000000001E-3</c:v>
                </c:pt>
                <c:pt idx="2449">
                  <c:v>2.3E-3</c:v>
                </c:pt>
                <c:pt idx="2450">
                  <c:v>2.2000000000000001E-3</c:v>
                </c:pt>
                <c:pt idx="2451">
                  <c:v>2.2000000000000001E-3</c:v>
                </c:pt>
                <c:pt idx="2452">
                  <c:v>2.3E-3</c:v>
                </c:pt>
                <c:pt idx="2453">
                  <c:v>2.3999999999999998E-3</c:v>
                </c:pt>
                <c:pt idx="2454">
                  <c:v>2.3E-3</c:v>
                </c:pt>
                <c:pt idx="2455">
                  <c:v>2.3E-3</c:v>
                </c:pt>
                <c:pt idx="2456">
                  <c:v>2.3999999999999998E-3</c:v>
                </c:pt>
                <c:pt idx="2457">
                  <c:v>2.3E-3</c:v>
                </c:pt>
                <c:pt idx="2458">
                  <c:v>2.3E-3</c:v>
                </c:pt>
                <c:pt idx="2459">
                  <c:v>2.3E-3</c:v>
                </c:pt>
                <c:pt idx="2460">
                  <c:v>2.2000000000000001E-3</c:v>
                </c:pt>
                <c:pt idx="2461">
                  <c:v>2.3E-3</c:v>
                </c:pt>
                <c:pt idx="2462">
                  <c:v>2.3E-3</c:v>
                </c:pt>
                <c:pt idx="2463">
                  <c:v>2.0999999999999999E-3</c:v>
                </c:pt>
                <c:pt idx="2464">
                  <c:v>2.2000000000000001E-3</c:v>
                </c:pt>
                <c:pt idx="2465">
                  <c:v>2.3E-3</c:v>
                </c:pt>
                <c:pt idx="2466">
                  <c:v>2.3999999999999998E-3</c:v>
                </c:pt>
                <c:pt idx="2467">
                  <c:v>2.3E-3</c:v>
                </c:pt>
                <c:pt idx="2468">
                  <c:v>2.2000000000000001E-3</c:v>
                </c:pt>
                <c:pt idx="2469">
                  <c:v>2.3999999999999998E-3</c:v>
                </c:pt>
                <c:pt idx="2470">
                  <c:v>2.3E-3</c:v>
                </c:pt>
                <c:pt idx="2471">
                  <c:v>2.2000000000000001E-3</c:v>
                </c:pt>
                <c:pt idx="2472">
                  <c:v>2.2000000000000001E-3</c:v>
                </c:pt>
                <c:pt idx="2473">
                  <c:v>2.3E-3</c:v>
                </c:pt>
                <c:pt idx="2474">
                  <c:v>2.2000000000000001E-3</c:v>
                </c:pt>
                <c:pt idx="2475">
                  <c:v>2E-3</c:v>
                </c:pt>
                <c:pt idx="2476">
                  <c:v>2.2000000000000001E-3</c:v>
                </c:pt>
                <c:pt idx="2477">
                  <c:v>2.3999999999999998E-3</c:v>
                </c:pt>
                <c:pt idx="2478">
                  <c:v>2.0999999999999999E-3</c:v>
                </c:pt>
                <c:pt idx="2479">
                  <c:v>2.0999999999999999E-3</c:v>
                </c:pt>
                <c:pt idx="2480">
                  <c:v>2.3E-3</c:v>
                </c:pt>
                <c:pt idx="2481">
                  <c:v>2.3E-3</c:v>
                </c:pt>
                <c:pt idx="2482">
                  <c:v>2.2000000000000001E-3</c:v>
                </c:pt>
                <c:pt idx="2483">
                  <c:v>2.0999999999999999E-3</c:v>
                </c:pt>
                <c:pt idx="2484">
                  <c:v>2E-3</c:v>
                </c:pt>
                <c:pt idx="2485">
                  <c:v>2.2000000000000001E-3</c:v>
                </c:pt>
                <c:pt idx="2486">
                  <c:v>2.0999999999999999E-3</c:v>
                </c:pt>
                <c:pt idx="2487">
                  <c:v>2.2000000000000001E-3</c:v>
                </c:pt>
                <c:pt idx="2488">
                  <c:v>2.0999999999999999E-3</c:v>
                </c:pt>
                <c:pt idx="2489">
                  <c:v>2.0999999999999999E-3</c:v>
                </c:pt>
                <c:pt idx="2490">
                  <c:v>2.2000000000000001E-3</c:v>
                </c:pt>
                <c:pt idx="2491">
                  <c:v>2.0999999999999999E-3</c:v>
                </c:pt>
                <c:pt idx="2492">
                  <c:v>2E-3</c:v>
                </c:pt>
                <c:pt idx="2493">
                  <c:v>2E-3</c:v>
                </c:pt>
                <c:pt idx="2494">
                  <c:v>1.9E-3</c:v>
                </c:pt>
                <c:pt idx="2495">
                  <c:v>2E-3</c:v>
                </c:pt>
                <c:pt idx="2496">
                  <c:v>2.2000000000000001E-3</c:v>
                </c:pt>
                <c:pt idx="2497">
                  <c:v>2.0999999999999999E-3</c:v>
                </c:pt>
                <c:pt idx="2498">
                  <c:v>2.0999999999999999E-3</c:v>
                </c:pt>
                <c:pt idx="2499">
                  <c:v>2.2000000000000001E-3</c:v>
                </c:pt>
                <c:pt idx="2500">
                  <c:v>2.0999999999999999E-3</c:v>
                </c:pt>
                <c:pt idx="2501">
                  <c:v>2.0999999999999999E-3</c:v>
                </c:pt>
                <c:pt idx="2502">
                  <c:v>2.0999999999999999E-3</c:v>
                </c:pt>
                <c:pt idx="2503">
                  <c:v>2.3E-3</c:v>
                </c:pt>
                <c:pt idx="2504">
                  <c:v>2E-3</c:v>
                </c:pt>
                <c:pt idx="2505">
                  <c:v>2.0999999999999999E-3</c:v>
                </c:pt>
                <c:pt idx="2506">
                  <c:v>2E-3</c:v>
                </c:pt>
                <c:pt idx="2507">
                  <c:v>2E-3</c:v>
                </c:pt>
                <c:pt idx="2508">
                  <c:v>1.9E-3</c:v>
                </c:pt>
                <c:pt idx="2509">
                  <c:v>2E-3</c:v>
                </c:pt>
                <c:pt idx="2510">
                  <c:v>2.0999999999999999E-3</c:v>
                </c:pt>
                <c:pt idx="2511">
                  <c:v>2E-3</c:v>
                </c:pt>
                <c:pt idx="2512">
                  <c:v>2E-3</c:v>
                </c:pt>
                <c:pt idx="2513">
                  <c:v>2.0999999999999999E-3</c:v>
                </c:pt>
                <c:pt idx="2514">
                  <c:v>2E-3</c:v>
                </c:pt>
                <c:pt idx="2515">
                  <c:v>2.0999999999999999E-3</c:v>
                </c:pt>
                <c:pt idx="2516">
                  <c:v>1.9E-3</c:v>
                </c:pt>
                <c:pt idx="2517">
                  <c:v>2E-3</c:v>
                </c:pt>
                <c:pt idx="2518">
                  <c:v>2E-3</c:v>
                </c:pt>
                <c:pt idx="2519">
                  <c:v>2E-3</c:v>
                </c:pt>
                <c:pt idx="2520">
                  <c:v>2E-3</c:v>
                </c:pt>
                <c:pt idx="2521">
                  <c:v>2.2000000000000001E-3</c:v>
                </c:pt>
                <c:pt idx="2522">
                  <c:v>2.2000000000000001E-3</c:v>
                </c:pt>
                <c:pt idx="2523">
                  <c:v>1.9E-3</c:v>
                </c:pt>
                <c:pt idx="2524">
                  <c:v>1.9E-3</c:v>
                </c:pt>
                <c:pt idx="2525">
                  <c:v>2E-3</c:v>
                </c:pt>
                <c:pt idx="2526">
                  <c:v>1.9E-3</c:v>
                </c:pt>
                <c:pt idx="2527">
                  <c:v>1.9E-3</c:v>
                </c:pt>
                <c:pt idx="2528">
                  <c:v>2.0999999999999999E-3</c:v>
                </c:pt>
                <c:pt idx="2529">
                  <c:v>2E-3</c:v>
                </c:pt>
                <c:pt idx="2530">
                  <c:v>2.0999999999999999E-3</c:v>
                </c:pt>
                <c:pt idx="2531">
                  <c:v>1.9E-3</c:v>
                </c:pt>
                <c:pt idx="2532">
                  <c:v>2E-3</c:v>
                </c:pt>
                <c:pt idx="2533">
                  <c:v>1.9E-3</c:v>
                </c:pt>
                <c:pt idx="2534">
                  <c:v>2E-3</c:v>
                </c:pt>
                <c:pt idx="2535">
                  <c:v>2E-3</c:v>
                </c:pt>
                <c:pt idx="2536">
                  <c:v>2E-3</c:v>
                </c:pt>
                <c:pt idx="2537">
                  <c:v>1.9E-3</c:v>
                </c:pt>
                <c:pt idx="2538">
                  <c:v>1.9E-3</c:v>
                </c:pt>
                <c:pt idx="2539">
                  <c:v>2E-3</c:v>
                </c:pt>
                <c:pt idx="2540">
                  <c:v>1.9E-3</c:v>
                </c:pt>
                <c:pt idx="2541">
                  <c:v>2E-3</c:v>
                </c:pt>
                <c:pt idx="2542">
                  <c:v>2E-3</c:v>
                </c:pt>
                <c:pt idx="2543">
                  <c:v>1.9E-3</c:v>
                </c:pt>
                <c:pt idx="2544">
                  <c:v>1.9E-3</c:v>
                </c:pt>
                <c:pt idx="2545">
                  <c:v>1.9E-3</c:v>
                </c:pt>
                <c:pt idx="2546">
                  <c:v>2E-3</c:v>
                </c:pt>
                <c:pt idx="2547">
                  <c:v>1.9E-3</c:v>
                </c:pt>
                <c:pt idx="2548">
                  <c:v>2E-3</c:v>
                </c:pt>
                <c:pt idx="2549">
                  <c:v>1.8E-3</c:v>
                </c:pt>
                <c:pt idx="2550">
                  <c:v>2E-3</c:v>
                </c:pt>
                <c:pt idx="2551">
                  <c:v>1.9E-3</c:v>
                </c:pt>
                <c:pt idx="2552">
                  <c:v>1.9E-3</c:v>
                </c:pt>
                <c:pt idx="2553">
                  <c:v>1.9E-3</c:v>
                </c:pt>
                <c:pt idx="2554">
                  <c:v>1.9E-3</c:v>
                </c:pt>
                <c:pt idx="2555">
                  <c:v>2E-3</c:v>
                </c:pt>
                <c:pt idx="2556">
                  <c:v>2E-3</c:v>
                </c:pt>
                <c:pt idx="2557">
                  <c:v>1.9E-3</c:v>
                </c:pt>
                <c:pt idx="2558">
                  <c:v>1.9E-3</c:v>
                </c:pt>
                <c:pt idx="2559">
                  <c:v>2E-3</c:v>
                </c:pt>
                <c:pt idx="2560">
                  <c:v>1.9E-3</c:v>
                </c:pt>
                <c:pt idx="2561">
                  <c:v>2E-3</c:v>
                </c:pt>
                <c:pt idx="2562">
                  <c:v>2.2000000000000001E-3</c:v>
                </c:pt>
                <c:pt idx="2563">
                  <c:v>2.2000000000000001E-3</c:v>
                </c:pt>
                <c:pt idx="2564">
                  <c:v>2.0999999999999999E-3</c:v>
                </c:pt>
                <c:pt idx="2565">
                  <c:v>2E-3</c:v>
                </c:pt>
                <c:pt idx="2566">
                  <c:v>2.0999999999999999E-3</c:v>
                </c:pt>
                <c:pt idx="2567">
                  <c:v>2.2000000000000001E-3</c:v>
                </c:pt>
                <c:pt idx="2568">
                  <c:v>2.0999999999999999E-3</c:v>
                </c:pt>
                <c:pt idx="2569">
                  <c:v>2.2000000000000001E-3</c:v>
                </c:pt>
                <c:pt idx="2570">
                  <c:v>2.2000000000000001E-3</c:v>
                </c:pt>
                <c:pt idx="2571">
                  <c:v>2E-3</c:v>
                </c:pt>
                <c:pt idx="2572">
                  <c:v>2.0999999999999999E-3</c:v>
                </c:pt>
                <c:pt idx="2573">
                  <c:v>2.0999999999999999E-3</c:v>
                </c:pt>
                <c:pt idx="2574">
                  <c:v>2E-3</c:v>
                </c:pt>
                <c:pt idx="2575">
                  <c:v>2E-3</c:v>
                </c:pt>
                <c:pt idx="2576">
                  <c:v>2.2000000000000001E-3</c:v>
                </c:pt>
                <c:pt idx="2577">
                  <c:v>2.0999999999999999E-3</c:v>
                </c:pt>
                <c:pt idx="2578">
                  <c:v>2.2000000000000001E-3</c:v>
                </c:pt>
                <c:pt idx="2579">
                  <c:v>2E-3</c:v>
                </c:pt>
                <c:pt idx="2580">
                  <c:v>2.3E-3</c:v>
                </c:pt>
                <c:pt idx="2581">
                  <c:v>2.0999999999999999E-3</c:v>
                </c:pt>
                <c:pt idx="2582">
                  <c:v>2.0999999999999999E-3</c:v>
                </c:pt>
                <c:pt idx="2583">
                  <c:v>2E-3</c:v>
                </c:pt>
                <c:pt idx="2584">
                  <c:v>2.0999999999999999E-3</c:v>
                </c:pt>
                <c:pt idx="2585">
                  <c:v>2.2000000000000001E-3</c:v>
                </c:pt>
                <c:pt idx="2586">
                  <c:v>2.0999999999999999E-3</c:v>
                </c:pt>
                <c:pt idx="2587">
                  <c:v>2.0999999999999999E-3</c:v>
                </c:pt>
                <c:pt idx="2588">
                  <c:v>2.2000000000000001E-3</c:v>
                </c:pt>
                <c:pt idx="2589">
                  <c:v>2E-3</c:v>
                </c:pt>
                <c:pt idx="2590">
                  <c:v>1.9E-3</c:v>
                </c:pt>
                <c:pt idx="2591">
                  <c:v>2.0999999999999999E-3</c:v>
                </c:pt>
                <c:pt idx="2592">
                  <c:v>2.2000000000000001E-3</c:v>
                </c:pt>
                <c:pt idx="2593">
                  <c:v>2.0999999999999999E-3</c:v>
                </c:pt>
                <c:pt idx="2594">
                  <c:v>2E-3</c:v>
                </c:pt>
                <c:pt idx="2595">
                  <c:v>2.2000000000000001E-3</c:v>
                </c:pt>
                <c:pt idx="2596">
                  <c:v>2E-3</c:v>
                </c:pt>
                <c:pt idx="2597">
                  <c:v>2.2000000000000001E-3</c:v>
                </c:pt>
                <c:pt idx="2598">
                  <c:v>2E-3</c:v>
                </c:pt>
                <c:pt idx="2599">
                  <c:v>2.0999999999999999E-3</c:v>
                </c:pt>
                <c:pt idx="2600">
                  <c:v>2.2000000000000001E-3</c:v>
                </c:pt>
                <c:pt idx="2601">
                  <c:v>2.0999999999999999E-3</c:v>
                </c:pt>
                <c:pt idx="2602">
                  <c:v>2E-3</c:v>
                </c:pt>
                <c:pt idx="2603">
                  <c:v>2.0999999999999999E-3</c:v>
                </c:pt>
                <c:pt idx="2604">
                  <c:v>2.0999999999999999E-3</c:v>
                </c:pt>
                <c:pt idx="2605">
                  <c:v>2E-3</c:v>
                </c:pt>
                <c:pt idx="2606">
                  <c:v>2.2000000000000001E-3</c:v>
                </c:pt>
                <c:pt idx="2607">
                  <c:v>2.2000000000000001E-3</c:v>
                </c:pt>
                <c:pt idx="2608">
                  <c:v>2.2000000000000001E-3</c:v>
                </c:pt>
                <c:pt idx="2609">
                  <c:v>2E-3</c:v>
                </c:pt>
                <c:pt idx="2610">
                  <c:v>2.2000000000000001E-3</c:v>
                </c:pt>
                <c:pt idx="2611">
                  <c:v>2E-3</c:v>
                </c:pt>
                <c:pt idx="2612">
                  <c:v>2E-3</c:v>
                </c:pt>
                <c:pt idx="2613">
                  <c:v>2E-3</c:v>
                </c:pt>
                <c:pt idx="2614">
                  <c:v>2E-3</c:v>
                </c:pt>
                <c:pt idx="2615">
                  <c:v>1.9E-3</c:v>
                </c:pt>
                <c:pt idx="2616">
                  <c:v>2.2000000000000001E-3</c:v>
                </c:pt>
                <c:pt idx="2617">
                  <c:v>2E-3</c:v>
                </c:pt>
                <c:pt idx="2618">
                  <c:v>2E-3</c:v>
                </c:pt>
                <c:pt idx="2619">
                  <c:v>2E-3</c:v>
                </c:pt>
                <c:pt idx="2620">
                  <c:v>2.2000000000000001E-3</c:v>
                </c:pt>
                <c:pt idx="2621">
                  <c:v>2E-3</c:v>
                </c:pt>
                <c:pt idx="2622">
                  <c:v>2E-3</c:v>
                </c:pt>
                <c:pt idx="2623">
                  <c:v>2.0999999999999999E-3</c:v>
                </c:pt>
                <c:pt idx="2624">
                  <c:v>2.0999999999999999E-3</c:v>
                </c:pt>
                <c:pt idx="2625">
                  <c:v>1.9E-3</c:v>
                </c:pt>
                <c:pt idx="2626">
                  <c:v>2E-3</c:v>
                </c:pt>
                <c:pt idx="2627">
                  <c:v>2E-3</c:v>
                </c:pt>
                <c:pt idx="2628">
                  <c:v>2E-3</c:v>
                </c:pt>
                <c:pt idx="2629">
                  <c:v>2E-3</c:v>
                </c:pt>
                <c:pt idx="2630">
                  <c:v>2E-3</c:v>
                </c:pt>
                <c:pt idx="2631">
                  <c:v>2E-3</c:v>
                </c:pt>
                <c:pt idx="2632">
                  <c:v>2E-3</c:v>
                </c:pt>
                <c:pt idx="2633">
                  <c:v>2E-3</c:v>
                </c:pt>
                <c:pt idx="2634">
                  <c:v>2E-3</c:v>
                </c:pt>
                <c:pt idx="2635">
                  <c:v>2E-3</c:v>
                </c:pt>
                <c:pt idx="2636">
                  <c:v>2E-3</c:v>
                </c:pt>
                <c:pt idx="2637">
                  <c:v>2.2000000000000001E-3</c:v>
                </c:pt>
                <c:pt idx="2638">
                  <c:v>2E-3</c:v>
                </c:pt>
                <c:pt idx="2639">
                  <c:v>2.0999999999999999E-3</c:v>
                </c:pt>
                <c:pt idx="2640">
                  <c:v>2E-3</c:v>
                </c:pt>
                <c:pt idx="2641">
                  <c:v>2E-3</c:v>
                </c:pt>
                <c:pt idx="2642">
                  <c:v>2.0999999999999999E-3</c:v>
                </c:pt>
                <c:pt idx="2643">
                  <c:v>1.9E-3</c:v>
                </c:pt>
                <c:pt idx="2644">
                  <c:v>1.9E-3</c:v>
                </c:pt>
                <c:pt idx="2645">
                  <c:v>1.9E-3</c:v>
                </c:pt>
                <c:pt idx="2646">
                  <c:v>1.8E-3</c:v>
                </c:pt>
                <c:pt idx="2647">
                  <c:v>2E-3</c:v>
                </c:pt>
                <c:pt idx="2648">
                  <c:v>2.0999999999999999E-3</c:v>
                </c:pt>
                <c:pt idx="2649">
                  <c:v>2E-3</c:v>
                </c:pt>
                <c:pt idx="2650">
                  <c:v>2E-3</c:v>
                </c:pt>
                <c:pt idx="2651">
                  <c:v>2E-3</c:v>
                </c:pt>
                <c:pt idx="2652">
                  <c:v>1.9E-3</c:v>
                </c:pt>
                <c:pt idx="2653">
                  <c:v>1.8E-3</c:v>
                </c:pt>
                <c:pt idx="2654">
                  <c:v>1.6999999999999999E-3</c:v>
                </c:pt>
                <c:pt idx="2655">
                  <c:v>1.9E-3</c:v>
                </c:pt>
                <c:pt idx="2656">
                  <c:v>1.9E-3</c:v>
                </c:pt>
                <c:pt idx="2657">
                  <c:v>1.9E-3</c:v>
                </c:pt>
                <c:pt idx="2658">
                  <c:v>1.9E-3</c:v>
                </c:pt>
                <c:pt idx="2659">
                  <c:v>2E-3</c:v>
                </c:pt>
                <c:pt idx="2660">
                  <c:v>1.8E-3</c:v>
                </c:pt>
                <c:pt idx="2661">
                  <c:v>1.9E-3</c:v>
                </c:pt>
                <c:pt idx="2662">
                  <c:v>1.6999999999999999E-3</c:v>
                </c:pt>
                <c:pt idx="2663">
                  <c:v>1.8E-3</c:v>
                </c:pt>
                <c:pt idx="2664">
                  <c:v>2.0999999999999999E-3</c:v>
                </c:pt>
                <c:pt idx="2665">
                  <c:v>2E-3</c:v>
                </c:pt>
                <c:pt idx="2666">
                  <c:v>1.9E-3</c:v>
                </c:pt>
                <c:pt idx="2667">
                  <c:v>1.8E-3</c:v>
                </c:pt>
                <c:pt idx="2668">
                  <c:v>2E-3</c:v>
                </c:pt>
                <c:pt idx="2669">
                  <c:v>1.9E-3</c:v>
                </c:pt>
                <c:pt idx="2670">
                  <c:v>1.8E-3</c:v>
                </c:pt>
                <c:pt idx="2671">
                  <c:v>1.8E-3</c:v>
                </c:pt>
                <c:pt idx="2672">
                  <c:v>1.9E-3</c:v>
                </c:pt>
                <c:pt idx="2673">
                  <c:v>1.8E-3</c:v>
                </c:pt>
                <c:pt idx="2674">
                  <c:v>1.9E-3</c:v>
                </c:pt>
                <c:pt idx="2675">
                  <c:v>1.9E-3</c:v>
                </c:pt>
                <c:pt idx="2676">
                  <c:v>1.8E-3</c:v>
                </c:pt>
                <c:pt idx="2677">
                  <c:v>1.9E-3</c:v>
                </c:pt>
                <c:pt idx="2678">
                  <c:v>1.8E-3</c:v>
                </c:pt>
                <c:pt idx="2679">
                  <c:v>1.8E-3</c:v>
                </c:pt>
                <c:pt idx="2680">
                  <c:v>2E-3</c:v>
                </c:pt>
                <c:pt idx="2681">
                  <c:v>1.8E-3</c:v>
                </c:pt>
                <c:pt idx="2682">
                  <c:v>2E-3</c:v>
                </c:pt>
                <c:pt idx="2683">
                  <c:v>1.6999999999999999E-3</c:v>
                </c:pt>
                <c:pt idx="2684">
                  <c:v>1.9E-3</c:v>
                </c:pt>
                <c:pt idx="2685">
                  <c:v>1.9E-3</c:v>
                </c:pt>
                <c:pt idx="2686">
                  <c:v>1.8E-3</c:v>
                </c:pt>
                <c:pt idx="2687">
                  <c:v>1.9E-3</c:v>
                </c:pt>
                <c:pt idx="2688">
                  <c:v>2E-3</c:v>
                </c:pt>
                <c:pt idx="2689">
                  <c:v>1.6999999999999999E-3</c:v>
                </c:pt>
                <c:pt idx="2690">
                  <c:v>1.9E-3</c:v>
                </c:pt>
                <c:pt idx="2691">
                  <c:v>1.8E-3</c:v>
                </c:pt>
                <c:pt idx="2692">
                  <c:v>1.9E-3</c:v>
                </c:pt>
                <c:pt idx="2693">
                  <c:v>1.8E-3</c:v>
                </c:pt>
                <c:pt idx="2694">
                  <c:v>1.9E-3</c:v>
                </c:pt>
                <c:pt idx="2695">
                  <c:v>2E-3</c:v>
                </c:pt>
                <c:pt idx="2696">
                  <c:v>1.9E-3</c:v>
                </c:pt>
                <c:pt idx="2697">
                  <c:v>1.9E-3</c:v>
                </c:pt>
                <c:pt idx="2698">
                  <c:v>2E-3</c:v>
                </c:pt>
                <c:pt idx="2699">
                  <c:v>2E-3</c:v>
                </c:pt>
                <c:pt idx="2700">
                  <c:v>2.0999999999999999E-3</c:v>
                </c:pt>
                <c:pt idx="2701">
                  <c:v>2.0999999999999999E-3</c:v>
                </c:pt>
                <c:pt idx="2702">
                  <c:v>1.9E-3</c:v>
                </c:pt>
                <c:pt idx="2703">
                  <c:v>1.9E-3</c:v>
                </c:pt>
                <c:pt idx="2704">
                  <c:v>1.9E-3</c:v>
                </c:pt>
                <c:pt idx="2705">
                  <c:v>1.9E-3</c:v>
                </c:pt>
                <c:pt idx="2706">
                  <c:v>1.9E-3</c:v>
                </c:pt>
                <c:pt idx="2707">
                  <c:v>2.2000000000000001E-3</c:v>
                </c:pt>
                <c:pt idx="2708">
                  <c:v>2E-3</c:v>
                </c:pt>
                <c:pt idx="2709">
                  <c:v>2E-3</c:v>
                </c:pt>
                <c:pt idx="2710">
                  <c:v>1.9E-3</c:v>
                </c:pt>
                <c:pt idx="2711">
                  <c:v>2.0999999999999999E-3</c:v>
                </c:pt>
                <c:pt idx="2712">
                  <c:v>2E-3</c:v>
                </c:pt>
                <c:pt idx="2713">
                  <c:v>2E-3</c:v>
                </c:pt>
                <c:pt idx="2714">
                  <c:v>2.0999999999999999E-3</c:v>
                </c:pt>
                <c:pt idx="2715">
                  <c:v>2E-3</c:v>
                </c:pt>
                <c:pt idx="2716">
                  <c:v>2.0999999999999999E-3</c:v>
                </c:pt>
                <c:pt idx="2717">
                  <c:v>2E-3</c:v>
                </c:pt>
                <c:pt idx="2718">
                  <c:v>1.9E-3</c:v>
                </c:pt>
                <c:pt idx="2719">
                  <c:v>2E-3</c:v>
                </c:pt>
                <c:pt idx="2720">
                  <c:v>2E-3</c:v>
                </c:pt>
                <c:pt idx="2721">
                  <c:v>2E-3</c:v>
                </c:pt>
                <c:pt idx="2722">
                  <c:v>2.0999999999999999E-3</c:v>
                </c:pt>
                <c:pt idx="2723">
                  <c:v>2.3E-3</c:v>
                </c:pt>
                <c:pt idx="2724">
                  <c:v>2E-3</c:v>
                </c:pt>
                <c:pt idx="2725">
                  <c:v>2E-3</c:v>
                </c:pt>
                <c:pt idx="2726">
                  <c:v>2.0999999999999999E-3</c:v>
                </c:pt>
                <c:pt idx="2727">
                  <c:v>2E-3</c:v>
                </c:pt>
                <c:pt idx="2728">
                  <c:v>1.9E-3</c:v>
                </c:pt>
                <c:pt idx="2729">
                  <c:v>1.9E-3</c:v>
                </c:pt>
                <c:pt idx="2730">
                  <c:v>1.9E-3</c:v>
                </c:pt>
                <c:pt idx="2731">
                  <c:v>2.2000000000000001E-3</c:v>
                </c:pt>
                <c:pt idx="2732">
                  <c:v>2.3E-3</c:v>
                </c:pt>
                <c:pt idx="2733">
                  <c:v>2E-3</c:v>
                </c:pt>
                <c:pt idx="2734">
                  <c:v>2.3E-3</c:v>
                </c:pt>
                <c:pt idx="2735">
                  <c:v>2E-3</c:v>
                </c:pt>
                <c:pt idx="2736">
                  <c:v>2E-3</c:v>
                </c:pt>
                <c:pt idx="2737">
                  <c:v>1.6999999999999999E-3</c:v>
                </c:pt>
                <c:pt idx="2738">
                  <c:v>2.2000000000000001E-3</c:v>
                </c:pt>
                <c:pt idx="2739">
                  <c:v>2E-3</c:v>
                </c:pt>
                <c:pt idx="2740">
                  <c:v>2.0999999999999999E-3</c:v>
                </c:pt>
                <c:pt idx="2741">
                  <c:v>1.8E-3</c:v>
                </c:pt>
                <c:pt idx="2742">
                  <c:v>2E-3</c:v>
                </c:pt>
                <c:pt idx="2743">
                  <c:v>2E-3</c:v>
                </c:pt>
                <c:pt idx="2744">
                  <c:v>2.3E-3</c:v>
                </c:pt>
                <c:pt idx="2745">
                  <c:v>1.9E-3</c:v>
                </c:pt>
                <c:pt idx="2746">
                  <c:v>2.0999999999999999E-3</c:v>
                </c:pt>
                <c:pt idx="2747">
                  <c:v>2.0999999999999999E-3</c:v>
                </c:pt>
                <c:pt idx="2748">
                  <c:v>1.6999999999999999E-3</c:v>
                </c:pt>
                <c:pt idx="2749">
                  <c:v>2E-3</c:v>
                </c:pt>
                <c:pt idx="2750">
                  <c:v>1.9E-3</c:v>
                </c:pt>
                <c:pt idx="2751">
                  <c:v>1.9E-3</c:v>
                </c:pt>
                <c:pt idx="2752">
                  <c:v>2E-3</c:v>
                </c:pt>
                <c:pt idx="2753">
                  <c:v>1.9E-3</c:v>
                </c:pt>
                <c:pt idx="2754">
                  <c:v>1.6999999999999999E-3</c:v>
                </c:pt>
                <c:pt idx="2755">
                  <c:v>2E-3</c:v>
                </c:pt>
                <c:pt idx="2756">
                  <c:v>1.9E-3</c:v>
                </c:pt>
                <c:pt idx="2757">
                  <c:v>1.9E-3</c:v>
                </c:pt>
                <c:pt idx="2758">
                  <c:v>1.8E-3</c:v>
                </c:pt>
                <c:pt idx="2759">
                  <c:v>1.9E-3</c:v>
                </c:pt>
                <c:pt idx="2760">
                  <c:v>1.9E-3</c:v>
                </c:pt>
                <c:pt idx="2761">
                  <c:v>1.8E-3</c:v>
                </c:pt>
                <c:pt idx="2762">
                  <c:v>1.8E-3</c:v>
                </c:pt>
                <c:pt idx="2763">
                  <c:v>1.9E-3</c:v>
                </c:pt>
                <c:pt idx="2764">
                  <c:v>2E-3</c:v>
                </c:pt>
                <c:pt idx="2765">
                  <c:v>1.5E-3</c:v>
                </c:pt>
                <c:pt idx="2766">
                  <c:v>1.9E-3</c:v>
                </c:pt>
                <c:pt idx="2767">
                  <c:v>2E-3</c:v>
                </c:pt>
                <c:pt idx="2768">
                  <c:v>1.8E-3</c:v>
                </c:pt>
                <c:pt idx="2769">
                  <c:v>1.8E-3</c:v>
                </c:pt>
                <c:pt idx="2770">
                  <c:v>1.9E-3</c:v>
                </c:pt>
                <c:pt idx="2771">
                  <c:v>1.6999999999999999E-3</c:v>
                </c:pt>
                <c:pt idx="2772">
                  <c:v>1.8E-3</c:v>
                </c:pt>
                <c:pt idx="2773">
                  <c:v>1.6000000000000001E-3</c:v>
                </c:pt>
                <c:pt idx="2774">
                  <c:v>1.8E-3</c:v>
                </c:pt>
                <c:pt idx="2775">
                  <c:v>1.9E-3</c:v>
                </c:pt>
                <c:pt idx="2776">
                  <c:v>1.6999999999999999E-3</c:v>
                </c:pt>
                <c:pt idx="2777">
                  <c:v>1.6000000000000001E-3</c:v>
                </c:pt>
                <c:pt idx="2778">
                  <c:v>1.8E-3</c:v>
                </c:pt>
                <c:pt idx="2779">
                  <c:v>1.6000000000000001E-3</c:v>
                </c:pt>
                <c:pt idx="2780">
                  <c:v>1.6999999999999999E-3</c:v>
                </c:pt>
                <c:pt idx="2781">
                  <c:v>1.6999999999999999E-3</c:v>
                </c:pt>
                <c:pt idx="2782">
                  <c:v>1.6999999999999999E-3</c:v>
                </c:pt>
                <c:pt idx="2783">
                  <c:v>1.9E-3</c:v>
                </c:pt>
                <c:pt idx="2784">
                  <c:v>1.8E-3</c:v>
                </c:pt>
                <c:pt idx="2785">
                  <c:v>1.8E-3</c:v>
                </c:pt>
                <c:pt idx="2786">
                  <c:v>1.8E-3</c:v>
                </c:pt>
                <c:pt idx="2787">
                  <c:v>1.9E-3</c:v>
                </c:pt>
                <c:pt idx="2788">
                  <c:v>1.8E-3</c:v>
                </c:pt>
                <c:pt idx="2789">
                  <c:v>1.6000000000000001E-3</c:v>
                </c:pt>
                <c:pt idx="2790">
                  <c:v>1.9E-3</c:v>
                </c:pt>
                <c:pt idx="2791">
                  <c:v>1.9E-3</c:v>
                </c:pt>
                <c:pt idx="2792">
                  <c:v>1.6999999999999999E-3</c:v>
                </c:pt>
                <c:pt idx="2793">
                  <c:v>1.6999999999999999E-3</c:v>
                </c:pt>
                <c:pt idx="2794">
                  <c:v>1.8E-3</c:v>
                </c:pt>
                <c:pt idx="2795">
                  <c:v>2E-3</c:v>
                </c:pt>
                <c:pt idx="2796">
                  <c:v>1.8E-3</c:v>
                </c:pt>
                <c:pt idx="2797">
                  <c:v>1.9E-3</c:v>
                </c:pt>
                <c:pt idx="2798">
                  <c:v>1.8E-3</c:v>
                </c:pt>
                <c:pt idx="2799">
                  <c:v>1.9E-3</c:v>
                </c:pt>
                <c:pt idx="2800">
                  <c:v>1.8E-3</c:v>
                </c:pt>
                <c:pt idx="2801">
                  <c:v>1.6999999999999999E-3</c:v>
                </c:pt>
                <c:pt idx="2802">
                  <c:v>1.6999999999999999E-3</c:v>
                </c:pt>
                <c:pt idx="2803">
                  <c:v>1.9E-3</c:v>
                </c:pt>
                <c:pt idx="2804">
                  <c:v>1.8E-3</c:v>
                </c:pt>
                <c:pt idx="2805">
                  <c:v>1.9E-3</c:v>
                </c:pt>
                <c:pt idx="2806">
                  <c:v>1.8E-3</c:v>
                </c:pt>
                <c:pt idx="2807">
                  <c:v>1.8E-3</c:v>
                </c:pt>
                <c:pt idx="2808">
                  <c:v>1.8E-3</c:v>
                </c:pt>
                <c:pt idx="2809">
                  <c:v>1.9E-3</c:v>
                </c:pt>
                <c:pt idx="2810">
                  <c:v>1.9E-3</c:v>
                </c:pt>
                <c:pt idx="2811">
                  <c:v>1.8E-3</c:v>
                </c:pt>
                <c:pt idx="2812">
                  <c:v>1.8E-3</c:v>
                </c:pt>
                <c:pt idx="2813">
                  <c:v>1.6999999999999999E-3</c:v>
                </c:pt>
                <c:pt idx="2814">
                  <c:v>1.8E-3</c:v>
                </c:pt>
                <c:pt idx="2815">
                  <c:v>1.6999999999999999E-3</c:v>
                </c:pt>
                <c:pt idx="2816">
                  <c:v>1.6999999999999999E-3</c:v>
                </c:pt>
                <c:pt idx="2817">
                  <c:v>1.6000000000000001E-3</c:v>
                </c:pt>
                <c:pt idx="2818">
                  <c:v>1.9E-3</c:v>
                </c:pt>
                <c:pt idx="2819">
                  <c:v>1.6999999999999999E-3</c:v>
                </c:pt>
                <c:pt idx="2820">
                  <c:v>1.6999999999999999E-3</c:v>
                </c:pt>
                <c:pt idx="2821">
                  <c:v>1.6999999999999999E-3</c:v>
                </c:pt>
                <c:pt idx="2822">
                  <c:v>1.6999999999999999E-3</c:v>
                </c:pt>
                <c:pt idx="2823">
                  <c:v>1.6999999999999999E-3</c:v>
                </c:pt>
                <c:pt idx="2824">
                  <c:v>1.6000000000000001E-3</c:v>
                </c:pt>
                <c:pt idx="2825">
                  <c:v>1.8E-3</c:v>
                </c:pt>
                <c:pt idx="2826">
                  <c:v>1.9E-3</c:v>
                </c:pt>
                <c:pt idx="2827">
                  <c:v>1.8E-3</c:v>
                </c:pt>
                <c:pt idx="2828">
                  <c:v>1.6000000000000001E-3</c:v>
                </c:pt>
                <c:pt idx="2829">
                  <c:v>1.6000000000000001E-3</c:v>
                </c:pt>
                <c:pt idx="2830">
                  <c:v>1.6999999999999999E-3</c:v>
                </c:pt>
                <c:pt idx="2831">
                  <c:v>1.8E-3</c:v>
                </c:pt>
                <c:pt idx="2832">
                  <c:v>2E-3</c:v>
                </c:pt>
                <c:pt idx="2833">
                  <c:v>1.6000000000000001E-3</c:v>
                </c:pt>
                <c:pt idx="2834">
                  <c:v>1.6999999999999999E-3</c:v>
                </c:pt>
                <c:pt idx="2835">
                  <c:v>1.6999999999999999E-3</c:v>
                </c:pt>
                <c:pt idx="2836">
                  <c:v>1.6000000000000001E-3</c:v>
                </c:pt>
                <c:pt idx="2837">
                  <c:v>1.6999999999999999E-3</c:v>
                </c:pt>
                <c:pt idx="2838">
                  <c:v>1.6000000000000001E-3</c:v>
                </c:pt>
                <c:pt idx="2839">
                  <c:v>1.8E-3</c:v>
                </c:pt>
                <c:pt idx="2840">
                  <c:v>1.9E-3</c:v>
                </c:pt>
                <c:pt idx="2841">
                  <c:v>1.6000000000000001E-3</c:v>
                </c:pt>
                <c:pt idx="2842">
                  <c:v>1.6000000000000001E-3</c:v>
                </c:pt>
                <c:pt idx="2843">
                  <c:v>1.8E-3</c:v>
                </c:pt>
                <c:pt idx="2844">
                  <c:v>1.6000000000000001E-3</c:v>
                </c:pt>
                <c:pt idx="2845">
                  <c:v>1.6999999999999999E-3</c:v>
                </c:pt>
                <c:pt idx="2846">
                  <c:v>1.6999999999999999E-3</c:v>
                </c:pt>
                <c:pt idx="2847">
                  <c:v>1.8E-3</c:v>
                </c:pt>
                <c:pt idx="2848">
                  <c:v>1.6000000000000001E-3</c:v>
                </c:pt>
                <c:pt idx="2849">
                  <c:v>1.6000000000000001E-3</c:v>
                </c:pt>
                <c:pt idx="2850">
                  <c:v>1.9E-3</c:v>
                </c:pt>
                <c:pt idx="2851">
                  <c:v>1.6000000000000001E-3</c:v>
                </c:pt>
                <c:pt idx="2852">
                  <c:v>1.4E-3</c:v>
                </c:pt>
                <c:pt idx="2853">
                  <c:v>1.6999999999999999E-3</c:v>
                </c:pt>
                <c:pt idx="2854">
                  <c:v>1.6999999999999999E-3</c:v>
                </c:pt>
                <c:pt idx="2855">
                  <c:v>1.6000000000000001E-3</c:v>
                </c:pt>
                <c:pt idx="2856">
                  <c:v>1.6999999999999999E-3</c:v>
                </c:pt>
                <c:pt idx="2857">
                  <c:v>1.8E-3</c:v>
                </c:pt>
                <c:pt idx="2858">
                  <c:v>1.8E-3</c:v>
                </c:pt>
                <c:pt idx="2859">
                  <c:v>1.6999999999999999E-3</c:v>
                </c:pt>
                <c:pt idx="2860">
                  <c:v>1.6000000000000001E-3</c:v>
                </c:pt>
                <c:pt idx="2861">
                  <c:v>1.9E-3</c:v>
                </c:pt>
                <c:pt idx="2862">
                  <c:v>1.8E-3</c:v>
                </c:pt>
                <c:pt idx="2863">
                  <c:v>1.8E-3</c:v>
                </c:pt>
                <c:pt idx="2864">
                  <c:v>1.6999999999999999E-3</c:v>
                </c:pt>
                <c:pt idx="2865">
                  <c:v>1.6000000000000001E-3</c:v>
                </c:pt>
                <c:pt idx="2866">
                  <c:v>1.8E-3</c:v>
                </c:pt>
                <c:pt idx="2867">
                  <c:v>1.8E-3</c:v>
                </c:pt>
                <c:pt idx="2868">
                  <c:v>1.6000000000000001E-3</c:v>
                </c:pt>
                <c:pt idx="2869">
                  <c:v>1.6999999999999999E-3</c:v>
                </c:pt>
                <c:pt idx="2870">
                  <c:v>1.5E-3</c:v>
                </c:pt>
                <c:pt idx="2871">
                  <c:v>1.8E-3</c:v>
                </c:pt>
                <c:pt idx="2872">
                  <c:v>1.8E-3</c:v>
                </c:pt>
                <c:pt idx="2873">
                  <c:v>1.8E-3</c:v>
                </c:pt>
                <c:pt idx="2874">
                  <c:v>1.8E-3</c:v>
                </c:pt>
                <c:pt idx="2875">
                  <c:v>1.6999999999999999E-3</c:v>
                </c:pt>
                <c:pt idx="2876">
                  <c:v>1.9E-3</c:v>
                </c:pt>
                <c:pt idx="2877">
                  <c:v>1.6999999999999999E-3</c:v>
                </c:pt>
                <c:pt idx="2878">
                  <c:v>1.6999999999999999E-3</c:v>
                </c:pt>
                <c:pt idx="2879">
                  <c:v>1.8E-3</c:v>
                </c:pt>
                <c:pt idx="2880">
                  <c:v>1.5E-3</c:v>
                </c:pt>
                <c:pt idx="2881">
                  <c:v>1.6000000000000001E-3</c:v>
                </c:pt>
                <c:pt idx="2882">
                  <c:v>1.8E-3</c:v>
                </c:pt>
                <c:pt idx="2883">
                  <c:v>1.8E-3</c:v>
                </c:pt>
                <c:pt idx="2884">
                  <c:v>1.9E-3</c:v>
                </c:pt>
                <c:pt idx="2885">
                  <c:v>1.6999999999999999E-3</c:v>
                </c:pt>
                <c:pt idx="2886">
                  <c:v>1.6999999999999999E-3</c:v>
                </c:pt>
                <c:pt idx="2887">
                  <c:v>1.9E-3</c:v>
                </c:pt>
                <c:pt idx="2888">
                  <c:v>1.6999999999999999E-3</c:v>
                </c:pt>
                <c:pt idx="2889">
                  <c:v>1.9E-3</c:v>
                </c:pt>
                <c:pt idx="2890">
                  <c:v>1.8E-3</c:v>
                </c:pt>
                <c:pt idx="2891">
                  <c:v>1.8E-3</c:v>
                </c:pt>
                <c:pt idx="2892">
                  <c:v>1.6999999999999999E-3</c:v>
                </c:pt>
                <c:pt idx="2893">
                  <c:v>1.8E-3</c:v>
                </c:pt>
                <c:pt idx="2894">
                  <c:v>1.6000000000000001E-3</c:v>
                </c:pt>
                <c:pt idx="2895">
                  <c:v>1.8E-3</c:v>
                </c:pt>
                <c:pt idx="2896">
                  <c:v>1.6999999999999999E-3</c:v>
                </c:pt>
                <c:pt idx="2897">
                  <c:v>2E-3</c:v>
                </c:pt>
                <c:pt idx="2898">
                  <c:v>1.9E-3</c:v>
                </c:pt>
                <c:pt idx="2899">
                  <c:v>1.6999999999999999E-3</c:v>
                </c:pt>
                <c:pt idx="2900">
                  <c:v>1.6999999999999999E-3</c:v>
                </c:pt>
                <c:pt idx="2901">
                  <c:v>1.8E-3</c:v>
                </c:pt>
                <c:pt idx="2902">
                  <c:v>1.5E-3</c:v>
                </c:pt>
                <c:pt idx="2903">
                  <c:v>1.9E-3</c:v>
                </c:pt>
                <c:pt idx="2904">
                  <c:v>1.8E-3</c:v>
                </c:pt>
                <c:pt idx="2905">
                  <c:v>1.6999999999999999E-3</c:v>
                </c:pt>
                <c:pt idx="2906">
                  <c:v>1.8E-3</c:v>
                </c:pt>
                <c:pt idx="2907">
                  <c:v>1.8E-3</c:v>
                </c:pt>
                <c:pt idx="2908">
                  <c:v>1.8E-3</c:v>
                </c:pt>
                <c:pt idx="2909">
                  <c:v>1.6000000000000001E-3</c:v>
                </c:pt>
                <c:pt idx="2910">
                  <c:v>1.6000000000000001E-3</c:v>
                </c:pt>
                <c:pt idx="2911">
                  <c:v>1.6999999999999999E-3</c:v>
                </c:pt>
                <c:pt idx="2912">
                  <c:v>1.6000000000000001E-3</c:v>
                </c:pt>
                <c:pt idx="2913">
                  <c:v>1.6000000000000001E-3</c:v>
                </c:pt>
                <c:pt idx="2914">
                  <c:v>1.6999999999999999E-3</c:v>
                </c:pt>
                <c:pt idx="2915">
                  <c:v>1.9E-3</c:v>
                </c:pt>
                <c:pt idx="2916">
                  <c:v>1.8E-3</c:v>
                </c:pt>
                <c:pt idx="2917">
                  <c:v>1.6999999999999999E-3</c:v>
                </c:pt>
                <c:pt idx="2918">
                  <c:v>1.9E-3</c:v>
                </c:pt>
                <c:pt idx="2919">
                  <c:v>1.8E-3</c:v>
                </c:pt>
                <c:pt idx="2920">
                  <c:v>1.6999999999999999E-3</c:v>
                </c:pt>
                <c:pt idx="2921">
                  <c:v>1.6000000000000001E-3</c:v>
                </c:pt>
                <c:pt idx="2922">
                  <c:v>1.6999999999999999E-3</c:v>
                </c:pt>
                <c:pt idx="2923">
                  <c:v>1.6999999999999999E-3</c:v>
                </c:pt>
                <c:pt idx="2924">
                  <c:v>1.6999999999999999E-3</c:v>
                </c:pt>
                <c:pt idx="2925">
                  <c:v>1.6999999999999999E-3</c:v>
                </c:pt>
                <c:pt idx="2926">
                  <c:v>1.6999999999999999E-3</c:v>
                </c:pt>
                <c:pt idx="2927">
                  <c:v>1.6999999999999999E-3</c:v>
                </c:pt>
                <c:pt idx="2928">
                  <c:v>1.9E-3</c:v>
                </c:pt>
                <c:pt idx="2929">
                  <c:v>1.5E-3</c:v>
                </c:pt>
                <c:pt idx="2930">
                  <c:v>1.8E-3</c:v>
                </c:pt>
                <c:pt idx="2931">
                  <c:v>1.6000000000000001E-3</c:v>
                </c:pt>
                <c:pt idx="2932">
                  <c:v>1.6999999999999999E-3</c:v>
                </c:pt>
                <c:pt idx="2933">
                  <c:v>1.6999999999999999E-3</c:v>
                </c:pt>
                <c:pt idx="2934">
                  <c:v>1.6999999999999999E-3</c:v>
                </c:pt>
                <c:pt idx="2935">
                  <c:v>1.9E-3</c:v>
                </c:pt>
                <c:pt idx="2936">
                  <c:v>1.6999999999999999E-3</c:v>
                </c:pt>
                <c:pt idx="2937">
                  <c:v>1.5E-3</c:v>
                </c:pt>
                <c:pt idx="2938">
                  <c:v>1.6000000000000001E-3</c:v>
                </c:pt>
                <c:pt idx="2939">
                  <c:v>1.6000000000000001E-3</c:v>
                </c:pt>
                <c:pt idx="2940">
                  <c:v>1.8E-3</c:v>
                </c:pt>
                <c:pt idx="2941">
                  <c:v>1.6999999999999999E-3</c:v>
                </c:pt>
                <c:pt idx="2942">
                  <c:v>1.6999999999999999E-3</c:v>
                </c:pt>
                <c:pt idx="2943">
                  <c:v>1.6000000000000001E-3</c:v>
                </c:pt>
                <c:pt idx="2944">
                  <c:v>1.6000000000000001E-3</c:v>
                </c:pt>
                <c:pt idx="2945">
                  <c:v>1.2999999999999999E-3</c:v>
                </c:pt>
                <c:pt idx="2946">
                  <c:v>1.5E-3</c:v>
                </c:pt>
                <c:pt idx="2947">
                  <c:v>1.9E-3</c:v>
                </c:pt>
                <c:pt idx="2948">
                  <c:v>1.6000000000000001E-3</c:v>
                </c:pt>
                <c:pt idx="2949">
                  <c:v>1.6999999999999999E-3</c:v>
                </c:pt>
                <c:pt idx="2950">
                  <c:v>1.6000000000000001E-3</c:v>
                </c:pt>
                <c:pt idx="2951">
                  <c:v>1.2999999999999999E-3</c:v>
                </c:pt>
                <c:pt idx="2952">
                  <c:v>1.9E-3</c:v>
                </c:pt>
                <c:pt idx="2953">
                  <c:v>1.8E-3</c:v>
                </c:pt>
                <c:pt idx="2954">
                  <c:v>1.6999999999999999E-3</c:v>
                </c:pt>
                <c:pt idx="2955">
                  <c:v>1.9E-3</c:v>
                </c:pt>
                <c:pt idx="2956">
                  <c:v>1.6999999999999999E-3</c:v>
                </c:pt>
                <c:pt idx="2957">
                  <c:v>1.6999999999999999E-3</c:v>
                </c:pt>
                <c:pt idx="2958">
                  <c:v>1.8E-3</c:v>
                </c:pt>
                <c:pt idx="2959">
                  <c:v>1.6999999999999999E-3</c:v>
                </c:pt>
                <c:pt idx="2960">
                  <c:v>1.6999999999999999E-3</c:v>
                </c:pt>
                <c:pt idx="2961">
                  <c:v>1.6000000000000001E-3</c:v>
                </c:pt>
                <c:pt idx="2962">
                  <c:v>1.8E-3</c:v>
                </c:pt>
                <c:pt idx="2963">
                  <c:v>1.9E-3</c:v>
                </c:pt>
                <c:pt idx="2964">
                  <c:v>1.8E-3</c:v>
                </c:pt>
                <c:pt idx="2965">
                  <c:v>1.6000000000000001E-3</c:v>
                </c:pt>
                <c:pt idx="2966">
                  <c:v>1.6999999999999999E-3</c:v>
                </c:pt>
                <c:pt idx="2967">
                  <c:v>1.6000000000000001E-3</c:v>
                </c:pt>
                <c:pt idx="2968">
                  <c:v>1.6999999999999999E-3</c:v>
                </c:pt>
                <c:pt idx="2969">
                  <c:v>1.8E-3</c:v>
                </c:pt>
                <c:pt idx="2970">
                  <c:v>2E-3</c:v>
                </c:pt>
                <c:pt idx="2971">
                  <c:v>1.6000000000000001E-3</c:v>
                </c:pt>
                <c:pt idx="2972">
                  <c:v>1.6000000000000001E-3</c:v>
                </c:pt>
                <c:pt idx="2973">
                  <c:v>1.6999999999999999E-3</c:v>
                </c:pt>
                <c:pt idx="2974">
                  <c:v>1.6999999999999999E-3</c:v>
                </c:pt>
                <c:pt idx="2975">
                  <c:v>1.9E-3</c:v>
                </c:pt>
                <c:pt idx="2976">
                  <c:v>1.8E-3</c:v>
                </c:pt>
                <c:pt idx="2977">
                  <c:v>1.6999999999999999E-3</c:v>
                </c:pt>
                <c:pt idx="2978">
                  <c:v>1.8E-3</c:v>
                </c:pt>
                <c:pt idx="2979">
                  <c:v>1.6999999999999999E-3</c:v>
                </c:pt>
                <c:pt idx="2980">
                  <c:v>1.9E-3</c:v>
                </c:pt>
                <c:pt idx="2981">
                  <c:v>1.6000000000000001E-3</c:v>
                </c:pt>
                <c:pt idx="2982">
                  <c:v>1.8E-3</c:v>
                </c:pt>
                <c:pt idx="2983">
                  <c:v>1.8E-3</c:v>
                </c:pt>
                <c:pt idx="2984">
                  <c:v>1.8E-3</c:v>
                </c:pt>
                <c:pt idx="2985">
                  <c:v>1.8E-3</c:v>
                </c:pt>
                <c:pt idx="2986">
                  <c:v>1.5E-3</c:v>
                </c:pt>
                <c:pt idx="2987">
                  <c:v>1.6000000000000001E-3</c:v>
                </c:pt>
                <c:pt idx="2988">
                  <c:v>1.9E-3</c:v>
                </c:pt>
                <c:pt idx="2989">
                  <c:v>1.6000000000000001E-3</c:v>
                </c:pt>
                <c:pt idx="2990">
                  <c:v>1.6000000000000001E-3</c:v>
                </c:pt>
                <c:pt idx="2991">
                  <c:v>1.6999999999999999E-3</c:v>
                </c:pt>
                <c:pt idx="2992">
                  <c:v>1.9E-3</c:v>
                </c:pt>
                <c:pt idx="2993">
                  <c:v>1.8E-3</c:v>
                </c:pt>
                <c:pt idx="2994">
                  <c:v>1.9E-3</c:v>
                </c:pt>
                <c:pt idx="2995">
                  <c:v>1.8E-3</c:v>
                </c:pt>
                <c:pt idx="2996">
                  <c:v>1.9E-3</c:v>
                </c:pt>
                <c:pt idx="2997">
                  <c:v>1.9E-3</c:v>
                </c:pt>
                <c:pt idx="2998">
                  <c:v>1.6999999999999999E-3</c:v>
                </c:pt>
                <c:pt idx="2999">
                  <c:v>1.8E-3</c:v>
                </c:pt>
                <c:pt idx="3000">
                  <c:v>1.6999999999999999E-3</c:v>
                </c:pt>
                <c:pt idx="3001">
                  <c:v>1.9E-3</c:v>
                </c:pt>
                <c:pt idx="3002">
                  <c:v>1.6999999999999999E-3</c:v>
                </c:pt>
                <c:pt idx="3003">
                  <c:v>1.9E-3</c:v>
                </c:pt>
                <c:pt idx="3004">
                  <c:v>1.6999999999999999E-3</c:v>
                </c:pt>
                <c:pt idx="3005">
                  <c:v>1.9E-3</c:v>
                </c:pt>
                <c:pt idx="3006">
                  <c:v>1.6000000000000001E-3</c:v>
                </c:pt>
                <c:pt idx="3007">
                  <c:v>2.0999999999999999E-3</c:v>
                </c:pt>
                <c:pt idx="3008">
                  <c:v>1.5E-3</c:v>
                </c:pt>
                <c:pt idx="3009">
                  <c:v>1.6999999999999999E-3</c:v>
                </c:pt>
                <c:pt idx="3010">
                  <c:v>1.6000000000000001E-3</c:v>
                </c:pt>
                <c:pt idx="3011">
                  <c:v>1.9E-3</c:v>
                </c:pt>
                <c:pt idx="3012">
                  <c:v>1.8E-3</c:v>
                </c:pt>
                <c:pt idx="3013">
                  <c:v>1.6999999999999999E-3</c:v>
                </c:pt>
                <c:pt idx="3014">
                  <c:v>2.0999999999999999E-3</c:v>
                </c:pt>
                <c:pt idx="3015">
                  <c:v>1.6000000000000001E-3</c:v>
                </c:pt>
                <c:pt idx="3016">
                  <c:v>1.9E-3</c:v>
                </c:pt>
                <c:pt idx="3017">
                  <c:v>1.9E-3</c:v>
                </c:pt>
                <c:pt idx="3018">
                  <c:v>1.6999999999999999E-3</c:v>
                </c:pt>
                <c:pt idx="3019">
                  <c:v>1.8E-3</c:v>
                </c:pt>
                <c:pt idx="3020">
                  <c:v>1.6999999999999999E-3</c:v>
                </c:pt>
                <c:pt idx="3021">
                  <c:v>1.8E-3</c:v>
                </c:pt>
                <c:pt idx="3022">
                  <c:v>1.8E-3</c:v>
                </c:pt>
                <c:pt idx="3023">
                  <c:v>1.8E-3</c:v>
                </c:pt>
                <c:pt idx="3024">
                  <c:v>1.6999999999999999E-3</c:v>
                </c:pt>
                <c:pt idx="3025">
                  <c:v>1.8E-3</c:v>
                </c:pt>
                <c:pt idx="3026">
                  <c:v>1.6999999999999999E-3</c:v>
                </c:pt>
                <c:pt idx="3027">
                  <c:v>1.9E-3</c:v>
                </c:pt>
                <c:pt idx="3028">
                  <c:v>1.8E-3</c:v>
                </c:pt>
                <c:pt idx="3029">
                  <c:v>1.6000000000000001E-3</c:v>
                </c:pt>
                <c:pt idx="3030">
                  <c:v>1.8E-3</c:v>
                </c:pt>
                <c:pt idx="3031">
                  <c:v>1.9E-3</c:v>
                </c:pt>
                <c:pt idx="3032">
                  <c:v>1.6999999999999999E-3</c:v>
                </c:pt>
                <c:pt idx="3033">
                  <c:v>1.8E-3</c:v>
                </c:pt>
                <c:pt idx="3034">
                  <c:v>1.6999999999999999E-3</c:v>
                </c:pt>
                <c:pt idx="3035">
                  <c:v>1.8E-3</c:v>
                </c:pt>
                <c:pt idx="3036">
                  <c:v>2E-3</c:v>
                </c:pt>
                <c:pt idx="3037">
                  <c:v>1.9E-3</c:v>
                </c:pt>
                <c:pt idx="3038">
                  <c:v>2.0999999999999999E-3</c:v>
                </c:pt>
                <c:pt idx="3039">
                  <c:v>1.9E-3</c:v>
                </c:pt>
                <c:pt idx="3040">
                  <c:v>1.6999999999999999E-3</c:v>
                </c:pt>
                <c:pt idx="3041">
                  <c:v>1.8E-3</c:v>
                </c:pt>
                <c:pt idx="3042">
                  <c:v>1.6999999999999999E-3</c:v>
                </c:pt>
                <c:pt idx="3043">
                  <c:v>1.6999999999999999E-3</c:v>
                </c:pt>
                <c:pt idx="3044">
                  <c:v>1.6000000000000001E-3</c:v>
                </c:pt>
                <c:pt idx="3045">
                  <c:v>1.8E-3</c:v>
                </c:pt>
                <c:pt idx="3046">
                  <c:v>1.9E-3</c:v>
                </c:pt>
                <c:pt idx="3047">
                  <c:v>1.6999999999999999E-3</c:v>
                </c:pt>
                <c:pt idx="3048">
                  <c:v>1.8E-3</c:v>
                </c:pt>
                <c:pt idx="3049">
                  <c:v>1.9E-3</c:v>
                </c:pt>
                <c:pt idx="3050">
                  <c:v>1.5E-3</c:v>
                </c:pt>
                <c:pt idx="3051">
                  <c:v>1.6000000000000001E-3</c:v>
                </c:pt>
                <c:pt idx="3052">
                  <c:v>1.9E-3</c:v>
                </c:pt>
                <c:pt idx="3053">
                  <c:v>1.6999999999999999E-3</c:v>
                </c:pt>
                <c:pt idx="3054">
                  <c:v>1.6000000000000001E-3</c:v>
                </c:pt>
                <c:pt idx="3055">
                  <c:v>1.8E-3</c:v>
                </c:pt>
                <c:pt idx="3056">
                  <c:v>1.6000000000000001E-3</c:v>
                </c:pt>
                <c:pt idx="3057">
                  <c:v>1.5E-3</c:v>
                </c:pt>
                <c:pt idx="3058">
                  <c:v>1.8E-3</c:v>
                </c:pt>
                <c:pt idx="3059">
                  <c:v>1.6999999999999999E-3</c:v>
                </c:pt>
                <c:pt idx="3060">
                  <c:v>2E-3</c:v>
                </c:pt>
                <c:pt idx="3061">
                  <c:v>1.6999999999999999E-3</c:v>
                </c:pt>
                <c:pt idx="3062">
                  <c:v>1.4E-3</c:v>
                </c:pt>
                <c:pt idx="3063">
                  <c:v>1.6999999999999999E-3</c:v>
                </c:pt>
                <c:pt idx="3064">
                  <c:v>1.5E-3</c:v>
                </c:pt>
                <c:pt idx="3065">
                  <c:v>1.4E-3</c:v>
                </c:pt>
                <c:pt idx="3066">
                  <c:v>1.8E-3</c:v>
                </c:pt>
                <c:pt idx="3067">
                  <c:v>1.6999999999999999E-3</c:v>
                </c:pt>
                <c:pt idx="3068">
                  <c:v>1.9E-3</c:v>
                </c:pt>
                <c:pt idx="3069">
                  <c:v>1.5E-3</c:v>
                </c:pt>
                <c:pt idx="3070">
                  <c:v>1.8E-3</c:v>
                </c:pt>
                <c:pt idx="3071">
                  <c:v>1.9E-3</c:v>
                </c:pt>
                <c:pt idx="3072">
                  <c:v>1.6000000000000001E-3</c:v>
                </c:pt>
                <c:pt idx="3073">
                  <c:v>1.6000000000000001E-3</c:v>
                </c:pt>
                <c:pt idx="3074">
                  <c:v>1.6999999999999999E-3</c:v>
                </c:pt>
                <c:pt idx="3075">
                  <c:v>1.6999999999999999E-3</c:v>
                </c:pt>
                <c:pt idx="3076">
                  <c:v>1.9E-3</c:v>
                </c:pt>
                <c:pt idx="3077">
                  <c:v>1.6999999999999999E-3</c:v>
                </c:pt>
                <c:pt idx="3078">
                  <c:v>1.9E-3</c:v>
                </c:pt>
                <c:pt idx="3079">
                  <c:v>1.8E-3</c:v>
                </c:pt>
                <c:pt idx="3080">
                  <c:v>1.8E-3</c:v>
                </c:pt>
                <c:pt idx="3081">
                  <c:v>1.8E-3</c:v>
                </c:pt>
                <c:pt idx="3082">
                  <c:v>1.9E-3</c:v>
                </c:pt>
                <c:pt idx="3083">
                  <c:v>1.6999999999999999E-3</c:v>
                </c:pt>
                <c:pt idx="3084">
                  <c:v>1.6999999999999999E-3</c:v>
                </c:pt>
                <c:pt idx="3085">
                  <c:v>1.4E-3</c:v>
                </c:pt>
                <c:pt idx="3086">
                  <c:v>1.6999999999999999E-3</c:v>
                </c:pt>
                <c:pt idx="3087">
                  <c:v>1.5E-3</c:v>
                </c:pt>
                <c:pt idx="3088">
                  <c:v>1.5E-3</c:v>
                </c:pt>
                <c:pt idx="3089">
                  <c:v>1.4E-3</c:v>
                </c:pt>
                <c:pt idx="3090">
                  <c:v>1.4E-3</c:v>
                </c:pt>
                <c:pt idx="3091">
                  <c:v>1.6999999999999999E-3</c:v>
                </c:pt>
                <c:pt idx="3092">
                  <c:v>1.4E-3</c:v>
                </c:pt>
                <c:pt idx="3093">
                  <c:v>2.2000000000000001E-3</c:v>
                </c:pt>
                <c:pt idx="3094">
                  <c:v>1.9E-3</c:v>
                </c:pt>
                <c:pt idx="3095">
                  <c:v>2E-3</c:v>
                </c:pt>
                <c:pt idx="3096">
                  <c:v>1.5E-3</c:v>
                </c:pt>
                <c:pt idx="3097">
                  <c:v>1.9E-3</c:v>
                </c:pt>
                <c:pt idx="3098">
                  <c:v>1.6999999999999999E-3</c:v>
                </c:pt>
                <c:pt idx="3099">
                  <c:v>2E-3</c:v>
                </c:pt>
                <c:pt idx="3100">
                  <c:v>1.9E-3</c:v>
                </c:pt>
                <c:pt idx="3101">
                  <c:v>1.5E-3</c:v>
                </c:pt>
                <c:pt idx="3102">
                  <c:v>1.8E-3</c:v>
                </c:pt>
                <c:pt idx="3103">
                  <c:v>1.6999999999999999E-3</c:v>
                </c:pt>
                <c:pt idx="3104">
                  <c:v>1.9E-3</c:v>
                </c:pt>
                <c:pt idx="3105">
                  <c:v>1.2999999999999999E-3</c:v>
                </c:pt>
                <c:pt idx="3106">
                  <c:v>1.6999999999999999E-3</c:v>
                </c:pt>
                <c:pt idx="3107">
                  <c:v>1.6000000000000001E-3</c:v>
                </c:pt>
                <c:pt idx="3108">
                  <c:v>1.6999999999999999E-3</c:v>
                </c:pt>
                <c:pt idx="3109">
                  <c:v>1.9E-3</c:v>
                </c:pt>
                <c:pt idx="3110">
                  <c:v>1.8E-3</c:v>
                </c:pt>
                <c:pt idx="3111">
                  <c:v>1.8E-3</c:v>
                </c:pt>
                <c:pt idx="3112">
                  <c:v>1.6000000000000001E-3</c:v>
                </c:pt>
                <c:pt idx="3113">
                  <c:v>1.6999999999999999E-3</c:v>
                </c:pt>
                <c:pt idx="3114">
                  <c:v>1.6999999999999999E-3</c:v>
                </c:pt>
                <c:pt idx="3115">
                  <c:v>1.5E-3</c:v>
                </c:pt>
                <c:pt idx="3116">
                  <c:v>1.8E-3</c:v>
                </c:pt>
                <c:pt idx="3117">
                  <c:v>1.6999999999999999E-3</c:v>
                </c:pt>
                <c:pt idx="3118">
                  <c:v>1.6999999999999999E-3</c:v>
                </c:pt>
                <c:pt idx="3119">
                  <c:v>1.5E-3</c:v>
                </c:pt>
                <c:pt idx="3120">
                  <c:v>1.6000000000000001E-3</c:v>
                </c:pt>
                <c:pt idx="3121">
                  <c:v>1.6999999999999999E-3</c:v>
                </c:pt>
                <c:pt idx="3122">
                  <c:v>1.6999999999999999E-3</c:v>
                </c:pt>
                <c:pt idx="3123">
                  <c:v>1.6000000000000001E-3</c:v>
                </c:pt>
                <c:pt idx="3124">
                  <c:v>1.6999999999999999E-3</c:v>
                </c:pt>
                <c:pt idx="3125">
                  <c:v>1.6000000000000001E-3</c:v>
                </c:pt>
                <c:pt idx="3126">
                  <c:v>1.6000000000000001E-3</c:v>
                </c:pt>
                <c:pt idx="3127">
                  <c:v>1.9E-3</c:v>
                </c:pt>
                <c:pt idx="3128">
                  <c:v>1.6000000000000001E-3</c:v>
                </c:pt>
                <c:pt idx="3129">
                  <c:v>1.6999999999999999E-3</c:v>
                </c:pt>
                <c:pt idx="3130">
                  <c:v>1.6000000000000001E-3</c:v>
                </c:pt>
                <c:pt idx="3131">
                  <c:v>1.6000000000000001E-3</c:v>
                </c:pt>
                <c:pt idx="3132">
                  <c:v>1.6999999999999999E-3</c:v>
                </c:pt>
                <c:pt idx="3133">
                  <c:v>1.6999999999999999E-3</c:v>
                </c:pt>
                <c:pt idx="3134">
                  <c:v>1.4E-3</c:v>
                </c:pt>
                <c:pt idx="3135">
                  <c:v>1.6999999999999999E-3</c:v>
                </c:pt>
                <c:pt idx="3136">
                  <c:v>1.6999999999999999E-3</c:v>
                </c:pt>
                <c:pt idx="3137">
                  <c:v>1.6000000000000001E-3</c:v>
                </c:pt>
                <c:pt idx="3138">
                  <c:v>1.6999999999999999E-3</c:v>
                </c:pt>
                <c:pt idx="3139">
                  <c:v>1.8E-3</c:v>
                </c:pt>
                <c:pt idx="3140">
                  <c:v>1.8E-3</c:v>
                </c:pt>
                <c:pt idx="3141">
                  <c:v>1.6000000000000001E-3</c:v>
                </c:pt>
                <c:pt idx="3142">
                  <c:v>1.5E-3</c:v>
                </c:pt>
                <c:pt idx="3143">
                  <c:v>1.5E-3</c:v>
                </c:pt>
                <c:pt idx="3144">
                  <c:v>1.2999999999999999E-3</c:v>
                </c:pt>
                <c:pt idx="3145">
                  <c:v>1.4E-3</c:v>
                </c:pt>
                <c:pt idx="3146">
                  <c:v>1.5E-3</c:v>
                </c:pt>
                <c:pt idx="3147">
                  <c:v>1.8E-3</c:v>
                </c:pt>
                <c:pt idx="3148">
                  <c:v>1.6000000000000001E-3</c:v>
                </c:pt>
                <c:pt idx="3149">
                  <c:v>1.8E-3</c:v>
                </c:pt>
                <c:pt idx="3150">
                  <c:v>1.6000000000000001E-3</c:v>
                </c:pt>
                <c:pt idx="3151">
                  <c:v>1.6000000000000001E-3</c:v>
                </c:pt>
                <c:pt idx="3152">
                  <c:v>1.6999999999999999E-3</c:v>
                </c:pt>
                <c:pt idx="3153">
                  <c:v>1.6000000000000001E-3</c:v>
                </c:pt>
                <c:pt idx="3154">
                  <c:v>1.6999999999999999E-3</c:v>
                </c:pt>
                <c:pt idx="3155">
                  <c:v>1.6999999999999999E-3</c:v>
                </c:pt>
                <c:pt idx="3156">
                  <c:v>1.9E-3</c:v>
                </c:pt>
                <c:pt idx="3157">
                  <c:v>1.6000000000000001E-3</c:v>
                </c:pt>
                <c:pt idx="3158">
                  <c:v>1.8E-3</c:v>
                </c:pt>
                <c:pt idx="3159">
                  <c:v>1.4E-3</c:v>
                </c:pt>
                <c:pt idx="3160">
                  <c:v>1.6999999999999999E-3</c:v>
                </c:pt>
                <c:pt idx="3161">
                  <c:v>1.6999999999999999E-3</c:v>
                </c:pt>
                <c:pt idx="3162">
                  <c:v>1.6999999999999999E-3</c:v>
                </c:pt>
                <c:pt idx="3163">
                  <c:v>1.4E-3</c:v>
                </c:pt>
                <c:pt idx="3164">
                  <c:v>1.6999999999999999E-3</c:v>
                </c:pt>
                <c:pt idx="3165">
                  <c:v>1.6000000000000001E-3</c:v>
                </c:pt>
                <c:pt idx="3166">
                  <c:v>1.6000000000000001E-3</c:v>
                </c:pt>
                <c:pt idx="3167">
                  <c:v>1.8E-3</c:v>
                </c:pt>
                <c:pt idx="3168">
                  <c:v>1.8E-3</c:v>
                </c:pt>
                <c:pt idx="3169">
                  <c:v>1.4E-3</c:v>
                </c:pt>
                <c:pt idx="3170">
                  <c:v>1.6000000000000001E-3</c:v>
                </c:pt>
                <c:pt idx="3171">
                  <c:v>1.6999999999999999E-3</c:v>
                </c:pt>
                <c:pt idx="3172">
                  <c:v>1.6999999999999999E-3</c:v>
                </c:pt>
                <c:pt idx="3173">
                  <c:v>1.6999999999999999E-3</c:v>
                </c:pt>
                <c:pt idx="3174">
                  <c:v>1.9E-3</c:v>
                </c:pt>
                <c:pt idx="3175">
                  <c:v>1.6000000000000001E-3</c:v>
                </c:pt>
                <c:pt idx="3176">
                  <c:v>1.4E-3</c:v>
                </c:pt>
                <c:pt idx="3177">
                  <c:v>1.4E-3</c:v>
                </c:pt>
                <c:pt idx="3178">
                  <c:v>1.6999999999999999E-3</c:v>
                </c:pt>
                <c:pt idx="3179">
                  <c:v>1.6999999999999999E-3</c:v>
                </c:pt>
                <c:pt idx="3180">
                  <c:v>1.5E-3</c:v>
                </c:pt>
                <c:pt idx="3181">
                  <c:v>1.2999999999999999E-3</c:v>
                </c:pt>
                <c:pt idx="3182">
                  <c:v>1.4E-3</c:v>
                </c:pt>
                <c:pt idx="3183">
                  <c:v>1.6999999999999999E-3</c:v>
                </c:pt>
                <c:pt idx="3184">
                  <c:v>1.4E-3</c:v>
                </c:pt>
                <c:pt idx="3185">
                  <c:v>1.6999999999999999E-3</c:v>
                </c:pt>
                <c:pt idx="3186">
                  <c:v>1.6000000000000001E-3</c:v>
                </c:pt>
                <c:pt idx="3187">
                  <c:v>1.6000000000000001E-3</c:v>
                </c:pt>
                <c:pt idx="3188">
                  <c:v>1.4E-3</c:v>
                </c:pt>
                <c:pt idx="3189">
                  <c:v>1.8E-3</c:v>
                </c:pt>
                <c:pt idx="3190">
                  <c:v>1.8E-3</c:v>
                </c:pt>
                <c:pt idx="3191">
                  <c:v>2E-3</c:v>
                </c:pt>
                <c:pt idx="3192">
                  <c:v>1.8E-3</c:v>
                </c:pt>
                <c:pt idx="3193">
                  <c:v>1.6000000000000001E-3</c:v>
                </c:pt>
                <c:pt idx="3194">
                  <c:v>1.5E-3</c:v>
                </c:pt>
                <c:pt idx="3195">
                  <c:v>1.4E-3</c:v>
                </c:pt>
                <c:pt idx="3196">
                  <c:v>1.6000000000000001E-3</c:v>
                </c:pt>
                <c:pt idx="3197">
                  <c:v>1.6999999999999999E-3</c:v>
                </c:pt>
                <c:pt idx="3198">
                  <c:v>1.4E-3</c:v>
                </c:pt>
                <c:pt idx="3199">
                  <c:v>1.6999999999999999E-3</c:v>
                </c:pt>
                <c:pt idx="3200">
                  <c:v>1.5E-3</c:v>
                </c:pt>
                <c:pt idx="3201">
                  <c:v>1.4E-3</c:v>
                </c:pt>
                <c:pt idx="3202">
                  <c:v>1.2999999999999999E-3</c:v>
                </c:pt>
                <c:pt idx="3203">
                  <c:v>1.6999999999999999E-3</c:v>
                </c:pt>
                <c:pt idx="3204">
                  <c:v>1.1999999999999999E-3</c:v>
                </c:pt>
                <c:pt idx="3205">
                  <c:v>1.5E-3</c:v>
                </c:pt>
                <c:pt idx="3206">
                  <c:v>1.5E-3</c:v>
                </c:pt>
                <c:pt idx="3207">
                  <c:v>1.6000000000000001E-3</c:v>
                </c:pt>
                <c:pt idx="3208">
                  <c:v>1.6999999999999999E-3</c:v>
                </c:pt>
                <c:pt idx="3209">
                  <c:v>1.6000000000000001E-3</c:v>
                </c:pt>
                <c:pt idx="3210">
                  <c:v>1.6999999999999999E-3</c:v>
                </c:pt>
                <c:pt idx="3211">
                  <c:v>1.6000000000000001E-3</c:v>
                </c:pt>
                <c:pt idx="3212">
                  <c:v>1.6000000000000001E-3</c:v>
                </c:pt>
                <c:pt idx="3213">
                  <c:v>1.6999999999999999E-3</c:v>
                </c:pt>
                <c:pt idx="3214">
                  <c:v>1.2999999999999999E-3</c:v>
                </c:pt>
                <c:pt idx="3215">
                  <c:v>1.5E-3</c:v>
                </c:pt>
                <c:pt idx="3216">
                  <c:v>1.4E-3</c:v>
                </c:pt>
                <c:pt idx="3217">
                  <c:v>1.5E-3</c:v>
                </c:pt>
                <c:pt idx="3218">
                  <c:v>1.2999999999999999E-3</c:v>
                </c:pt>
                <c:pt idx="3219">
                  <c:v>1.5E-3</c:v>
                </c:pt>
                <c:pt idx="3220">
                  <c:v>1.6000000000000001E-3</c:v>
                </c:pt>
                <c:pt idx="3221">
                  <c:v>1.1999999999999999E-3</c:v>
                </c:pt>
                <c:pt idx="3222">
                  <c:v>1.6999999999999999E-3</c:v>
                </c:pt>
                <c:pt idx="3223">
                  <c:v>1.2999999999999999E-3</c:v>
                </c:pt>
                <c:pt idx="3224">
                  <c:v>1.4E-3</c:v>
                </c:pt>
                <c:pt idx="3225">
                  <c:v>2.0999999999999999E-3</c:v>
                </c:pt>
                <c:pt idx="3226">
                  <c:v>2E-3</c:v>
                </c:pt>
                <c:pt idx="3227">
                  <c:v>1.2999999999999999E-3</c:v>
                </c:pt>
                <c:pt idx="3228">
                  <c:v>1.4E-3</c:v>
                </c:pt>
                <c:pt idx="3229">
                  <c:v>1.6999999999999999E-3</c:v>
                </c:pt>
                <c:pt idx="3230">
                  <c:v>1.6999999999999999E-3</c:v>
                </c:pt>
                <c:pt idx="3231">
                  <c:v>1.6999999999999999E-3</c:v>
                </c:pt>
                <c:pt idx="3232">
                  <c:v>1.8E-3</c:v>
                </c:pt>
                <c:pt idx="3233">
                  <c:v>1.8E-3</c:v>
                </c:pt>
                <c:pt idx="3234">
                  <c:v>1.8E-3</c:v>
                </c:pt>
                <c:pt idx="3235">
                  <c:v>1.6999999999999999E-3</c:v>
                </c:pt>
                <c:pt idx="3236">
                  <c:v>1.9E-3</c:v>
                </c:pt>
                <c:pt idx="3237">
                  <c:v>2.2000000000000001E-3</c:v>
                </c:pt>
                <c:pt idx="3238">
                  <c:v>1.5E-3</c:v>
                </c:pt>
                <c:pt idx="3239">
                  <c:v>1.5E-3</c:v>
                </c:pt>
                <c:pt idx="3240">
                  <c:v>2E-3</c:v>
                </c:pt>
                <c:pt idx="3241">
                  <c:v>1.8E-3</c:v>
                </c:pt>
                <c:pt idx="3242">
                  <c:v>1.6999999999999999E-3</c:v>
                </c:pt>
                <c:pt idx="3243">
                  <c:v>1.6999999999999999E-3</c:v>
                </c:pt>
                <c:pt idx="3244">
                  <c:v>1.6000000000000001E-3</c:v>
                </c:pt>
                <c:pt idx="3245">
                  <c:v>1.8E-3</c:v>
                </c:pt>
                <c:pt idx="3246">
                  <c:v>1.6999999999999999E-3</c:v>
                </c:pt>
                <c:pt idx="3247">
                  <c:v>1.6999999999999999E-3</c:v>
                </c:pt>
                <c:pt idx="3248">
                  <c:v>1.6000000000000001E-3</c:v>
                </c:pt>
                <c:pt idx="3249">
                  <c:v>1.6000000000000001E-3</c:v>
                </c:pt>
                <c:pt idx="3250">
                  <c:v>1.5E-3</c:v>
                </c:pt>
                <c:pt idx="3251">
                  <c:v>1.6000000000000001E-3</c:v>
                </c:pt>
                <c:pt idx="3252">
                  <c:v>1.6999999999999999E-3</c:v>
                </c:pt>
                <c:pt idx="3253">
                  <c:v>1.9E-3</c:v>
                </c:pt>
                <c:pt idx="3254">
                  <c:v>1.6000000000000001E-3</c:v>
                </c:pt>
                <c:pt idx="3255">
                  <c:v>1.8E-3</c:v>
                </c:pt>
                <c:pt idx="3256">
                  <c:v>1.6000000000000001E-3</c:v>
                </c:pt>
                <c:pt idx="3257">
                  <c:v>1.5E-3</c:v>
                </c:pt>
                <c:pt idx="3258">
                  <c:v>1.6999999999999999E-3</c:v>
                </c:pt>
                <c:pt idx="3259">
                  <c:v>1.5E-3</c:v>
                </c:pt>
                <c:pt idx="3260">
                  <c:v>1.5E-3</c:v>
                </c:pt>
                <c:pt idx="3261">
                  <c:v>1.5E-3</c:v>
                </c:pt>
                <c:pt idx="3262">
                  <c:v>1.8E-3</c:v>
                </c:pt>
                <c:pt idx="3263">
                  <c:v>1.6999999999999999E-3</c:v>
                </c:pt>
                <c:pt idx="3264">
                  <c:v>1.5E-3</c:v>
                </c:pt>
                <c:pt idx="3265">
                  <c:v>1.9E-3</c:v>
                </c:pt>
                <c:pt idx="3266">
                  <c:v>1.2999999999999999E-3</c:v>
                </c:pt>
                <c:pt idx="3267">
                  <c:v>1.6999999999999999E-3</c:v>
                </c:pt>
                <c:pt idx="3268">
                  <c:v>1.9E-3</c:v>
                </c:pt>
                <c:pt idx="3269">
                  <c:v>1.5E-3</c:v>
                </c:pt>
                <c:pt idx="3270">
                  <c:v>1.9E-3</c:v>
                </c:pt>
                <c:pt idx="3271">
                  <c:v>1.8E-3</c:v>
                </c:pt>
                <c:pt idx="3272">
                  <c:v>1.6999999999999999E-3</c:v>
                </c:pt>
                <c:pt idx="3273">
                  <c:v>1.6000000000000001E-3</c:v>
                </c:pt>
                <c:pt idx="3274">
                  <c:v>1.5E-3</c:v>
                </c:pt>
                <c:pt idx="3275">
                  <c:v>1.6000000000000001E-3</c:v>
                </c:pt>
                <c:pt idx="3276">
                  <c:v>1.4E-3</c:v>
                </c:pt>
                <c:pt idx="3277">
                  <c:v>1.2999999999999999E-3</c:v>
                </c:pt>
                <c:pt idx="3278">
                  <c:v>1.2999999999999999E-3</c:v>
                </c:pt>
                <c:pt idx="3279">
                  <c:v>1.8E-3</c:v>
                </c:pt>
                <c:pt idx="3280">
                  <c:v>1.9E-3</c:v>
                </c:pt>
                <c:pt idx="3281">
                  <c:v>1.8E-3</c:v>
                </c:pt>
                <c:pt idx="3282">
                  <c:v>2E-3</c:v>
                </c:pt>
                <c:pt idx="3283">
                  <c:v>1.6999999999999999E-3</c:v>
                </c:pt>
                <c:pt idx="3284">
                  <c:v>1.6000000000000001E-3</c:v>
                </c:pt>
                <c:pt idx="3285">
                  <c:v>1.5E-3</c:v>
                </c:pt>
                <c:pt idx="3286">
                  <c:v>1.9E-3</c:v>
                </c:pt>
                <c:pt idx="3287">
                  <c:v>1.9E-3</c:v>
                </c:pt>
                <c:pt idx="3288">
                  <c:v>1.9E-3</c:v>
                </c:pt>
                <c:pt idx="3289">
                  <c:v>1.8E-3</c:v>
                </c:pt>
                <c:pt idx="3290">
                  <c:v>1.8E-3</c:v>
                </c:pt>
                <c:pt idx="3291">
                  <c:v>1.6999999999999999E-3</c:v>
                </c:pt>
                <c:pt idx="3292">
                  <c:v>1.6999999999999999E-3</c:v>
                </c:pt>
                <c:pt idx="3293">
                  <c:v>1.8E-3</c:v>
                </c:pt>
                <c:pt idx="3294">
                  <c:v>1.5E-3</c:v>
                </c:pt>
                <c:pt idx="3295">
                  <c:v>1.8E-3</c:v>
                </c:pt>
                <c:pt idx="3296">
                  <c:v>1.5E-3</c:v>
                </c:pt>
                <c:pt idx="3297">
                  <c:v>1.6999999999999999E-3</c:v>
                </c:pt>
                <c:pt idx="3298">
                  <c:v>1.6999999999999999E-3</c:v>
                </c:pt>
                <c:pt idx="3299">
                  <c:v>1.8E-3</c:v>
                </c:pt>
                <c:pt idx="3300">
                  <c:v>1.9E-3</c:v>
                </c:pt>
                <c:pt idx="3301">
                  <c:v>1.6000000000000001E-3</c:v>
                </c:pt>
                <c:pt idx="3302">
                  <c:v>2.0999999999999999E-3</c:v>
                </c:pt>
                <c:pt idx="3303">
                  <c:v>1.9E-3</c:v>
                </c:pt>
                <c:pt idx="3304">
                  <c:v>1.9E-3</c:v>
                </c:pt>
                <c:pt idx="3305">
                  <c:v>1.6999999999999999E-3</c:v>
                </c:pt>
                <c:pt idx="3306">
                  <c:v>1.9E-3</c:v>
                </c:pt>
                <c:pt idx="3307">
                  <c:v>1.9E-3</c:v>
                </c:pt>
                <c:pt idx="3308">
                  <c:v>1.6999999999999999E-3</c:v>
                </c:pt>
                <c:pt idx="3309">
                  <c:v>1.6999999999999999E-3</c:v>
                </c:pt>
                <c:pt idx="3310">
                  <c:v>2E-3</c:v>
                </c:pt>
                <c:pt idx="3311">
                  <c:v>1.6999999999999999E-3</c:v>
                </c:pt>
                <c:pt idx="3312">
                  <c:v>1.6999999999999999E-3</c:v>
                </c:pt>
                <c:pt idx="3313">
                  <c:v>1.6999999999999999E-3</c:v>
                </c:pt>
                <c:pt idx="3314">
                  <c:v>1.8E-3</c:v>
                </c:pt>
                <c:pt idx="3315">
                  <c:v>1.4E-3</c:v>
                </c:pt>
                <c:pt idx="3316">
                  <c:v>1.6999999999999999E-3</c:v>
                </c:pt>
                <c:pt idx="3317">
                  <c:v>1.8E-3</c:v>
                </c:pt>
                <c:pt idx="3318">
                  <c:v>1.6000000000000001E-3</c:v>
                </c:pt>
                <c:pt idx="3319">
                  <c:v>1.6000000000000001E-3</c:v>
                </c:pt>
                <c:pt idx="3320">
                  <c:v>1.8E-3</c:v>
                </c:pt>
                <c:pt idx="3321">
                  <c:v>1.6999999999999999E-3</c:v>
                </c:pt>
                <c:pt idx="3322">
                  <c:v>1.4E-3</c:v>
                </c:pt>
                <c:pt idx="3323">
                  <c:v>1.5E-3</c:v>
                </c:pt>
                <c:pt idx="3324">
                  <c:v>2E-3</c:v>
                </c:pt>
                <c:pt idx="3325">
                  <c:v>1.6999999999999999E-3</c:v>
                </c:pt>
                <c:pt idx="3326">
                  <c:v>1.5E-3</c:v>
                </c:pt>
                <c:pt idx="3327">
                  <c:v>1.6999999999999999E-3</c:v>
                </c:pt>
                <c:pt idx="3328">
                  <c:v>1.6999999999999999E-3</c:v>
                </c:pt>
                <c:pt idx="3329">
                  <c:v>1.6999999999999999E-3</c:v>
                </c:pt>
                <c:pt idx="3330">
                  <c:v>1.6999999999999999E-3</c:v>
                </c:pt>
                <c:pt idx="3331">
                  <c:v>1.6999999999999999E-3</c:v>
                </c:pt>
                <c:pt idx="3332">
                  <c:v>1.9E-3</c:v>
                </c:pt>
                <c:pt idx="3333">
                  <c:v>1.5E-3</c:v>
                </c:pt>
                <c:pt idx="3334">
                  <c:v>1.8E-3</c:v>
                </c:pt>
                <c:pt idx="3335">
                  <c:v>1.6999999999999999E-3</c:v>
                </c:pt>
                <c:pt idx="3336">
                  <c:v>1.8E-3</c:v>
                </c:pt>
                <c:pt idx="3337">
                  <c:v>1.6000000000000001E-3</c:v>
                </c:pt>
                <c:pt idx="3338">
                  <c:v>1.8E-3</c:v>
                </c:pt>
                <c:pt idx="3339">
                  <c:v>1.6999999999999999E-3</c:v>
                </c:pt>
                <c:pt idx="3340">
                  <c:v>1.5E-3</c:v>
                </c:pt>
                <c:pt idx="3341">
                  <c:v>1.8E-3</c:v>
                </c:pt>
                <c:pt idx="3342">
                  <c:v>2.0999999999999999E-3</c:v>
                </c:pt>
                <c:pt idx="3343">
                  <c:v>1.4E-3</c:v>
                </c:pt>
                <c:pt idx="3344">
                  <c:v>1.9E-3</c:v>
                </c:pt>
                <c:pt idx="3345">
                  <c:v>2.0999999999999999E-3</c:v>
                </c:pt>
                <c:pt idx="3346">
                  <c:v>2.2000000000000001E-3</c:v>
                </c:pt>
                <c:pt idx="3347">
                  <c:v>1.5E-3</c:v>
                </c:pt>
                <c:pt idx="3348">
                  <c:v>1.9E-3</c:v>
                </c:pt>
                <c:pt idx="3349">
                  <c:v>1.6999999999999999E-3</c:v>
                </c:pt>
                <c:pt idx="3350">
                  <c:v>1.9E-3</c:v>
                </c:pt>
                <c:pt idx="3351">
                  <c:v>1.9E-3</c:v>
                </c:pt>
                <c:pt idx="3352">
                  <c:v>1.8E-3</c:v>
                </c:pt>
                <c:pt idx="3353">
                  <c:v>1.8E-3</c:v>
                </c:pt>
                <c:pt idx="3354">
                  <c:v>1.8E-3</c:v>
                </c:pt>
                <c:pt idx="3355">
                  <c:v>1.6000000000000001E-3</c:v>
                </c:pt>
                <c:pt idx="3356">
                  <c:v>2.0999999999999999E-3</c:v>
                </c:pt>
                <c:pt idx="3357">
                  <c:v>1.9E-3</c:v>
                </c:pt>
                <c:pt idx="3358">
                  <c:v>1.9E-3</c:v>
                </c:pt>
                <c:pt idx="3359">
                  <c:v>2.0999999999999999E-3</c:v>
                </c:pt>
                <c:pt idx="3360">
                  <c:v>1.5E-3</c:v>
                </c:pt>
                <c:pt idx="3361">
                  <c:v>1.9E-3</c:v>
                </c:pt>
                <c:pt idx="3362">
                  <c:v>1.6000000000000001E-3</c:v>
                </c:pt>
                <c:pt idx="3363">
                  <c:v>1.4E-3</c:v>
                </c:pt>
                <c:pt idx="3364">
                  <c:v>1.9E-3</c:v>
                </c:pt>
                <c:pt idx="3365">
                  <c:v>1.6999999999999999E-3</c:v>
                </c:pt>
                <c:pt idx="3366">
                  <c:v>1.2999999999999999E-3</c:v>
                </c:pt>
                <c:pt idx="3367">
                  <c:v>1.6999999999999999E-3</c:v>
                </c:pt>
                <c:pt idx="3368">
                  <c:v>1.9E-3</c:v>
                </c:pt>
                <c:pt idx="3369">
                  <c:v>1.9E-3</c:v>
                </c:pt>
                <c:pt idx="3370">
                  <c:v>1.9E-3</c:v>
                </c:pt>
                <c:pt idx="3371">
                  <c:v>1.9E-3</c:v>
                </c:pt>
                <c:pt idx="3372">
                  <c:v>1.6999999999999999E-3</c:v>
                </c:pt>
                <c:pt idx="3373">
                  <c:v>1.8E-3</c:v>
                </c:pt>
                <c:pt idx="3374">
                  <c:v>1.5E-3</c:v>
                </c:pt>
                <c:pt idx="3375">
                  <c:v>1.8E-3</c:v>
                </c:pt>
                <c:pt idx="3376">
                  <c:v>1.9E-3</c:v>
                </c:pt>
                <c:pt idx="3377">
                  <c:v>1.8E-3</c:v>
                </c:pt>
                <c:pt idx="3378">
                  <c:v>1.9E-3</c:v>
                </c:pt>
                <c:pt idx="3379">
                  <c:v>1.8E-3</c:v>
                </c:pt>
                <c:pt idx="3380">
                  <c:v>1.6999999999999999E-3</c:v>
                </c:pt>
                <c:pt idx="3381">
                  <c:v>1.9E-3</c:v>
                </c:pt>
                <c:pt idx="3382">
                  <c:v>1.5E-3</c:v>
                </c:pt>
                <c:pt idx="3383">
                  <c:v>1.6999999999999999E-3</c:v>
                </c:pt>
                <c:pt idx="3384">
                  <c:v>1.5E-3</c:v>
                </c:pt>
                <c:pt idx="3385">
                  <c:v>1.6999999999999999E-3</c:v>
                </c:pt>
                <c:pt idx="3386">
                  <c:v>1.5E-3</c:v>
                </c:pt>
                <c:pt idx="3387">
                  <c:v>1.4E-3</c:v>
                </c:pt>
                <c:pt idx="3388">
                  <c:v>1.6000000000000001E-3</c:v>
                </c:pt>
                <c:pt idx="3389">
                  <c:v>1.9E-3</c:v>
                </c:pt>
                <c:pt idx="3390">
                  <c:v>1.6999999999999999E-3</c:v>
                </c:pt>
                <c:pt idx="3391">
                  <c:v>1.6999999999999999E-3</c:v>
                </c:pt>
                <c:pt idx="3392">
                  <c:v>1.6999999999999999E-3</c:v>
                </c:pt>
                <c:pt idx="3393">
                  <c:v>1.6999999999999999E-3</c:v>
                </c:pt>
                <c:pt idx="3394">
                  <c:v>1.8E-3</c:v>
                </c:pt>
                <c:pt idx="3395">
                  <c:v>1.6999999999999999E-3</c:v>
                </c:pt>
                <c:pt idx="3396">
                  <c:v>1.8E-3</c:v>
                </c:pt>
                <c:pt idx="3397">
                  <c:v>1.6999999999999999E-3</c:v>
                </c:pt>
                <c:pt idx="3398">
                  <c:v>1.6000000000000001E-3</c:v>
                </c:pt>
                <c:pt idx="3399">
                  <c:v>1.6999999999999999E-3</c:v>
                </c:pt>
                <c:pt idx="3400">
                  <c:v>1.1999999999999999E-3</c:v>
                </c:pt>
                <c:pt idx="3401">
                  <c:v>1.8E-3</c:v>
                </c:pt>
                <c:pt idx="3402">
                  <c:v>1.5E-3</c:v>
                </c:pt>
                <c:pt idx="3403">
                  <c:v>1.6000000000000001E-3</c:v>
                </c:pt>
                <c:pt idx="3404">
                  <c:v>1.5E-3</c:v>
                </c:pt>
                <c:pt idx="3405">
                  <c:v>1.5E-3</c:v>
                </c:pt>
                <c:pt idx="3406">
                  <c:v>1.5E-3</c:v>
                </c:pt>
                <c:pt idx="3407">
                  <c:v>1.8E-3</c:v>
                </c:pt>
                <c:pt idx="3408">
                  <c:v>2E-3</c:v>
                </c:pt>
                <c:pt idx="3409">
                  <c:v>1.4E-3</c:v>
                </c:pt>
                <c:pt idx="3410">
                  <c:v>2E-3</c:v>
                </c:pt>
                <c:pt idx="3411">
                  <c:v>1.8E-3</c:v>
                </c:pt>
                <c:pt idx="3412">
                  <c:v>1.4E-3</c:v>
                </c:pt>
                <c:pt idx="3413">
                  <c:v>1.1999999999999999E-3</c:v>
                </c:pt>
                <c:pt idx="3414">
                  <c:v>2.2000000000000001E-3</c:v>
                </c:pt>
                <c:pt idx="3415">
                  <c:v>1.4E-3</c:v>
                </c:pt>
                <c:pt idx="3416">
                  <c:v>1.6000000000000001E-3</c:v>
                </c:pt>
                <c:pt idx="3417">
                  <c:v>1.5E-3</c:v>
                </c:pt>
                <c:pt idx="3418">
                  <c:v>1.8E-3</c:v>
                </c:pt>
                <c:pt idx="3419">
                  <c:v>1.4E-3</c:v>
                </c:pt>
                <c:pt idx="3420">
                  <c:v>1.2999999999999999E-3</c:v>
                </c:pt>
                <c:pt idx="3421">
                  <c:v>1.8E-3</c:v>
                </c:pt>
                <c:pt idx="3422">
                  <c:v>1.6000000000000001E-3</c:v>
                </c:pt>
                <c:pt idx="3423">
                  <c:v>1.6000000000000001E-3</c:v>
                </c:pt>
                <c:pt idx="3424">
                  <c:v>1.5E-3</c:v>
                </c:pt>
                <c:pt idx="3425">
                  <c:v>1.6999999999999999E-3</c:v>
                </c:pt>
                <c:pt idx="3426">
                  <c:v>1.5E-3</c:v>
                </c:pt>
                <c:pt idx="3427">
                  <c:v>1.1999999999999999E-3</c:v>
                </c:pt>
                <c:pt idx="3428">
                  <c:v>1.4E-3</c:v>
                </c:pt>
                <c:pt idx="3429">
                  <c:v>1.6999999999999999E-3</c:v>
                </c:pt>
                <c:pt idx="3430">
                  <c:v>2E-3</c:v>
                </c:pt>
                <c:pt idx="3431">
                  <c:v>1.1999999999999999E-3</c:v>
                </c:pt>
                <c:pt idx="3432">
                  <c:v>1.8E-3</c:v>
                </c:pt>
                <c:pt idx="3433">
                  <c:v>1.5E-3</c:v>
                </c:pt>
                <c:pt idx="3434">
                  <c:v>1.8E-3</c:v>
                </c:pt>
                <c:pt idx="3435">
                  <c:v>2.2000000000000001E-3</c:v>
                </c:pt>
                <c:pt idx="3436">
                  <c:v>1.6999999999999999E-3</c:v>
                </c:pt>
                <c:pt idx="3437">
                  <c:v>1.6000000000000001E-3</c:v>
                </c:pt>
                <c:pt idx="3438">
                  <c:v>2.3E-3</c:v>
                </c:pt>
                <c:pt idx="3439">
                  <c:v>1.1000000000000001E-3</c:v>
                </c:pt>
                <c:pt idx="3440">
                  <c:v>1.5E-3</c:v>
                </c:pt>
                <c:pt idx="3441">
                  <c:v>1.1999999999999999E-3</c:v>
                </c:pt>
                <c:pt idx="3442">
                  <c:v>1.6999999999999999E-3</c:v>
                </c:pt>
                <c:pt idx="3443">
                  <c:v>1.9E-3</c:v>
                </c:pt>
                <c:pt idx="3444">
                  <c:v>1.5E-3</c:v>
                </c:pt>
                <c:pt idx="3445">
                  <c:v>1.6999999999999999E-3</c:v>
                </c:pt>
                <c:pt idx="3446">
                  <c:v>1.9E-3</c:v>
                </c:pt>
                <c:pt idx="3447">
                  <c:v>1.1999999999999999E-3</c:v>
                </c:pt>
                <c:pt idx="3448">
                  <c:v>1.6999999999999999E-3</c:v>
                </c:pt>
                <c:pt idx="3449">
                  <c:v>1.6000000000000001E-3</c:v>
                </c:pt>
                <c:pt idx="3450">
                  <c:v>1.8E-3</c:v>
                </c:pt>
                <c:pt idx="3451">
                  <c:v>2E-3</c:v>
                </c:pt>
                <c:pt idx="3452">
                  <c:v>1.6999999999999999E-3</c:v>
                </c:pt>
                <c:pt idx="3453">
                  <c:v>1.6999999999999999E-3</c:v>
                </c:pt>
                <c:pt idx="3454">
                  <c:v>2E-3</c:v>
                </c:pt>
                <c:pt idx="3455">
                  <c:v>1.6999999999999999E-3</c:v>
                </c:pt>
                <c:pt idx="3456">
                  <c:v>1.6999999999999999E-3</c:v>
                </c:pt>
                <c:pt idx="3457">
                  <c:v>2.0999999999999999E-3</c:v>
                </c:pt>
                <c:pt idx="3458">
                  <c:v>1.6999999999999999E-3</c:v>
                </c:pt>
                <c:pt idx="3459">
                  <c:v>1.8E-3</c:v>
                </c:pt>
                <c:pt idx="3460">
                  <c:v>1.6999999999999999E-3</c:v>
                </c:pt>
                <c:pt idx="3461">
                  <c:v>1.6000000000000001E-3</c:v>
                </c:pt>
                <c:pt idx="3462">
                  <c:v>1.6000000000000001E-3</c:v>
                </c:pt>
                <c:pt idx="3463">
                  <c:v>2E-3</c:v>
                </c:pt>
                <c:pt idx="3464">
                  <c:v>1.4E-3</c:v>
                </c:pt>
                <c:pt idx="3465">
                  <c:v>1.6999999999999999E-3</c:v>
                </c:pt>
                <c:pt idx="3466">
                  <c:v>1.8E-3</c:v>
                </c:pt>
                <c:pt idx="3467">
                  <c:v>1.8E-3</c:v>
                </c:pt>
                <c:pt idx="3468">
                  <c:v>1.4E-3</c:v>
                </c:pt>
                <c:pt idx="3469">
                  <c:v>1.8E-3</c:v>
                </c:pt>
                <c:pt idx="3470">
                  <c:v>1.1000000000000001E-3</c:v>
                </c:pt>
                <c:pt idx="3471">
                  <c:v>1.6000000000000001E-3</c:v>
                </c:pt>
                <c:pt idx="3472">
                  <c:v>1.8E-3</c:v>
                </c:pt>
                <c:pt idx="3473">
                  <c:v>1.6999999999999999E-3</c:v>
                </c:pt>
                <c:pt idx="3474">
                  <c:v>1.9E-3</c:v>
                </c:pt>
                <c:pt idx="3475">
                  <c:v>2E-3</c:v>
                </c:pt>
                <c:pt idx="3476">
                  <c:v>1.5E-3</c:v>
                </c:pt>
                <c:pt idx="3477">
                  <c:v>1.5E-3</c:v>
                </c:pt>
                <c:pt idx="3478">
                  <c:v>1.6999999999999999E-3</c:v>
                </c:pt>
                <c:pt idx="3479">
                  <c:v>1.6000000000000001E-3</c:v>
                </c:pt>
                <c:pt idx="3480">
                  <c:v>1.8E-3</c:v>
                </c:pt>
                <c:pt idx="3481">
                  <c:v>1.9E-3</c:v>
                </c:pt>
                <c:pt idx="3482">
                  <c:v>1.2999999999999999E-3</c:v>
                </c:pt>
                <c:pt idx="3483">
                  <c:v>1.6999999999999999E-3</c:v>
                </c:pt>
                <c:pt idx="3484">
                  <c:v>2.0999999999999999E-3</c:v>
                </c:pt>
                <c:pt idx="3485">
                  <c:v>1.8E-3</c:v>
                </c:pt>
                <c:pt idx="3486">
                  <c:v>1.4E-3</c:v>
                </c:pt>
                <c:pt idx="3487">
                  <c:v>1.2999999999999999E-3</c:v>
                </c:pt>
                <c:pt idx="3488">
                  <c:v>1.4E-3</c:v>
                </c:pt>
                <c:pt idx="3489">
                  <c:v>1.6000000000000001E-3</c:v>
                </c:pt>
                <c:pt idx="3490">
                  <c:v>1.1000000000000001E-3</c:v>
                </c:pt>
                <c:pt idx="3491">
                  <c:v>2.0999999999999999E-3</c:v>
                </c:pt>
                <c:pt idx="3492">
                  <c:v>1.5E-3</c:v>
                </c:pt>
                <c:pt idx="3493">
                  <c:v>1.5E-3</c:v>
                </c:pt>
                <c:pt idx="3494">
                  <c:v>1.4E-3</c:v>
                </c:pt>
                <c:pt idx="3495">
                  <c:v>1.1000000000000001E-3</c:v>
                </c:pt>
                <c:pt idx="3496">
                  <c:v>1.6999999999999999E-3</c:v>
                </c:pt>
                <c:pt idx="3497">
                  <c:v>1.4E-3</c:v>
                </c:pt>
                <c:pt idx="3498">
                  <c:v>1.6000000000000001E-3</c:v>
                </c:pt>
                <c:pt idx="3499">
                  <c:v>1.5E-3</c:v>
                </c:pt>
                <c:pt idx="3500">
                  <c:v>1.6999999999999999E-3</c:v>
                </c:pt>
              </c:numCache>
            </c:numRef>
          </c:yVal>
          <c:smooth val="0"/>
          <c:extLst>
            <c:ext xmlns:c16="http://schemas.microsoft.com/office/drawing/2014/chart" uri="{C3380CC4-5D6E-409C-BE32-E72D297353CC}">
              <c16:uniqueId val="{00000003-F66C-43C2-B545-EDB32F0B7CD1}"/>
            </c:ext>
          </c:extLst>
        </c:ser>
        <c:dLbls>
          <c:showLegendKey val="0"/>
          <c:showVal val="0"/>
          <c:showCatName val="0"/>
          <c:showSerName val="0"/>
          <c:showPercent val="0"/>
          <c:showBubbleSize val="0"/>
        </c:dLbls>
        <c:axId val="190189368"/>
        <c:axId val="190189760"/>
      </c:scatterChart>
      <c:valAx>
        <c:axId val="190189368"/>
        <c:scaling>
          <c:orientation val="minMax"/>
          <c:max val="900"/>
          <c:min val="20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90189760"/>
        <c:crosses val="autoZero"/>
        <c:crossBetween val="midCat"/>
      </c:valAx>
      <c:valAx>
        <c:axId val="190189760"/>
        <c:scaling>
          <c:orientation val="minMax"/>
          <c:max val="2.5000000000000005E-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1893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0.62194</cdr:x>
      <cdr:y>0.45923</cdr:y>
    </cdr:from>
    <cdr:to>
      <cdr:x>0.7961</cdr:x>
      <cdr:y>0.70458</cdr:y>
    </cdr:to>
    <cdr:sp macro="" textlink="">
      <cdr:nvSpPr>
        <cdr:cNvPr id="2" name="Oval 1"/>
        <cdr:cNvSpPr/>
      </cdr:nvSpPr>
      <cdr:spPr>
        <a:xfrm xmlns:a="http://schemas.openxmlformats.org/drawingml/2006/main">
          <a:off x="5876625" y="2687500"/>
          <a:ext cx="1645603" cy="1435828"/>
        </a:xfrm>
        <a:prstGeom xmlns:a="http://schemas.openxmlformats.org/drawingml/2006/main" prst="ellipse">
          <a:avLst/>
        </a:prstGeom>
        <a:noFill xmlns:a="http://schemas.openxmlformats.org/drawingml/2006/main"/>
        <a:ln xmlns:a="http://schemas.openxmlformats.org/drawingml/2006/main" w="1905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0.70976</cdr:x>
      <cdr:y>0.58385</cdr:y>
    </cdr:from>
    <cdr:to>
      <cdr:x>0.76243</cdr:x>
      <cdr:y>0.64769</cdr:y>
    </cdr:to>
    <cdr:cxnSp macro="">
      <cdr:nvCxnSpPr>
        <cdr:cNvPr id="4" name="Straight Arrow Connector 3">
          <a:extLst xmlns:a="http://schemas.openxmlformats.org/drawingml/2006/main">
            <a:ext uri="{FF2B5EF4-FFF2-40B4-BE49-F238E27FC236}">
              <a16:creationId xmlns:a16="http://schemas.microsoft.com/office/drawing/2014/main" id="{E1258DA7-861B-4773-8E79-95684626B691}"/>
            </a:ext>
          </a:extLst>
        </cdr:cNvPr>
        <cdr:cNvCxnSpPr/>
      </cdr:nvCxnSpPr>
      <cdr:spPr>
        <a:xfrm xmlns:a="http://schemas.openxmlformats.org/drawingml/2006/main" flipH="1">
          <a:off x="6138116" y="3638236"/>
          <a:ext cx="455490" cy="397800"/>
        </a:xfrm>
        <a:prstGeom xmlns:a="http://schemas.openxmlformats.org/drawingml/2006/main" prst="straightConnector1">
          <a:avLst/>
        </a:prstGeom>
        <a:ln xmlns:a="http://schemas.openxmlformats.org/drawingml/2006/main" w="28575">
          <a:solidFill>
            <a:schemeClr val="accent1">
              <a:lumMod val="60000"/>
              <a:lumOff val="4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0.70909</cdr:x>
      <cdr:y>0.74113</cdr:y>
    </cdr:from>
    <cdr:to>
      <cdr:x>0.7381</cdr:x>
      <cdr:y>0.77775</cdr:y>
    </cdr:to>
    <cdr:cxnSp macro="">
      <cdr:nvCxnSpPr>
        <cdr:cNvPr id="5" name="Straight Arrow Connector 4">
          <a:extLst xmlns:a="http://schemas.openxmlformats.org/drawingml/2006/main">
            <a:ext uri="{FF2B5EF4-FFF2-40B4-BE49-F238E27FC236}">
              <a16:creationId xmlns:a16="http://schemas.microsoft.com/office/drawing/2014/main" id="{F97AA7C5-F057-45B7-AA8F-E7F4A20F08C4}"/>
            </a:ext>
          </a:extLst>
        </cdr:cNvPr>
        <cdr:cNvCxnSpPr/>
      </cdr:nvCxnSpPr>
      <cdr:spPr>
        <a:xfrm xmlns:a="http://schemas.openxmlformats.org/drawingml/2006/main" flipH="1">
          <a:off x="4873155" y="4023360"/>
          <a:ext cx="199359" cy="198772"/>
        </a:xfrm>
        <a:prstGeom xmlns:a="http://schemas.openxmlformats.org/drawingml/2006/main" prst="straightConnector1">
          <a:avLst/>
        </a:prstGeom>
        <a:ln xmlns:a="http://schemas.openxmlformats.org/drawingml/2006/main" w="28575">
          <a:solidFill>
            <a:schemeClr val="accent1">
              <a:lumMod val="60000"/>
              <a:lumOff val="4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0.84059</cdr:x>
      <cdr:y>0.46894</cdr:y>
    </cdr:from>
    <cdr:to>
      <cdr:x>0.94593</cdr:x>
      <cdr:y>0.62422</cdr:y>
    </cdr:to>
    <cdr:sp macro="" textlink="">
      <cdr:nvSpPr>
        <cdr:cNvPr id="7" name="TextBox 6"/>
        <cdr:cNvSpPr txBox="1"/>
      </cdr:nvSpPr>
      <cdr:spPr>
        <a:xfrm xmlns:a="http://schemas.openxmlformats.org/drawingml/2006/main">
          <a:off x="7296912" y="27614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0.70754</cdr:x>
      <cdr:y>0.5</cdr:y>
    </cdr:from>
    <cdr:to>
      <cdr:x>0.81395</cdr:x>
      <cdr:y>0.58914</cdr:y>
    </cdr:to>
    <cdr:sp macro="" textlink="">
      <cdr:nvSpPr>
        <cdr:cNvPr id="8" name="TextBox 7"/>
        <cdr:cNvSpPr txBox="1"/>
      </cdr:nvSpPr>
      <cdr:spPr>
        <a:xfrm xmlns:a="http://schemas.openxmlformats.org/drawingml/2006/main">
          <a:off x="6118963" y="3115732"/>
          <a:ext cx="920224" cy="5554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latin typeface="Arial" panose="020B0604020202020204" pitchFamily="34" charset="0"/>
              <a:cs typeface="Arial" panose="020B0604020202020204" pitchFamily="34" charset="0"/>
            </a:rPr>
            <a:t>   </a:t>
          </a:r>
        </a:p>
        <a:p xmlns:a="http://schemas.openxmlformats.org/drawingml/2006/main">
          <a:r>
            <a:rPr lang="en-US" sz="1800" dirty="0">
              <a:latin typeface="Arial" panose="020B0604020202020204" pitchFamily="34" charset="0"/>
              <a:cs typeface="Arial" panose="020B0604020202020204" pitchFamily="34" charset="0"/>
            </a:rPr>
            <a:t> pH 8</a:t>
          </a:r>
        </a:p>
      </cdr:txBody>
    </cdr:sp>
  </cdr:relSizeAnchor>
  <cdr:relSizeAnchor xmlns:cdr="http://schemas.openxmlformats.org/drawingml/2006/chartDrawing">
    <cdr:from>
      <cdr:x>0.8562</cdr:x>
      <cdr:y>0.70761</cdr:y>
    </cdr:from>
    <cdr:to>
      <cdr:x>0.96153</cdr:x>
      <cdr:y>0.86289</cdr:y>
    </cdr:to>
    <cdr:sp macro="" textlink="">
      <cdr:nvSpPr>
        <cdr:cNvPr id="9" name="TextBox 8"/>
        <cdr:cNvSpPr txBox="1"/>
      </cdr:nvSpPr>
      <cdr:spPr>
        <a:xfrm xmlns:a="http://schemas.openxmlformats.org/drawingml/2006/main">
          <a:off x="7432379" y="416695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0.69514</cdr:x>
      <cdr:y>0.68098</cdr:y>
    </cdr:from>
    <cdr:to>
      <cdr:x>0.87239</cdr:x>
      <cdr:y>0.75532</cdr:y>
    </cdr:to>
    <cdr:sp macro="" textlink="">
      <cdr:nvSpPr>
        <cdr:cNvPr id="10" name="TextBox 9"/>
        <cdr:cNvSpPr txBox="1"/>
      </cdr:nvSpPr>
      <cdr:spPr>
        <a:xfrm xmlns:a="http://schemas.openxmlformats.org/drawingml/2006/main">
          <a:off x="4777307" y="3696801"/>
          <a:ext cx="1218139" cy="40356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latin typeface="Arial" panose="020B0604020202020204" pitchFamily="34" charset="0"/>
              <a:cs typeface="Arial" panose="020B0604020202020204" pitchFamily="34" charset="0"/>
            </a:rPr>
            <a:t>     </a:t>
          </a:r>
          <a:r>
            <a:rPr lang="en-US" sz="1800" dirty="0">
              <a:solidFill>
                <a:schemeClr val="bg1">
                  <a:lumMod val="95000"/>
                </a:schemeClr>
              </a:solidFill>
              <a:latin typeface="Arial" panose="020B0604020202020204" pitchFamily="34" charset="0"/>
              <a:cs typeface="Arial" panose="020B0604020202020204" pitchFamily="34" charset="0"/>
            </a:rPr>
            <a:t>pH alkaline</a:t>
          </a:r>
        </a:p>
      </cdr:txBody>
    </cdr:sp>
  </cdr:relSizeAnchor>
  <cdr:relSizeAnchor xmlns:cdr="http://schemas.openxmlformats.org/drawingml/2006/chartDrawing">
    <cdr:from>
      <cdr:x>0.16175</cdr:x>
      <cdr:y>0</cdr:y>
    </cdr:from>
    <cdr:to>
      <cdr:x>1</cdr:x>
      <cdr:y>0.19693</cdr:y>
    </cdr:to>
    <cdr:sp macro="" textlink="">
      <cdr:nvSpPr>
        <cdr:cNvPr id="15" name="TextBox 14"/>
        <cdr:cNvSpPr txBox="1"/>
      </cdr:nvSpPr>
      <cdr:spPr>
        <a:xfrm xmlns:a="http://schemas.openxmlformats.org/drawingml/2006/main">
          <a:off x="1404112" y="0"/>
          <a:ext cx="7276592" cy="130386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800" dirty="0">
            <a:latin typeface="Arial" panose="020B0604020202020204" pitchFamily="34" charset="0"/>
            <a:cs typeface="Arial" panose="020B0604020202020204" pitchFamily="34" charset="0"/>
          </a:endParaRPr>
        </a:p>
        <a:p xmlns:a="http://schemas.openxmlformats.org/drawingml/2006/main">
          <a:endParaRPr lang="en-US" sz="18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0.71262</cdr:x>
      <cdr:y>0.52935</cdr:y>
    </cdr:from>
    <cdr:to>
      <cdr:x>0.85304</cdr:x>
      <cdr:y>0.60504</cdr:y>
    </cdr:to>
    <cdr:sp macro="" textlink="">
      <cdr:nvSpPr>
        <cdr:cNvPr id="22" name="TextBox 21"/>
        <cdr:cNvSpPr txBox="1"/>
      </cdr:nvSpPr>
      <cdr:spPr>
        <a:xfrm xmlns:a="http://schemas.openxmlformats.org/drawingml/2006/main">
          <a:off x="6733405" y="3097842"/>
          <a:ext cx="1326791" cy="4429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chemeClr val="bg1">
                  <a:lumMod val="95000"/>
                </a:schemeClr>
              </a:solidFill>
              <a:latin typeface="Arial" panose="020B0604020202020204" pitchFamily="34" charset="0"/>
              <a:cs typeface="Arial" panose="020B0604020202020204" pitchFamily="34" charset="0"/>
            </a:rPr>
            <a:t>pH neutral</a:t>
          </a:r>
        </a:p>
      </cdr:txBody>
    </cdr:sp>
  </cdr:relSizeAnchor>
  <cdr:relSizeAnchor xmlns:cdr="http://schemas.openxmlformats.org/drawingml/2006/chartDrawing">
    <cdr:from>
      <cdr:x>0.09107</cdr:x>
      <cdr:y>0.11327</cdr:y>
    </cdr:from>
    <cdr:to>
      <cdr:x>0.18784</cdr:x>
      <cdr:y>0.26952</cdr:y>
    </cdr:to>
    <cdr:sp macro="" textlink="">
      <cdr:nvSpPr>
        <cdr:cNvPr id="3" name="TextBox 2"/>
        <cdr:cNvSpPr txBox="1"/>
      </cdr:nvSpPr>
      <cdr:spPr>
        <a:xfrm xmlns:a="http://schemas.openxmlformats.org/drawingml/2006/main">
          <a:off x="860500" y="6628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0.06383</cdr:y>
    </cdr:from>
    <cdr:to>
      <cdr:x>1</cdr:x>
      <cdr:y>0.29875</cdr:y>
    </cdr:to>
    <cdr:sp macro="" textlink="">
      <cdr:nvSpPr>
        <cdr:cNvPr id="14" name="TextBox 13">
          <a:extLst xmlns:a="http://schemas.openxmlformats.org/drawingml/2006/main">
            <a:ext uri="{FF2B5EF4-FFF2-40B4-BE49-F238E27FC236}">
              <a16:creationId xmlns:a16="http://schemas.microsoft.com/office/drawing/2014/main" id="{C65378AB-7677-4D86-92BA-A608DB9F76F1}"/>
            </a:ext>
          </a:extLst>
        </cdr:cNvPr>
        <cdr:cNvSpPr txBox="1"/>
      </cdr:nvSpPr>
      <cdr:spPr>
        <a:xfrm xmlns:a="http://schemas.openxmlformats.org/drawingml/2006/main">
          <a:off x="0" y="351424"/>
          <a:ext cx="7199698" cy="12933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solidFill>
                <a:schemeClr val="bg1"/>
              </a:solidFill>
            </a:rPr>
            <a:t>Water column conditions affect the spectrum of chlorophyll. </a:t>
          </a:r>
        </a:p>
        <a:p xmlns:a="http://schemas.openxmlformats.org/drawingml/2006/main">
          <a:r>
            <a:rPr lang="en-US" sz="2000" dirty="0">
              <a:solidFill>
                <a:schemeClr val="bg1"/>
              </a:solidFill>
            </a:rPr>
            <a:t>The peak that appears in neutral pH water at approximately</a:t>
          </a:r>
        </a:p>
        <a:p xmlns:a="http://schemas.openxmlformats.org/drawingml/2006/main">
          <a:r>
            <a:rPr lang="en-US" sz="2000" dirty="0">
              <a:solidFill>
                <a:schemeClr val="bg1"/>
              </a:solidFill>
            </a:rPr>
            <a:t>740 nm disappears when the water solution has an alkaline </a:t>
          </a:r>
          <a:r>
            <a:rPr lang="en-US" sz="2000" dirty="0" err="1">
              <a:solidFill>
                <a:schemeClr val="bg1"/>
              </a:solidFill>
            </a:rPr>
            <a:t>pH.</a:t>
          </a:r>
          <a:endParaRPr lang="en-US" sz="20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0.47092</cdr:x>
      <cdr:y>0.66479</cdr:y>
    </cdr:from>
    <cdr:to>
      <cdr:x>0.67092</cdr:x>
      <cdr:y>0.99812</cdr:y>
    </cdr:to>
    <cdr:sp macro="" textlink="">
      <cdr:nvSpPr>
        <cdr:cNvPr id="2" name="TextBox 1"/>
        <cdr:cNvSpPr txBox="1"/>
      </cdr:nvSpPr>
      <cdr:spPr>
        <a:xfrm xmlns:a="http://schemas.openxmlformats.org/drawingml/2006/main">
          <a:off x="2153068" y="182364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0.40931</cdr:x>
      <cdr:y>0.53048</cdr:y>
    </cdr:from>
    <cdr:to>
      <cdr:x>0.5</cdr:x>
      <cdr:y>0.61767</cdr:y>
    </cdr:to>
    <cdr:sp macro="" textlink="">
      <cdr:nvSpPr>
        <cdr:cNvPr id="3" name="TextBox 2"/>
        <cdr:cNvSpPr txBox="1"/>
      </cdr:nvSpPr>
      <cdr:spPr>
        <a:xfrm xmlns:a="http://schemas.openxmlformats.org/drawingml/2006/main">
          <a:off x="1587705" y="2180250"/>
          <a:ext cx="351785" cy="3583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bg1"/>
              </a:solidFill>
              <a:latin typeface="Arial" panose="020B0604020202020204" pitchFamily="34" charset="0"/>
              <a:cs typeface="Arial" panose="020B0604020202020204" pitchFamily="34" charset="0"/>
            </a:rPr>
            <a:t>598</a:t>
          </a:r>
          <a:r>
            <a:rPr lang="en-US" sz="1400" b="1" dirty="0">
              <a:solidFill>
                <a:schemeClr val="bg1"/>
              </a:solidFill>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nm</a:t>
          </a:r>
        </a:p>
      </cdr:txBody>
    </cdr:sp>
  </cdr:relSizeAnchor>
  <cdr:relSizeAnchor xmlns:cdr="http://schemas.openxmlformats.org/drawingml/2006/chartDrawing">
    <cdr:from>
      <cdr:x>0.64583</cdr:x>
      <cdr:y>0.22748</cdr:y>
    </cdr:from>
    <cdr:to>
      <cdr:x>0.94531</cdr:x>
      <cdr:y>0.39872</cdr:y>
    </cdr:to>
    <cdr:sp macro="" textlink="">
      <cdr:nvSpPr>
        <cdr:cNvPr id="4" name="TextBox 3">
          <a:extLst xmlns:a="http://schemas.openxmlformats.org/drawingml/2006/main">
            <a:ext uri="{FF2B5EF4-FFF2-40B4-BE49-F238E27FC236}">
              <a16:creationId xmlns:a16="http://schemas.microsoft.com/office/drawing/2014/main" id="{24436BAD-81E2-4724-A77C-4594478062BD}"/>
            </a:ext>
          </a:extLst>
        </cdr:cNvPr>
        <cdr:cNvSpPr txBox="1"/>
      </cdr:nvSpPr>
      <cdr:spPr>
        <a:xfrm xmlns:a="http://schemas.openxmlformats.org/drawingml/2006/main">
          <a:off x="2387064" y="639362"/>
          <a:ext cx="1106906" cy="4812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0.63575</cdr:x>
      <cdr:y>0.25227</cdr:y>
    </cdr:from>
    <cdr:to>
      <cdr:x>0.86491</cdr:x>
      <cdr:y>0.38716</cdr:y>
    </cdr:to>
    <cdr:sp macro="" textlink="">
      <cdr:nvSpPr>
        <cdr:cNvPr id="5" name="TextBox 4">
          <a:extLst xmlns:a="http://schemas.openxmlformats.org/drawingml/2006/main">
            <a:ext uri="{FF2B5EF4-FFF2-40B4-BE49-F238E27FC236}">
              <a16:creationId xmlns:a16="http://schemas.microsoft.com/office/drawing/2014/main" id="{C9B15541-D7D3-457E-9E38-8FDDE015E80F}"/>
            </a:ext>
          </a:extLst>
        </cdr:cNvPr>
        <cdr:cNvSpPr txBox="1"/>
      </cdr:nvSpPr>
      <cdr:spPr>
        <a:xfrm xmlns:a="http://schemas.openxmlformats.org/drawingml/2006/main">
          <a:off x="2466047" y="1036820"/>
          <a:ext cx="888907" cy="5543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bg1"/>
              </a:solidFill>
            </a:rPr>
            <a:t>618 nm</a:t>
          </a:r>
        </a:p>
      </cdr:txBody>
    </cdr:sp>
  </cdr:relSizeAnchor>
</c:userShapes>
</file>

<file path=ppt/drawings/drawing3.xml><?xml version="1.0" encoding="utf-8"?>
<c:userShapes xmlns:c="http://schemas.openxmlformats.org/drawingml/2006/chart">
  <cdr:relSizeAnchor xmlns:cdr="http://schemas.openxmlformats.org/drawingml/2006/chartDrawing">
    <cdr:from>
      <cdr:x>0.63947</cdr:x>
      <cdr:y>0.2824</cdr:y>
    </cdr:from>
    <cdr:to>
      <cdr:x>0.84474</cdr:x>
      <cdr:y>0.46582</cdr:y>
    </cdr:to>
    <cdr:sp macro="" textlink="">
      <cdr:nvSpPr>
        <cdr:cNvPr id="4" name="TextBox 3">
          <a:extLst xmlns:a="http://schemas.openxmlformats.org/drawingml/2006/main">
            <a:ext uri="{FF2B5EF4-FFF2-40B4-BE49-F238E27FC236}">
              <a16:creationId xmlns:a16="http://schemas.microsoft.com/office/drawing/2014/main" id="{F5826081-46F2-4415-870A-51089175D150}"/>
            </a:ext>
          </a:extLst>
        </cdr:cNvPr>
        <cdr:cNvSpPr txBox="1"/>
      </cdr:nvSpPr>
      <cdr:spPr>
        <a:xfrm xmlns:a="http://schemas.openxmlformats.org/drawingml/2006/main">
          <a:off x="2338938" y="740947"/>
          <a:ext cx="750771" cy="4812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bg1"/>
              </a:solidFill>
            </a:rPr>
            <a:t>618 nm</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625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3450" y="4416425"/>
            <a:ext cx="51435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11" tIns="45395" rIns="92411" bIns="4539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5" name="Rectangle 3"/>
          <p:cNvSpPr>
            <a:spLocks noGrp="1" noRot="1" noChangeAspect="1" noChangeArrowheads="1" noTextEdit="1"/>
          </p:cNvSpPr>
          <p:nvPr>
            <p:ph type="sldImg" idx="2"/>
          </p:nvPr>
        </p:nvSpPr>
        <p:spPr bwMode="auto">
          <a:xfrm>
            <a:off x="1182688" y="696913"/>
            <a:ext cx="4646612" cy="34861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28612208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p:spPr>
        <p:txBody>
          <a:bodyPr/>
          <a:lstStyle/>
          <a:p>
            <a:r>
              <a:rPr lang="en-US" altLang="en-US" dirty="0"/>
              <a:t>+-Good afternoon.</a:t>
            </a:r>
            <a:r>
              <a:rPr lang="en-US" altLang="en-US" baseline="0" dirty="0"/>
              <a:t>  And thank you for your attention.  Our goal </a:t>
            </a:r>
            <a:r>
              <a:rPr lang="en-US" altLang="en-US" baseline="0" dirty="0" err="1"/>
              <a:t>todayis</a:t>
            </a:r>
            <a:r>
              <a:rPr lang="en-US" altLang="en-US" baseline="0" dirty="0"/>
              <a:t> to briefly present a new technology and research collaboration  between the science agencies of the U.S. Geological Survey and the National Institute of Science and Technology.  The technology is known as HYPERSPECTRAL MICROSCOPY and involves imaging spectroscopy of harmful algal blooms and related phenomenon at the petri dish scale of observation.</a:t>
            </a:r>
            <a:endParaRPr lang="en-US" altLang="en-US" dirty="0"/>
          </a:p>
        </p:txBody>
      </p:sp>
    </p:spTree>
    <p:extLst>
      <p:ext uri="{BB962C8B-B14F-4D97-AF65-F5344CB8AC3E}">
        <p14:creationId xmlns:p14="http://schemas.microsoft.com/office/powerpoint/2010/main" val="1825082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altLang="en-US"/>
              <a:t>+-</a:t>
            </a:r>
          </a:p>
        </p:txBody>
      </p:sp>
    </p:spTree>
    <p:extLst>
      <p:ext uri="{BB962C8B-B14F-4D97-AF65-F5344CB8AC3E}">
        <p14:creationId xmlns:p14="http://schemas.microsoft.com/office/powerpoint/2010/main" val="1629673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Harmful Algal Blooms are of course a growing water quality problem worldwide and are likely to increase as a result of a growing population and changing climate</a:t>
            </a:r>
          </a:p>
        </p:txBody>
      </p:sp>
    </p:spTree>
    <p:extLst>
      <p:ext uri="{BB962C8B-B14F-4D97-AF65-F5344CB8AC3E}">
        <p14:creationId xmlns:p14="http://schemas.microsoft.com/office/powerpoint/2010/main" val="356915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US" altLang="en-US"/>
              <a:t>+-</a:t>
            </a:r>
          </a:p>
        </p:txBody>
      </p:sp>
    </p:spTree>
    <p:extLst>
      <p:ext uri="{BB962C8B-B14F-4D97-AF65-F5344CB8AC3E}">
        <p14:creationId xmlns:p14="http://schemas.microsoft.com/office/powerpoint/2010/main" val="3697444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Chlorophyll A</a:t>
            </a:r>
          </a:p>
        </p:txBody>
      </p:sp>
    </p:spTree>
    <p:extLst>
      <p:ext uri="{BB962C8B-B14F-4D97-AF65-F5344CB8AC3E}">
        <p14:creationId xmlns:p14="http://schemas.microsoft.com/office/powerpoint/2010/main" val="291263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Phorum</a:t>
            </a:r>
            <a:r>
              <a:rPr lang="en-US" dirty="0"/>
              <a:t>   /  Green HAE</a:t>
            </a:r>
          </a:p>
        </p:txBody>
      </p:sp>
    </p:spTree>
    <p:extLst>
      <p:ext uri="{BB962C8B-B14F-4D97-AF65-F5344CB8AC3E}">
        <p14:creationId xmlns:p14="http://schemas.microsoft.com/office/powerpoint/2010/main" val="1434356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Elongation. DNA polymerase has 5′–3′ activity. All known DNA replication systems require a free 3' hydroxyl group before synthesis can be initiated (note: the DNA template is read in 3′ to 5′ direction whereas a new strand is synthesized in the 5′ to 3′ direction—this is often confused);</a:t>
            </a:r>
            <a:r>
              <a:rPr lang="en-US" sz="1000" baseline="0" dirty="0"/>
              <a:t> This gene represents a part of the </a:t>
            </a:r>
            <a:r>
              <a:rPr lang="en-US" sz="1000" baseline="0" dirty="0" err="1"/>
              <a:t>rrn</a:t>
            </a:r>
            <a:endParaRPr lang="en-US" sz="1000" baseline="0" dirty="0"/>
          </a:p>
          <a:p>
            <a:r>
              <a:rPr lang="en-US" sz="1000" baseline="0" dirty="0"/>
              <a:t>operon, situated at the 5’ end, being</a:t>
            </a:r>
          </a:p>
          <a:p>
            <a:r>
              <a:rPr lang="en-US" sz="1000" baseline="0" dirty="0"/>
              <a:t>followed by the 23S </a:t>
            </a:r>
            <a:r>
              <a:rPr lang="en-US" sz="1000" baseline="0" dirty="0" err="1"/>
              <a:t>rRNA</a:t>
            </a:r>
            <a:r>
              <a:rPr lang="en-US" sz="1000" baseline="0" dirty="0"/>
              <a:t> and 5S </a:t>
            </a:r>
            <a:r>
              <a:rPr lang="en-US" sz="1000" baseline="0" dirty="0" err="1"/>
              <a:t>rRNA</a:t>
            </a:r>
            <a:endParaRPr lang="en-US" sz="1000" baseline="0" dirty="0"/>
          </a:p>
          <a:p>
            <a:r>
              <a:rPr lang="en-US" sz="1000" baseline="0" dirty="0"/>
              <a:t>gene, all of them being separated by</a:t>
            </a:r>
          </a:p>
          <a:p>
            <a:r>
              <a:rPr lang="en-US" sz="1000" baseline="0" dirty="0" err="1"/>
              <a:t>intergenic</a:t>
            </a:r>
            <a:r>
              <a:rPr lang="en-US" sz="1000" baseline="0" dirty="0"/>
              <a:t> regions </a:t>
            </a:r>
            <a:endParaRPr lang="en-US" sz="1000" dirty="0"/>
          </a:p>
        </p:txBody>
      </p:sp>
    </p:spTree>
    <p:extLst>
      <p:ext uri="{BB962C8B-B14F-4D97-AF65-F5344CB8AC3E}">
        <p14:creationId xmlns:p14="http://schemas.microsoft.com/office/powerpoint/2010/main" val="2695817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8137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6011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856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37" descr="Geography PPT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3863"/>
            <a:ext cx="9144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38" descr="VisID for Geography PPT"/>
          <p:cNvPicPr>
            <a:picLocks noChangeAspect="1" noChangeArrowheads="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58788" y="434975"/>
            <a:ext cx="20923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39"/>
          <p:cNvSpPr>
            <a:spLocks noChangeArrowheads="1"/>
          </p:cNvSpPr>
          <p:nvPr userDrawn="1"/>
        </p:nvSpPr>
        <p:spPr bwMode="auto">
          <a:xfrm>
            <a:off x="431800" y="6080125"/>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4000">
                <a:solidFill>
                  <a:schemeClr val="tx1"/>
                </a:solidFill>
                <a:latin typeface="Arial" charset="0"/>
              </a:defRPr>
            </a:lvl1pPr>
            <a:lvl2pPr marL="742950" indent="-285750" defTabSz="885825">
              <a:defRPr sz="4000">
                <a:solidFill>
                  <a:schemeClr val="tx1"/>
                </a:solidFill>
                <a:latin typeface="Arial" charset="0"/>
              </a:defRPr>
            </a:lvl2pPr>
            <a:lvl3pPr marL="1143000" indent="-228600" defTabSz="885825">
              <a:defRPr sz="4000">
                <a:solidFill>
                  <a:schemeClr val="tx1"/>
                </a:solidFill>
                <a:latin typeface="Arial" charset="0"/>
              </a:defRPr>
            </a:lvl3pPr>
            <a:lvl4pPr marL="1600200" indent="-228600" defTabSz="885825">
              <a:defRPr sz="4000">
                <a:solidFill>
                  <a:schemeClr val="tx1"/>
                </a:solidFill>
                <a:latin typeface="Arial" charset="0"/>
              </a:defRPr>
            </a:lvl4pPr>
            <a:lvl5pPr marL="2057400" indent="-228600" defTabSz="885825">
              <a:defRPr sz="4000">
                <a:solidFill>
                  <a:schemeClr val="tx1"/>
                </a:solidFill>
                <a:latin typeface="Arial" charset="0"/>
              </a:defRPr>
            </a:lvl5pPr>
            <a:lvl6pPr marL="2514600" indent="-228600" defTabSz="885825" eaLnBrk="0" fontAlgn="base" hangingPunct="0">
              <a:spcBef>
                <a:spcPct val="0"/>
              </a:spcBef>
              <a:spcAft>
                <a:spcPct val="0"/>
              </a:spcAft>
              <a:defRPr sz="4000">
                <a:solidFill>
                  <a:schemeClr val="tx1"/>
                </a:solidFill>
                <a:latin typeface="Arial" charset="0"/>
              </a:defRPr>
            </a:lvl6pPr>
            <a:lvl7pPr marL="2971800" indent="-228600" defTabSz="885825" eaLnBrk="0" fontAlgn="base" hangingPunct="0">
              <a:spcBef>
                <a:spcPct val="0"/>
              </a:spcBef>
              <a:spcAft>
                <a:spcPct val="0"/>
              </a:spcAft>
              <a:defRPr sz="4000">
                <a:solidFill>
                  <a:schemeClr val="tx1"/>
                </a:solidFill>
                <a:latin typeface="Arial" charset="0"/>
              </a:defRPr>
            </a:lvl7pPr>
            <a:lvl8pPr marL="3429000" indent="-228600" defTabSz="885825" eaLnBrk="0" fontAlgn="base" hangingPunct="0">
              <a:spcBef>
                <a:spcPct val="0"/>
              </a:spcBef>
              <a:spcAft>
                <a:spcPct val="0"/>
              </a:spcAft>
              <a:defRPr sz="4000">
                <a:solidFill>
                  <a:schemeClr val="tx1"/>
                </a:solidFill>
                <a:latin typeface="Arial" charset="0"/>
              </a:defRPr>
            </a:lvl8pPr>
            <a:lvl9pPr marL="3886200" indent="-228600" defTabSz="885825" eaLnBrk="0" fontAlgn="base" hangingPunct="0">
              <a:spcBef>
                <a:spcPct val="0"/>
              </a:spcBef>
              <a:spcAft>
                <a:spcPct val="0"/>
              </a:spcAft>
              <a:defRPr sz="4000">
                <a:solidFill>
                  <a:schemeClr val="tx1"/>
                </a:solidFill>
                <a:latin typeface="Arial" charset="0"/>
              </a:defRPr>
            </a:lvl9pPr>
          </a:lstStyle>
          <a:p>
            <a:pPr>
              <a:defRPr/>
            </a:pPr>
            <a:r>
              <a:rPr lang="en-US" altLang="en-US" sz="1000" b="1">
                <a:solidFill>
                  <a:schemeClr val="bg1"/>
                </a:solidFill>
                <a:cs typeface="+mn-cs"/>
              </a:rPr>
              <a:t>U.S. Department of the Interior</a:t>
            </a:r>
          </a:p>
          <a:p>
            <a:pPr>
              <a:defRPr/>
            </a:pPr>
            <a:r>
              <a:rPr lang="en-US" altLang="en-US" sz="1000" b="1">
                <a:solidFill>
                  <a:schemeClr val="bg1"/>
                </a:solidFill>
                <a:cs typeface="+mn-cs"/>
              </a:rPr>
              <a:t>U.S. Geological Survey</a:t>
            </a:r>
          </a:p>
        </p:txBody>
      </p:sp>
      <p:sp>
        <p:nvSpPr>
          <p:cNvPr id="104450" name="Rectangle 1026"/>
          <p:cNvSpPr>
            <a:spLocks noGrp="1" noChangeArrowheads="1"/>
          </p:cNvSpPr>
          <p:nvPr>
            <p:ph type="ctrTitle"/>
          </p:nvPr>
        </p:nvSpPr>
        <p:spPr>
          <a:xfrm>
            <a:off x="381000" y="2286000"/>
            <a:ext cx="8305800" cy="1143000"/>
          </a:xfrm>
        </p:spPr>
        <p:txBody>
          <a:bodyPr/>
          <a:lstStyle>
            <a:lvl1pPr>
              <a:defRPr sz="4400"/>
            </a:lvl1pPr>
          </a:lstStyle>
          <a:p>
            <a:pPr lvl="0"/>
            <a:r>
              <a:rPr lang="en-US" noProof="0"/>
              <a:t>Click to edit Master title style</a:t>
            </a:r>
          </a:p>
        </p:txBody>
      </p:sp>
      <p:sp>
        <p:nvSpPr>
          <p:cNvPr id="104451" name="Rectangle 1027"/>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pPr lvl="0"/>
            <a:r>
              <a:rPr lang="en-US" noProof="0"/>
              <a:t>Click to edit Master subtitle style</a:t>
            </a:r>
          </a:p>
        </p:txBody>
      </p:sp>
    </p:spTree>
    <p:extLst>
      <p:ext uri="{BB962C8B-B14F-4D97-AF65-F5344CB8AC3E}">
        <p14:creationId xmlns:p14="http://schemas.microsoft.com/office/powerpoint/2010/main" val="409699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34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31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44" descr="Geog banner HR for 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039"/>
          <p:cNvSpPr>
            <a:spLocks noChangeArrowheads="1"/>
          </p:cNvSpPr>
          <p:nvPr userDrawn="1"/>
        </p:nvSpPr>
        <p:spPr bwMode="auto">
          <a:xfrm>
            <a:off x="374650" y="6080125"/>
            <a:ext cx="201612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8900" tIns="44450" rIns="88900" bIns="44450">
            <a:spAutoFit/>
          </a:bodyPr>
          <a:lstStyle>
            <a:lvl1pPr defTabSz="885825">
              <a:defRPr sz="4000">
                <a:solidFill>
                  <a:schemeClr val="tx1"/>
                </a:solidFill>
                <a:latin typeface="Arial" charset="0"/>
              </a:defRPr>
            </a:lvl1pPr>
            <a:lvl2pPr marL="742950" indent="-285750" defTabSz="885825">
              <a:defRPr sz="4000">
                <a:solidFill>
                  <a:schemeClr val="tx1"/>
                </a:solidFill>
                <a:latin typeface="Arial" charset="0"/>
              </a:defRPr>
            </a:lvl2pPr>
            <a:lvl3pPr marL="1143000" indent="-228600" defTabSz="885825">
              <a:defRPr sz="4000">
                <a:solidFill>
                  <a:schemeClr val="tx1"/>
                </a:solidFill>
                <a:latin typeface="Arial" charset="0"/>
              </a:defRPr>
            </a:lvl3pPr>
            <a:lvl4pPr marL="1600200" indent="-228600" defTabSz="885825">
              <a:defRPr sz="4000">
                <a:solidFill>
                  <a:schemeClr val="tx1"/>
                </a:solidFill>
                <a:latin typeface="Arial" charset="0"/>
              </a:defRPr>
            </a:lvl4pPr>
            <a:lvl5pPr marL="2057400" indent="-228600" defTabSz="885825">
              <a:defRPr sz="4000">
                <a:solidFill>
                  <a:schemeClr val="tx1"/>
                </a:solidFill>
                <a:latin typeface="Arial" charset="0"/>
              </a:defRPr>
            </a:lvl5pPr>
            <a:lvl6pPr marL="2514600" indent="-228600" defTabSz="885825" eaLnBrk="0" fontAlgn="base" hangingPunct="0">
              <a:spcBef>
                <a:spcPct val="0"/>
              </a:spcBef>
              <a:spcAft>
                <a:spcPct val="0"/>
              </a:spcAft>
              <a:defRPr sz="4000">
                <a:solidFill>
                  <a:schemeClr val="tx1"/>
                </a:solidFill>
                <a:latin typeface="Arial" charset="0"/>
              </a:defRPr>
            </a:lvl6pPr>
            <a:lvl7pPr marL="2971800" indent="-228600" defTabSz="885825" eaLnBrk="0" fontAlgn="base" hangingPunct="0">
              <a:spcBef>
                <a:spcPct val="0"/>
              </a:spcBef>
              <a:spcAft>
                <a:spcPct val="0"/>
              </a:spcAft>
              <a:defRPr sz="4000">
                <a:solidFill>
                  <a:schemeClr val="tx1"/>
                </a:solidFill>
                <a:latin typeface="Arial" charset="0"/>
              </a:defRPr>
            </a:lvl7pPr>
            <a:lvl8pPr marL="3429000" indent="-228600" defTabSz="885825" eaLnBrk="0" fontAlgn="base" hangingPunct="0">
              <a:spcBef>
                <a:spcPct val="0"/>
              </a:spcBef>
              <a:spcAft>
                <a:spcPct val="0"/>
              </a:spcAft>
              <a:defRPr sz="4000">
                <a:solidFill>
                  <a:schemeClr val="tx1"/>
                </a:solidFill>
                <a:latin typeface="Arial" charset="0"/>
              </a:defRPr>
            </a:lvl8pPr>
            <a:lvl9pPr marL="3886200" indent="-228600" defTabSz="885825" eaLnBrk="0" fontAlgn="base" hangingPunct="0">
              <a:spcBef>
                <a:spcPct val="0"/>
              </a:spcBef>
              <a:spcAft>
                <a:spcPct val="0"/>
              </a:spcAft>
              <a:defRPr sz="4000">
                <a:solidFill>
                  <a:schemeClr val="tx1"/>
                </a:solidFill>
                <a:latin typeface="Arial" charset="0"/>
              </a:defRPr>
            </a:lvl9pPr>
          </a:lstStyle>
          <a:p>
            <a:r>
              <a:rPr lang="en-US" altLang="en-US" sz="1000" b="1" dirty="0">
                <a:solidFill>
                  <a:schemeClr val="bg1"/>
                </a:solidFill>
              </a:rPr>
              <a:t>U.S. Department of the Interior</a:t>
            </a:r>
          </a:p>
          <a:p>
            <a:r>
              <a:rPr lang="en-US" altLang="en-US" sz="1000" b="1" dirty="0">
                <a:solidFill>
                  <a:schemeClr val="bg1"/>
                </a:solidFill>
              </a:rPr>
              <a:t>U.S. Geological Survey</a:t>
            </a:r>
          </a:p>
        </p:txBody>
      </p:sp>
      <p:pic>
        <p:nvPicPr>
          <p:cNvPr id="6" name="Picture 1038" descr="VisID for Geography PPT"/>
          <p:cNvPicPr>
            <a:picLocks noChangeAspect="1" noChangeArrowheads="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625" y="28575"/>
            <a:ext cx="2092325" cy="83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039"/>
          <p:cNvSpPr>
            <a:spLocks noChangeArrowheads="1"/>
          </p:cNvSpPr>
          <p:nvPr userDrawn="1"/>
        </p:nvSpPr>
        <p:spPr bwMode="auto">
          <a:xfrm>
            <a:off x="7205663" y="6089650"/>
            <a:ext cx="1473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8900" tIns="44450" rIns="88900" bIns="44450">
            <a:spAutoFit/>
          </a:bodyPr>
          <a:lstStyle>
            <a:lvl1pPr defTabSz="885825">
              <a:defRPr sz="4000">
                <a:solidFill>
                  <a:schemeClr val="tx1"/>
                </a:solidFill>
                <a:latin typeface="Arial" charset="0"/>
              </a:defRPr>
            </a:lvl1pPr>
            <a:lvl2pPr marL="742950" indent="-285750" defTabSz="885825">
              <a:defRPr sz="4000">
                <a:solidFill>
                  <a:schemeClr val="tx1"/>
                </a:solidFill>
                <a:latin typeface="Arial" charset="0"/>
              </a:defRPr>
            </a:lvl2pPr>
            <a:lvl3pPr marL="1143000" indent="-228600" defTabSz="885825">
              <a:defRPr sz="4000">
                <a:solidFill>
                  <a:schemeClr val="tx1"/>
                </a:solidFill>
                <a:latin typeface="Arial" charset="0"/>
              </a:defRPr>
            </a:lvl3pPr>
            <a:lvl4pPr marL="1600200" indent="-228600" defTabSz="885825">
              <a:defRPr sz="4000">
                <a:solidFill>
                  <a:schemeClr val="tx1"/>
                </a:solidFill>
                <a:latin typeface="Arial" charset="0"/>
              </a:defRPr>
            </a:lvl4pPr>
            <a:lvl5pPr marL="2057400" indent="-228600" defTabSz="885825">
              <a:defRPr sz="4000">
                <a:solidFill>
                  <a:schemeClr val="tx1"/>
                </a:solidFill>
                <a:latin typeface="Arial" charset="0"/>
              </a:defRPr>
            </a:lvl5pPr>
            <a:lvl6pPr marL="2514600" indent="-228600" defTabSz="885825" eaLnBrk="0" fontAlgn="base" hangingPunct="0">
              <a:spcBef>
                <a:spcPct val="0"/>
              </a:spcBef>
              <a:spcAft>
                <a:spcPct val="0"/>
              </a:spcAft>
              <a:defRPr sz="4000">
                <a:solidFill>
                  <a:schemeClr val="tx1"/>
                </a:solidFill>
                <a:latin typeface="Arial" charset="0"/>
              </a:defRPr>
            </a:lvl6pPr>
            <a:lvl7pPr marL="2971800" indent="-228600" defTabSz="885825" eaLnBrk="0" fontAlgn="base" hangingPunct="0">
              <a:spcBef>
                <a:spcPct val="0"/>
              </a:spcBef>
              <a:spcAft>
                <a:spcPct val="0"/>
              </a:spcAft>
              <a:defRPr sz="4000">
                <a:solidFill>
                  <a:schemeClr val="tx1"/>
                </a:solidFill>
                <a:latin typeface="Arial" charset="0"/>
              </a:defRPr>
            </a:lvl7pPr>
            <a:lvl8pPr marL="3429000" indent="-228600" defTabSz="885825" eaLnBrk="0" fontAlgn="base" hangingPunct="0">
              <a:spcBef>
                <a:spcPct val="0"/>
              </a:spcBef>
              <a:spcAft>
                <a:spcPct val="0"/>
              </a:spcAft>
              <a:defRPr sz="4000">
                <a:solidFill>
                  <a:schemeClr val="tx1"/>
                </a:solidFill>
                <a:latin typeface="Arial" charset="0"/>
              </a:defRPr>
            </a:lvl8pPr>
            <a:lvl9pPr marL="3886200" indent="-228600" defTabSz="885825" eaLnBrk="0" fontAlgn="base" hangingPunct="0">
              <a:spcBef>
                <a:spcPct val="0"/>
              </a:spcBef>
              <a:spcAft>
                <a:spcPct val="0"/>
              </a:spcAft>
              <a:defRPr sz="4000">
                <a:solidFill>
                  <a:schemeClr val="tx1"/>
                </a:solidFill>
                <a:latin typeface="Arial" charset="0"/>
              </a:defRPr>
            </a:lvl9pPr>
          </a:lstStyle>
          <a:p>
            <a:pPr algn="r"/>
            <a:r>
              <a:rPr lang="en-US" altLang="en-US" sz="1000" b="1" dirty="0">
                <a:solidFill>
                  <a:schemeClr val="bg1"/>
                </a:solidFill>
              </a:rPr>
              <a:t>http://www.usgs.gov</a:t>
            </a:r>
          </a:p>
          <a:p>
            <a:pPr algn="r"/>
            <a:r>
              <a:rPr lang="en-US" altLang="en-US" sz="1000" b="1" dirty="0">
                <a:solidFill>
                  <a:schemeClr val="bg1"/>
                </a:solidFill>
              </a:rPr>
              <a:t>http://egsc.usgs.gov</a:t>
            </a:r>
          </a:p>
        </p:txBody>
      </p:sp>
      <p:sp>
        <p:nvSpPr>
          <p:cNvPr id="104450" name="Rectangle 1026"/>
          <p:cNvSpPr>
            <a:spLocks noGrp="1" noChangeArrowheads="1"/>
          </p:cNvSpPr>
          <p:nvPr>
            <p:ph type="ctrTitle"/>
          </p:nvPr>
        </p:nvSpPr>
        <p:spPr>
          <a:xfrm>
            <a:off x="366713" y="2286000"/>
            <a:ext cx="8305800" cy="1143000"/>
          </a:xfrm>
        </p:spPr>
        <p:txBody>
          <a:bodyPr/>
          <a:lstStyle>
            <a:lvl1pPr>
              <a:defRPr sz="4400"/>
            </a:lvl1pPr>
          </a:lstStyle>
          <a:p>
            <a:r>
              <a:rPr lang="en-US"/>
              <a:t>Click to edit Master title style</a:t>
            </a:r>
          </a:p>
        </p:txBody>
      </p:sp>
      <p:sp>
        <p:nvSpPr>
          <p:cNvPr id="104451" name="Rectangle 1027"/>
          <p:cNvSpPr>
            <a:spLocks noGrp="1" noChangeArrowheads="1"/>
          </p:cNvSpPr>
          <p:nvPr>
            <p:ph type="subTitle" idx="1"/>
          </p:nvPr>
        </p:nvSpPr>
        <p:spPr>
          <a:xfrm>
            <a:off x="347663" y="3581400"/>
            <a:ext cx="8305800" cy="175260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3248260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0" y="6145213"/>
            <a:ext cx="9144000" cy="712787"/>
            <a:chOff x="-1" y="6144451"/>
            <a:chExt cx="9144001" cy="713549"/>
          </a:xfrm>
        </p:grpSpPr>
        <p:pic>
          <p:nvPicPr>
            <p:cNvPr id="5" name="Picture 1044" descr="Geog banner HR for 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6147223"/>
              <a:ext cx="7010400" cy="710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6"/>
            <p:cNvSpPr>
              <a:spLocks noChangeArrowheads="1"/>
            </p:cNvSpPr>
            <p:nvPr userDrawn="1"/>
          </p:nvSpPr>
          <p:spPr bwMode="auto">
            <a:xfrm>
              <a:off x="-1" y="6144451"/>
              <a:ext cx="2274888" cy="713549"/>
            </a:xfrm>
            <a:prstGeom prst="rect">
              <a:avLst/>
            </a:prstGeom>
            <a:solidFill>
              <a:schemeClr val="tx1"/>
            </a:solidFill>
            <a:ln>
              <a:noFill/>
            </a:ln>
            <a:extLst>
              <a:ext uri="{91240B29-F687-4f45-9708-019B960494DF}">
                <a14:hiddenLine xmlns:a14="http://schemas.microsoft.com/office/drawing/2010/main" xmlns="" w="12700" algn="ctr">
                  <a:solidFill>
                    <a:srgbClr val="000000"/>
                  </a:solidFill>
                  <a:round/>
                  <a:headEnd/>
                  <a:tailEnd/>
                </a14:hiddenLine>
              </a:ext>
            </a:extLst>
          </p:spPr>
          <p:txBody>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endParaRPr lang="en-US" altLang="en-US" dirty="0"/>
            </a:p>
          </p:txBody>
        </p:sp>
      </p:grpSp>
      <p:pic>
        <p:nvPicPr>
          <p:cNvPr id="7" name="Picture 26" descr="ident-small_4_onscreen_png"/>
          <p:cNvPicPr>
            <a:picLocks noChangeAspect="1" noChangeArrowheads="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black">
          <a:xfrm>
            <a:off x="476250" y="6335713"/>
            <a:ext cx="1143000" cy="42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655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6" descr="ident-small_4_onscreen_png"/>
          <p:cNvPicPr>
            <a:picLocks noChangeAspect="1" noChangeArrowheads="1"/>
          </p:cNvPicPr>
          <p:nvPr userDrawn="1"/>
        </p:nvPicPr>
        <p:blipFill>
          <a:blip r:embed="rId2">
            <a:lum bright="100000"/>
            <a:extLst>
              <a:ext uri="{28A0092B-C50C-407E-A947-70E740481C1C}">
                <a14:useLocalDpi xmlns:a14="http://schemas.microsoft.com/office/drawing/2010/main" val="0"/>
              </a:ext>
            </a:extLst>
          </a:blip>
          <a:srcRect/>
          <a:stretch>
            <a:fillRect/>
          </a:stretch>
        </p:blipFill>
        <p:spPr bwMode="black">
          <a:xfrm>
            <a:off x="476250" y="6259513"/>
            <a:ext cx="1143000" cy="42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93614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65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503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9655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924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50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981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7145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2503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850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6563639"/>
            <a:ext cx="9144000" cy="294362"/>
          </a:xfrm>
          <a:prstGeom prst="rect">
            <a:avLst/>
          </a:prstGeom>
          <a:solidFill>
            <a:srgbClr val="004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093728"/>
            <a:ext cx="7772400" cy="2387600"/>
          </a:xfrm>
        </p:spPr>
        <p:txBody>
          <a:bodyPr anchor="b"/>
          <a:lstStyle>
            <a:lvl1pPr algn="ctr">
              <a:defRPr sz="6000" b="1">
                <a:solidFill>
                  <a:srgbClr val="004F7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4573403"/>
            <a:ext cx="6858000" cy="1655762"/>
          </a:xfrm>
        </p:spPr>
        <p:txBody>
          <a:bodyPr/>
          <a:lstStyle>
            <a:lvl1pPr marL="0" indent="0" algn="ctr">
              <a:buNone/>
              <a:defRPr sz="2400">
                <a:solidFill>
                  <a:srgbClr val="009CA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extBox 6"/>
          <p:cNvSpPr txBox="1"/>
          <p:nvPr userDrawn="1"/>
        </p:nvSpPr>
        <p:spPr>
          <a:xfrm>
            <a:off x="0" y="6592824"/>
            <a:ext cx="9144000" cy="230834"/>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 2018 The Water Research Foundation. ALL RIGHTS RESERVED. No part of this presentation may be copied, reproduced, or otherwise utilized without permission.</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992880" cy="2444496"/>
          </a:xfrm>
          <a:prstGeom prst="rect">
            <a:avLst/>
          </a:prstGeom>
        </p:spPr>
      </p:pic>
    </p:spTree>
    <p:extLst>
      <p:ext uri="{BB962C8B-B14F-4D97-AF65-F5344CB8AC3E}">
        <p14:creationId xmlns:p14="http://schemas.microsoft.com/office/powerpoint/2010/main" val="2576313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2659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3990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5231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8" name="Rectangle 17"/>
          <p:cNvSpPr/>
          <p:nvPr userDrawn="1"/>
        </p:nvSpPr>
        <p:spPr>
          <a:xfrm>
            <a:off x="1885"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2" name="Rectangle 11"/>
          <p:cNvSpPr/>
          <p:nvPr userDrawn="1"/>
        </p:nvSpPr>
        <p:spPr>
          <a:xfrm>
            <a:off x="2448918" y="5170715"/>
            <a:ext cx="6695083" cy="170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2" name="Title 1"/>
          <p:cNvSpPr>
            <a:spLocks noGrp="1"/>
          </p:cNvSpPr>
          <p:nvPr>
            <p:ph type="title"/>
          </p:nvPr>
        </p:nvSpPr>
        <p:spPr>
          <a:xfrm>
            <a:off x="2502649" y="5208646"/>
            <a:ext cx="6528390" cy="761583"/>
          </a:xfrm>
        </p:spPr>
        <p:txBody>
          <a:bodyPr anchor="t"/>
          <a:lstStyle>
            <a:lvl1pPr>
              <a:defRPr baseline="0">
                <a:solidFill>
                  <a:schemeClr val="tx1"/>
                </a:solidFill>
              </a:defRPr>
            </a:lvl1pPr>
          </a:lstStyle>
          <a:p>
            <a:r>
              <a:rPr lang="en-US"/>
              <a:t>Click to edit Master title style</a:t>
            </a:r>
            <a:endParaRPr lang="en-US" dirty="0"/>
          </a:p>
        </p:txBody>
      </p:sp>
      <p:sp>
        <p:nvSpPr>
          <p:cNvPr id="6" name="Rectangle 5"/>
          <p:cNvSpPr/>
          <p:nvPr userDrawn="1"/>
        </p:nvSpPr>
        <p:spPr>
          <a:xfrm>
            <a:off x="1" y="-1"/>
            <a:ext cx="2330925" cy="1488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7" name="Rectangle 6"/>
          <p:cNvSpPr/>
          <p:nvPr userDrawn="1"/>
        </p:nvSpPr>
        <p:spPr>
          <a:xfrm>
            <a:off x="5212390" y="-3"/>
            <a:ext cx="2612065" cy="1487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9" name="Rectangle 8"/>
          <p:cNvSpPr/>
          <p:nvPr userDrawn="1"/>
        </p:nvSpPr>
        <p:spPr>
          <a:xfrm>
            <a:off x="5202864" y="3403556"/>
            <a:ext cx="2621590" cy="16179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0" name="Rectangle 9"/>
          <p:cNvSpPr/>
          <p:nvPr userDrawn="1"/>
        </p:nvSpPr>
        <p:spPr>
          <a:xfrm>
            <a:off x="2448916" y="1622653"/>
            <a:ext cx="1216152" cy="16215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1" name="Rectangle 10"/>
          <p:cNvSpPr/>
          <p:nvPr userDrawn="1"/>
        </p:nvSpPr>
        <p:spPr>
          <a:xfrm>
            <a:off x="7937201" y="1612900"/>
            <a:ext cx="1216152" cy="16179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9592" y="1625600"/>
            <a:ext cx="1340357" cy="3405632"/>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38286" y="3391815"/>
            <a:ext cx="1219185" cy="1621536"/>
          </a:xfrm>
          <a:prstGeom prst="rect">
            <a:avLst/>
          </a:prstGeom>
        </p:spPr>
      </p:pic>
      <p:pic>
        <p:nvPicPr>
          <p:cNvPr id="1026"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91034" y="6210027"/>
            <a:ext cx="581696" cy="42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fire truck in hole"/>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5212390" y="1636659"/>
            <a:ext cx="2612065" cy="1594165"/>
          </a:xfrm>
          <a:prstGeom prst="rect">
            <a:avLst/>
          </a:prstGeom>
          <a:ln>
            <a:noFill/>
          </a:ln>
          <a:effectLst/>
        </p:spPr>
      </p:pic>
      <p:pic>
        <p:nvPicPr>
          <p:cNvPr id="4" name="Picture 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438285" y="-2"/>
            <a:ext cx="2661664" cy="1465291"/>
          </a:xfrm>
          <a:prstGeom prst="rect">
            <a:avLst/>
          </a:prstGeom>
        </p:spPr>
      </p:pic>
    </p:spTree>
    <p:extLst>
      <p:ext uri="{BB962C8B-B14F-4D97-AF65-F5344CB8AC3E}">
        <p14:creationId xmlns:p14="http://schemas.microsoft.com/office/powerpoint/2010/main" val="284383635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 name="Rectangle 11"/>
          <p:cNvSpPr/>
          <p:nvPr userDrawn="1"/>
        </p:nvSpPr>
        <p:spPr>
          <a:xfrm>
            <a:off x="2448918" y="3380923"/>
            <a:ext cx="6695083" cy="3491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2" name="Title 1"/>
          <p:cNvSpPr>
            <a:spLocks noGrp="1"/>
          </p:cNvSpPr>
          <p:nvPr>
            <p:ph type="title"/>
          </p:nvPr>
        </p:nvSpPr>
        <p:spPr>
          <a:xfrm>
            <a:off x="2502649" y="3404279"/>
            <a:ext cx="6528390" cy="761583"/>
          </a:xfrm>
        </p:spPr>
        <p:txBody>
          <a:bodyPr anchor="t"/>
          <a:lstStyle>
            <a:lvl1pPr>
              <a:defRPr baseline="0">
                <a:solidFill>
                  <a:schemeClr val="tx1"/>
                </a:solidFill>
              </a:defRPr>
            </a:lvl1pPr>
          </a:lstStyle>
          <a:p>
            <a:r>
              <a:rPr lang="en-US"/>
              <a:t>Click to edit Master title style</a:t>
            </a:r>
            <a:endParaRPr lang="en-US" dirty="0"/>
          </a:p>
        </p:txBody>
      </p:sp>
      <p:sp>
        <p:nvSpPr>
          <p:cNvPr id="6" name="Rectangle 5"/>
          <p:cNvSpPr/>
          <p:nvPr userDrawn="1"/>
        </p:nvSpPr>
        <p:spPr>
          <a:xfrm>
            <a:off x="1" y="-1"/>
            <a:ext cx="2330925" cy="1488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87800" y="1616707"/>
            <a:ext cx="1216152" cy="1609436"/>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38286" y="1591308"/>
            <a:ext cx="1219185" cy="1621536"/>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26685" y="1595377"/>
            <a:ext cx="1219200" cy="1621536"/>
          </a:xfrm>
          <a:prstGeom prst="rect">
            <a:avLst/>
          </a:prstGeom>
        </p:spPr>
      </p:pic>
      <p:pic>
        <p:nvPicPr>
          <p:cNvPr id="10" name="Picture 2" descr="C:\Users\jpembrok\AppData\Local\Microsoft\Windows\Temporary Internet Files\Content.Outlook\Z1J9U7KE\PICA - Tool Extraction.jpg"/>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6567705" y="1595960"/>
            <a:ext cx="1216152" cy="16070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pembrok\Desktop\Phoenix Force Main\smartball2.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815502" y="1608660"/>
            <a:ext cx="1202485" cy="162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96582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34939" y="137585"/>
            <a:ext cx="8881471" cy="761583"/>
          </a:xfrm>
          <a:prstGeom prst="rect">
            <a:avLst/>
          </a:prstGeom>
        </p:spPr>
        <p:txBody>
          <a:bodyPr vert="horz" lIns="45720" tIns="45720" rIns="45720" bIns="45720" rtlCol="0" anchor="b" anchorCtr="0">
            <a:noAutofit/>
          </a:bodyPr>
          <a:lstStyle/>
          <a:p>
            <a:r>
              <a:rPr lang="en-US"/>
              <a:t>Click to edit Master title style</a:t>
            </a:r>
            <a:endParaRPr lang="en-US" dirty="0"/>
          </a:p>
        </p:txBody>
      </p:sp>
      <p:sp>
        <p:nvSpPr>
          <p:cNvPr id="8" name="Text Placeholder 7"/>
          <p:cNvSpPr>
            <a:spLocks noGrp="1"/>
          </p:cNvSpPr>
          <p:nvPr>
            <p:ph type="body" sz="quarter" idx="10"/>
          </p:nvPr>
        </p:nvSpPr>
        <p:spPr>
          <a:xfrm>
            <a:off x="134937" y="1198033"/>
            <a:ext cx="8881471" cy="1372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78182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98470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32963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Full Photo">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0" y="154675"/>
            <a:ext cx="9144000" cy="338554"/>
          </a:xfrm>
          <a:solidFill>
            <a:schemeClr val="bg1">
              <a:lumMod val="20000"/>
              <a:lumOff val="80000"/>
            </a:schemeClr>
          </a:solidFill>
        </p:spPr>
        <p:txBody>
          <a:bodyPr/>
          <a:lstStyle>
            <a:lvl1pPr>
              <a:buNone/>
              <a:defRPr/>
            </a:lvl1pPr>
          </a:lstStyle>
          <a:p>
            <a:r>
              <a:rPr lang="en-US" dirty="0"/>
              <a:t>Click icon to add picture</a:t>
            </a:r>
          </a:p>
        </p:txBody>
      </p:sp>
      <p:sp>
        <p:nvSpPr>
          <p:cNvPr id="8" name="Title 1"/>
          <p:cNvSpPr>
            <a:spLocks noGrp="1"/>
          </p:cNvSpPr>
          <p:nvPr>
            <p:ph type="title" hasCustomPrompt="1"/>
          </p:nvPr>
        </p:nvSpPr>
        <p:spPr>
          <a:xfrm>
            <a:off x="265114" y="1979610"/>
            <a:ext cx="4078287" cy="400110"/>
          </a:xfrm>
        </p:spPr>
        <p:txBody>
          <a:bodyPr wrap="square">
            <a:spAutoFit/>
          </a:bodyPr>
          <a:lstStyle>
            <a:lvl1pPr algn="l">
              <a:defRPr>
                <a:solidFill>
                  <a:schemeClr val="tx1"/>
                </a:solidFill>
              </a:defRPr>
            </a:lvl1pPr>
          </a:lstStyle>
          <a:p>
            <a:r>
              <a:rPr lang="en-US" dirty="0"/>
              <a:t>Click to add title</a:t>
            </a:r>
          </a:p>
        </p:txBody>
      </p:sp>
      <p:sp>
        <p:nvSpPr>
          <p:cNvPr id="9" name="Text Placeholder 5"/>
          <p:cNvSpPr>
            <a:spLocks noGrp="1"/>
          </p:cNvSpPr>
          <p:nvPr>
            <p:ph type="body" sz="quarter" idx="12" hasCustomPrompt="1"/>
          </p:nvPr>
        </p:nvSpPr>
        <p:spPr>
          <a:xfrm>
            <a:off x="265736" y="2315634"/>
            <a:ext cx="2982476" cy="307777"/>
          </a:xfrm>
        </p:spPr>
        <p:txBody>
          <a:bodyPr>
            <a:spAutoFit/>
          </a:bodyPr>
          <a:lstStyle>
            <a:lvl1pPr algn="l">
              <a:buNone/>
              <a:defRPr sz="1400">
                <a:solidFill>
                  <a:schemeClr val="tx1"/>
                </a:solidFill>
              </a:defRPr>
            </a:lvl1pPr>
            <a:lvl2pPr>
              <a:buNone/>
              <a:defRPr/>
            </a:lvl2pPr>
            <a:lvl3pPr>
              <a:buNone/>
              <a:defRPr/>
            </a:lvl3pPr>
            <a:lvl4pPr>
              <a:buNone/>
              <a:defRPr/>
            </a:lvl4pPr>
            <a:lvl5pPr>
              <a:buNone/>
              <a:defRPr/>
            </a:lvl5pPr>
          </a:lstStyle>
          <a:p>
            <a:pPr lvl="0"/>
            <a:r>
              <a:rPr lang="en-US" dirty="0"/>
              <a:t>Project Location</a:t>
            </a:r>
          </a:p>
        </p:txBody>
      </p:sp>
    </p:spTree>
    <p:extLst>
      <p:ext uri="{BB962C8B-B14F-4D97-AF65-F5344CB8AC3E}">
        <p14:creationId xmlns:p14="http://schemas.microsoft.com/office/powerpoint/2010/main" val="3463610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Content_One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01163" y="137585"/>
            <a:ext cx="4142837" cy="338554"/>
          </a:xfrm>
          <a:solidFill>
            <a:schemeClr val="bg1">
              <a:lumMod val="20000"/>
              <a:lumOff val="80000"/>
            </a:schemeClr>
          </a:solidFill>
        </p:spPr>
        <p:txBody>
          <a:bodyPr/>
          <a:lstStyle/>
          <a:p>
            <a:r>
              <a:rPr lang="en-US" dirty="0"/>
              <a:t>Click icon to add picture</a:t>
            </a:r>
          </a:p>
        </p:txBody>
      </p:sp>
      <p:sp>
        <p:nvSpPr>
          <p:cNvPr id="12" name="Text Placeholder 5"/>
          <p:cNvSpPr>
            <a:spLocks noGrp="1"/>
          </p:cNvSpPr>
          <p:nvPr>
            <p:ph type="body" sz="quarter" idx="12" hasCustomPrompt="1"/>
          </p:nvPr>
        </p:nvSpPr>
        <p:spPr>
          <a:xfrm>
            <a:off x="194140" y="929904"/>
            <a:ext cx="4807022" cy="553997"/>
          </a:xfrm>
        </p:spPr>
        <p:txBody>
          <a:bodyPr wrap="square">
            <a:noAutofit/>
          </a:bodyPr>
          <a:lstStyle>
            <a:lvl1pPr marL="111125" indent="-111125" algn="l">
              <a:lnSpc>
                <a:spcPct val="150000"/>
              </a:lnSpc>
              <a:spcBef>
                <a:spcPts val="0"/>
              </a:spcBef>
              <a:buFont typeface="Arial" pitchFamily="34" charset="0"/>
              <a:buChar char="•"/>
              <a:defRPr sz="1600">
                <a:solidFill>
                  <a:schemeClr val="bg2">
                    <a:lumMod val="50000"/>
                  </a:schemeClr>
                </a:solidFill>
              </a:defRPr>
            </a:lvl1pPr>
            <a:lvl2pPr>
              <a:buNone/>
              <a:defRPr/>
            </a:lvl2pPr>
            <a:lvl3pPr>
              <a:buNone/>
              <a:defRPr/>
            </a:lvl3pPr>
            <a:lvl4pPr>
              <a:buNone/>
              <a:defRPr/>
            </a:lvl4pPr>
            <a:lvl5pPr>
              <a:buNone/>
              <a:defRPr/>
            </a:lvl5pPr>
          </a:lstStyle>
          <a:p>
            <a:pPr lvl="0"/>
            <a:r>
              <a:rPr lang="en-US" dirty="0"/>
              <a:t>Text here</a:t>
            </a:r>
          </a:p>
        </p:txBody>
      </p:sp>
      <p:sp>
        <p:nvSpPr>
          <p:cNvPr id="6" name="Title 1"/>
          <p:cNvSpPr>
            <a:spLocks noGrp="1"/>
          </p:cNvSpPr>
          <p:nvPr>
            <p:ph type="title"/>
          </p:nvPr>
        </p:nvSpPr>
        <p:spPr>
          <a:xfrm>
            <a:off x="134939" y="137585"/>
            <a:ext cx="4866224" cy="761583"/>
          </a:xfrm>
        </p:spPr>
        <p:txBody>
          <a:bodyPr/>
          <a:lstStyle/>
          <a:p>
            <a:r>
              <a:rPr lang="en-US"/>
              <a:t>Click to edit Master title style</a:t>
            </a:r>
            <a:endParaRPr lang="en-US" dirty="0"/>
          </a:p>
        </p:txBody>
      </p:sp>
    </p:spTree>
    <p:extLst>
      <p:ext uri="{BB962C8B-B14F-4D97-AF65-F5344CB8AC3E}">
        <p14:creationId xmlns:p14="http://schemas.microsoft.com/office/powerpoint/2010/main" val="214184030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Content_Multi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868973" y="137584"/>
            <a:ext cx="2275026" cy="584775"/>
          </a:xfrm>
          <a:solidFill>
            <a:schemeClr val="bg1">
              <a:lumMod val="20000"/>
              <a:lumOff val="80000"/>
            </a:schemeClr>
          </a:solidFill>
        </p:spPr>
        <p:txBody>
          <a:bodyPr/>
          <a:lstStyle/>
          <a:p>
            <a:r>
              <a:rPr lang="en-US" dirty="0"/>
              <a:t>Click icon to add picture</a:t>
            </a:r>
          </a:p>
        </p:txBody>
      </p:sp>
      <p:sp>
        <p:nvSpPr>
          <p:cNvPr id="6" name="Picture Placeholder 6"/>
          <p:cNvSpPr>
            <a:spLocks noGrp="1"/>
          </p:cNvSpPr>
          <p:nvPr>
            <p:ph type="pic" sz="quarter" idx="13"/>
          </p:nvPr>
        </p:nvSpPr>
        <p:spPr>
          <a:xfrm>
            <a:off x="5001162" y="137584"/>
            <a:ext cx="1793712" cy="584775"/>
          </a:xfrm>
          <a:solidFill>
            <a:schemeClr val="bg1">
              <a:lumMod val="20000"/>
              <a:lumOff val="80000"/>
            </a:schemeClr>
          </a:solidFill>
        </p:spPr>
        <p:txBody>
          <a:bodyPr/>
          <a:lstStyle/>
          <a:p>
            <a:r>
              <a:rPr lang="en-US" dirty="0"/>
              <a:t>Click icon to add picture</a:t>
            </a:r>
          </a:p>
        </p:txBody>
      </p:sp>
      <p:sp>
        <p:nvSpPr>
          <p:cNvPr id="8" name="Picture Placeholder 6"/>
          <p:cNvSpPr>
            <a:spLocks noGrp="1"/>
          </p:cNvSpPr>
          <p:nvPr>
            <p:ph type="pic" sz="quarter" idx="14"/>
          </p:nvPr>
        </p:nvSpPr>
        <p:spPr>
          <a:xfrm>
            <a:off x="7659014" y="3210985"/>
            <a:ext cx="1484985" cy="584775"/>
          </a:xfrm>
          <a:solidFill>
            <a:schemeClr val="bg1">
              <a:lumMod val="20000"/>
              <a:lumOff val="80000"/>
            </a:schemeClr>
          </a:solidFill>
        </p:spPr>
        <p:txBody>
          <a:bodyPr/>
          <a:lstStyle/>
          <a:p>
            <a:r>
              <a:rPr lang="en-US" dirty="0"/>
              <a:t>Click icon to add picture</a:t>
            </a:r>
          </a:p>
        </p:txBody>
      </p:sp>
      <p:sp>
        <p:nvSpPr>
          <p:cNvPr id="9" name="Picture Placeholder 6"/>
          <p:cNvSpPr>
            <a:spLocks noGrp="1"/>
          </p:cNvSpPr>
          <p:nvPr>
            <p:ph type="pic" sz="quarter" idx="15"/>
          </p:nvPr>
        </p:nvSpPr>
        <p:spPr>
          <a:xfrm>
            <a:off x="5001161" y="3210987"/>
            <a:ext cx="1041194" cy="1077218"/>
          </a:xfrm>
          <a:solidFill>
            <a:schemeClr val="bg1">
              <a:lumMod val="20000"/>
              <a:lumOff val="80000"/>
            </a:schemeClr>
          </a:solidFill>
        </p:spPr>
        <p:txBody>
          <a:bodyPr/>
          <a:lstStyle/>
          <a:p>
            <a:r>
              <a:rPr lang="en-US" dirty="0"/>
              <a:t>Click icon to add picture</a:t>
            </a:r>
          </a:p>
        </p:txBody>
      </p:sp>
      <p:sp>
        <p:nvSpPr>
          <p:cNvPr id="11" name="Picture Placeholder 6"/>
          <p:cNvSpPr>
            <a:spLocks noGrp="1"/>
          </p:cNvSpPr>
          <p:nvPr>
            <p:ph type="pic" sz="quarter" idx="16"/>
          </p:nvPr>
        </p:nvSpPr>
        <p:spPr>
          <a:xfrm>
            <a:off x="6098734" y="3210985"/>
            <a:ext cx="1496588" cy="584775"/>
          </a:xfrm>
          <a:solidFill>
            <a:schemeClr val="bg1">
              <a:lumMod val="20000"/>
              <a:lumOff val="80000"/>
            </a:schemeClr>
          </a:solidFill>
        </p:spPr>
        <p:txBody>
          <a:bodyPr/>
          <a:lstStyle/>
          <a:p>
            <a:r>
              <a:rPr lang="en-US" dirty="0"/>
              <a:t>Click icon to add picture</a:t>
            </a:r>
          </a:p>
        </p:txBody>
      </p:sp>
      <p:sp>
        <p:nvSpPr>
          <p:cNvPr id="20" name="Text Placeholder 5"/>
          <p:cNvSpPr>
            <a:spLocks noGrp="1"/>
          </p:cNvSpPr>
          <p:nvPr>
            <p:ph type="body" sz="quarter" idx="12" hasCustomPrompt="1"/>
          </p:nvPr>
        </p:nvSpPr>
        <p:spPr>
          <a:xfrm>
            <a:off x="194141" y="929904"/>
            <a:ext cx="4626575" cy="553997"/>
          </a:xfrm>
        </p:spPr>
        <p:txBody>
          <a:bodyPr wrap="square">
            <a:noAutofit/>
          </a:bodyPr>
          <a:lstStyle>
            <a:lvl1pPr marL="111125" indent="-111125" algn="l">
              <a:lnSpc>
                <a:spcPct val="150000"/>
              </a:lnSpc>
              <a:spcBef>
                <a:spcPts val="0"/>
              </a:spcBef>
              <a:buFont typeface="Arial" pitchFamily="34" charset="0"/>
              <a:buChar char="•"/>
              <a:defRPr sz="1600">
                <a:solidFill>
                  <a:schemeClr val="bg2">
                    <a:lumMod val="50000"/>
                  </a:schemeClr>
                </a:solidFill>
              </a:defRPr>
            </a:lvl1pPr>
            <a:lvl2pPr>
              <a:buNone/>
              <a:defRPr/>
            </a:lvl2pPr>
            <a:lvl3pPr>
              <a:buNone/>
              <a:defRPr/>
            </a:lvl3pPr>
            <a:lvl4pPr>
              <a:buNone/>
              <a:defRPr/>
            </a:lvl4pPr>
            <a:lvl5pPr>
              <a:buNone/>
              <a:defRPr/>
            </a:lvl5pPr>
          </a:lstStyle>
          <a:p>
            <a:pPr lvl="0"/>
            <a:r>
              <a:rPr lang="en-US" dirty="0"/>
              <a:t>Text here</a:t>
            </a:r>
          </a:p>
        </p:txBody>
      </p:sp>
      <p:sp>
        <p:nvSpPr>
          <p:cNvPr id="12" name="Title 1"/>
          <p:cNvSpPr>
            <a:spLocks noGrp="1"/>
          </p:cNvSpPr>
          <p:nvPr>
            <p:ph type="title"/>
          </p:nvPr>
        </p:nvSpPr>
        <p:spPr>
          <a:xfrm>
            <a:off x="134939" y="137585"/>
            <a:ext cx="4866224" cy="761583"/>
          </a:xfrm>
        </p:spPr>
        <p:txBody>
          <a:bodyPr/>
          <a:lstStyle/>
          <a:p>
            <a:r>
              <a:rPr lang="en-US"/>
              <a:t>Click to edit Master title style</a:t>
            </a:r>
            <a:endParaRPr lang="en-US" dirty="0"/>
          </a:p>
        </p:txBody>
      </p:sp>
    </p:spTree>
    <p:extLst>
      <p:ext uri="{BB962C8B-B14F-4D97-AF65-F5344CB8AC3E}">
        <p14:creationId xmlns:p14="http://schemas.microsoft.com/office/powerpoint/2010/main" val="118226791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DD92D3D0-F823-485E-88A4-443836F0911D}" type="datetimeFigureOut">
              <a:rPr lang="en-US" smtClean="0"/>
              <a:t>6/4/2018</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B454003F-C643-4A69-8604-8BF6E4296DF4}" type="slidenum">
              <a:rPr lang="en-US" smtClean="0"/>
              <a:t>‹#›</a:t>
            </a:fld>
            <a:endParaRPr lang="en-US" dirty="0"/>
          </a:p>
        </p:txBody>
      </p:sp>
    </p:spTree>
    <p:extLst>
      <p:ext uri="{BB962C8B-B14F-4D97-AF65-F5344CB8AC3E}">
        <p14:creationId xmlns:p14="http://schemas.microsoft.com/office/powerpoint/2010/main" val="1541609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Water Main Rehab">
    <p:spTree>
      <p:nvGrpSpPr>
        <p:cNvPr id="1" name=""/>
        <p:cNvGrpSpPr/>
        <p:nvPr/>
      </p:nvGrpSpPr>
      <p:grpSpPr>
        <a:xfrm>
          <a:off x="0" y="0"/>
          <a:ext cx="0" cy="0"/>
          <a:chOff x="0" y="0"/>
          <a:chExt cx="0" cy="0"/>
        </a:xfrm>
      </p:grpSpPr>
      <p:sp>
        <p:nvSpPr>
          <p:cNvPr id="10" name="Footer"/>
          <p:cNvSpPr txBox="1"/>
          <p:nvPr userDrawn="1"/>
        </p:nvSpPr>
        <p:spPr>
          <a:xfrm>
            <a:off x="127588" y="6422068"/>
            <a:ext cx="4848447" cy="307777"/>
          </a:xfrm>
          <a:prstGeom prst="rect">
            <a:avLst/>
          </a:prstGeom>
          <a:noFill/>
        </p:spPr>
        <p:txBody>
          <a:bodyPr wrap="square" rtlCol="0">
            <a:spAutoFit/>
          </a:bodyPr>
          <a:lstStyle/>
          <a:p>
            <a:r>
              <a:rPr lang="en-US" sz="1400" dirty="0">
                <a:solidFill>
                  <a:schemeClr val="tx1">
                    <a:lumMod val="50000"/>
                    <a:lumOff val="50000"/>
                  </a:schemeClr>
                </a:solidFill>
                <a:latin typeface="Arial" pitchFamily="34" charset="0"/>
                <a:cs typeface="Arial" pitchFamily="34" charset="0"/>
              </a:rPr>
              <a:t>Water Main Life</a:t>
            </a:r>
            <a:r>
              <a:rPr lang="en-US" sz="1400" baseline="0" dirty="0">
                <a:solidFill>
                  <a:schemeClr val="tx1">
                    <a:lumMod val="50000"/>
                    <a:lumOff val="50000"/>
                  </a:schemeClr>
                </a:solidFill>
                <a:latin typeface="Arial" pitchFamily="34" charset="0"/>
                <a:cs typeface="Arial" pitchFamily="34" charset="0"/>
              </a:rPr>
              <a:t> Expectancies</a:t>
            </a:r>
            <a:endParaRPr lang="en-US" sz="1400" dirty="0">
              <a:solidFill>
                <a:schemeClr val="tx1">
                  <a:lumMod val="50000"/>
                  <a:lumOff val="50000"/>
                </a:schemeClr>
              </a:solidFill>
              <a:latin typeface="Arial" pitchFamily="34" charset="0"/>
              <a:cs typeface="Arial" pitchFamily="34" charset="0"/>
            </a:endParaRPr>
          </a:p>
        </p:txBody>
      </p:sp>
      <p:sp>
        <p:nvSpPr>
          <p:cNvPr id="20" name="Rectangle 19"/>
          <p:cNvSpPr/>
          <p:nvPr userDrawn="1"/>
        </p:nvSpPr>
        <p:spPr>
          <a:xfrm>
            <a:off x="1" y="0"/>
            <a:ext cx="8115300" cy="912813"/>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Arial" pitchFamily="34" charset="0"/>
            </a:endParaRPr>
          </a:p>
        </p:txBody>
      </p:sp>
      <p:sp>
        <p:nvSpPr>
          <p:cNvPr id="18" name="Rectangle 17"/>
          <p:cNvSpPr/>
          <p:nvPr userDrawn="1"/>
        </p:nvSpPr>
        <p:spPr>
          <a:xfrm>
            <a:off x="0" y="6019182"/>
            <a:ext cx="9144000" cy="181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Arial" pitchFamily="34" charset="0"/>
            </a:endParaRPr>
          </a:p>
        </p:txBody>
      </p:sp>
      <p:sp>
        <p:nvSpPr>
          <p:cNvPr id="16" name="Title 1"/>
          <p:cNvSpPr>
            <a:spLocks noGrp="1"/>
          </p:cNvSpPr>
          <p:nvPr userDrawn="1">
            <p:ph type="title" hasCustomPrompt="1"/>
          </p:nvPr>
        </p:nvSpPr>
        <p:spPr>
          <a:xfrm>
            <a:off x="55087" y="3784"/>
            <a:ext cx="8067675" cy="910616"/>
          </a:xfrm>
        </p:spPr>
        <p:txBody>
          <a:bodyPr anchor="t" anchorCtr="0">
            <a:noAutofit/>
          </a:bodyPr>
          <a:lstStyle>
            <a:lvl1pPr algn="l">
              <a:defRPr sz="2800" b="0">
                <a:solidFill>
                  <a:schemeClr val="bg1"/>
                </a:solidFill>
                <a:latin typeface="Arial" pitchFamily="34" charset="0"/>
                <a:cs typeface="Arial" pitchFamily="34" charset="0"/>
              </a:defRPr>
            </a:lvl1pPr>
          </a:lstStyle>
          <a:p>
            <a:r>
              <a:rPr lang="en-US" dirty="0"/>
              <a:t>Click to edit Master title style</a:t>
            </a:r>
            <a:br>
              <a:rPr lang="en-US" dirty="0"/>
            </a:br>
            <a:br>
              <a:rPr lang="en-US" dirty="0"/>
            </a:br>
            <a:endParaRPr lang="en-US" dirty="0"/>
          </a:p>
        </p:txBody>
      </p:sp>
      <p:sp>
        <p:nvSpPr>
          <p:cNvPr id="17" name="Text Placeholder 16"/>
          <p:cNvSpPr>
            <a:spLocks noGrp="1"/>
          </p:cNvSpPr>
          <p:nvPr>
            <p:ph type="body" sz="quarter" idx="13"/>
          </p:nvPr>
        </p:nvSpPr>
        <p:spPr>
          <a:xfrm>
            <a:off x="55084" y="989013"/>
            <a:ext cx="9088916" cy="1963614"/>
          </a:xfrm>
        </p:spPr>
        <p:txBody>
          <a:bodyPr/>
          <a:lstStyle>
            <a:lvl1pPr>
              <a:defRPr sz="2800"/>
            </a:lvl1pPr>
            <a:lvl2pPr>
              <a:defRPr sz="2400">
                <a:solidFill>
                  <a:srgbClr val="5E9CAE"/>
                </a:solidFill>
              </a:defRPr>
            </a:lvl2pPr>
            <a:lvl3pPr>
              <a:defRPr sz="2000"/>
            </a:lvl3pPr>
            <a:lvl4pPr>
              <a:defRPr sz="1800">
                <a:solidFill>
                  <a:schemeClr val="accent1"/>
                </a:solidFill>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p:cNvSpPr/>
          <p:nvPr userDrawn="1"/>
        </p:nvSpPr>
        <p:spPr>
          <a:xfrm>
            <a:off x="8174736" y="-3"/>
            <a:ext cx="969264" cy="914400"/>
          </a:xfrm>
          <a:prstGeom prst="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Arial" pitchFamily="34" charset="0"/>
            </a:endParaRPr>
          </a:p>
        </p:txBody>
      </p:sp>
      <p:pic>
        <p:nvPicPr>
          <p:cNvPr id="9" name="Picture 8" descr="Cool Gray HDR Logo 300.jpg"/>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8802" y="6361468"/>
            <a:ext cx="726947" cy="294857"/>
          </a:xfrm>
          <a:prstGeom prst="rect">
            <a:avLst/>
          </a:prstGeom>
        </p:spPr>
      </p:pic>
    </p:spTree>
    <p:extLst>
      <p:ext uri="{BB962C8B-B14F-4D97-AF65-F5344CB8AC3E}">
        <p14:creationId xmlns:p14="http://schemas.microsoft.com/office/powerpoint/2010/main" val="600637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338554"/>
          </a:xfrm>
        </p:spPr>
        <p:txBody>
          <a:bodyPr/>
          <a:lstStyle/>
          <a:p>
            <a:pPr lvl="0"/>
            <a:endParaRPr lang="en-US" noProof="0" dirty="0"/>
          </a:p>
        </p:txBody>
      </p:sp>
      <p:sp>
        <p:nvSpPr>
          <p:cNvPr id="4" name="Rectangle 1028"/>
          <p:cNvSpPr>
            <a:spLocks noGrp="1" noChangeArrowheads="1"/>
          </p:cNvSpPr>
          <p:nvPr>
            <p:ph type="sldNum" sz="quarter" idx="10"/>
          </p:nvPr>
        </p:nvSpPr>
        <p:spPr>
          <a:xfrm>
            <a:off x="6553200" y="6248400"/>
            <a:ext cx="1905000" cy="457200"/>
          </a:xfrm>
          <a:prstGeom prst="rect">
            <a:avLst/>
          </a:prstGeom>
          <a:ln/>
        </p:spPr>
        <p:txBody>
          <a:bodyPr/>
          <a:lstStyle>
            <a:lvl1pPr>
              <a:defRPr/>
            </a:lvl1pPr>
          </a:lstStyle>
          <a:p>
            <a:pPr>
              <a:defRPr/>
            </a:pPr>
            <a:fld id="{4657F68B-B73B-4DE2-B8F7-0B2EEBC8C61E}" type="slidenum">
              <a:rPr lang="en-US"/>
              <a:pPr>
                <a:defRPr/>
              </a:pPr>
              <a:t>‹#›</a:t>
            </a:fld>
            <a:endParaRPr lang="en-US" dirty="0"/>
          </a:p>
        </p:txBody>
      </p:sp>
    </p:spTree>
    <p:extLst>
      <p:ext uri="{BB962C8B-B14F-4D97-AF65-F5344CB8AC3E}">
        <p14:creationId xmlns:p14="http://schemas.microsoft.com/office/powerpoint/2010/main" val="252014500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sldNum" sz="quarter" idx="10"/>
          </p:nvPr>
        </p:nvSpPr>
        <p:spPr>
          <a:xfrm>
            <a:off x="6553200" y="6248400"/>
            <a:ext cx="1905000" cy="457200"/>
          </a:xfrm>
          <a:prstGeom prst="rect">
            <a:avLst/>
          </a:prstGeom>
          <a:ln/>
        </p:spPr>
        <p:txBody>
          <a:bodyPr/>
          <a:lstStyle>
            <a:lvl1pPr>
              <a:defRPr/>
            </a:lvl1pPr>
          </a:lstStyle>
          <a:p>
            <a:pPr>
              <a:defRPr/>
            </a:pPr>
            <a:fld id="{C311F28E-94F4-4268-B3B2-9FE66D678C37}" type="slidenum">
              <a:rPr lang="en-US"/>
              <a:pPr>
                <a:defRPr/>
              </a:pPr>
              <a:t>‹#›</a:t>
            </a:fld>
            <a:endParaRPr lang="en-US" dirty="0"/>
          </a:p>
        </p:txBody>
      </p:sp>
    </p:spTree>
    <p:extLst>
      <p:ext uri="{BB962C8B-B14F-4D97-AF65-F5344CB8AC3E}">
        <p14:creationId xmlns:p14="http://schemas.microsoft.com/office/powerpoint/2010/main" val="130266524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1"/>
            <a:ext cx="3810000" cy="2431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810000" cy="2431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sldNum" sz="quarter" idx="10"/>
          </p:nvPr>
        </p:nvSpPr>
        <p:spPr>
          <a:xfrm>
            <a:off x="6553200" y="6248400"/>
            <a:ext cx="1905000" cy="457200"/>
          </a:xfrm>
          <a:prstGeom prst="rect">
            <a:avLst/>
          </a:prstGeom>
          <a:ln/>
        </p:spPr>
        <p:txBody>
          <a:bodyPr/>
          <a:lstStyle>
            <a:lvl1pPr>
              <a:defRPr/>
            </a:lvl1pPr>
          </a:lstStyle>
          <a:p>
            <a:pPr>
              <a:defRPr/>
            </a:pPr>
            <a:fld id="{A3901FC7-BFDD-42DC-8F68-3412D5E3FA6F}" type="slidenum">
              <a:rPr lang="en-US"/>
              <a:pPr>
                <a:defRPr/>
              </a:pPr>
              <a:t>‹#›</a:t>
            </a:fld>
            <a:endParaRPr lang="en-US" dirty="0"/>
          </a:p>
        </p:txBody>
      </p:sp>
    </p:spTree>
    <p:extLst>
      <p:ext uri="{BB962C8B-B14F-4D97-AF65-F5344CB8AC3E}">
        <p14:creationId xmlns:p14="http://schemas.microsoft.com/office/powerpoint/2010/main" val="196009214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8" name="Rectangle 7"/>
          <p:cNvSpPr/>
          <p:nvPr userDrawn="1"/>
        </p:nvSpPr>
        <p:spPr>
          <a:xfrm>
            <a:off x="0" y="6563639"/>
            <a:ext cx="9144000" cy="294363"/>
          </a:xfrm>
          <a:prstGeom prst="rect">
            <a:avLst/>
          </a:prstGeom>
          <a:solidFill>
            <a:srgbClr val="004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5" dirty="0"/>
          </a:p>
        </p:txBody>
      </p:sp>
      <p:sp>
        <p:nvSpPr>
          <p:cNvPr id="2" name="Title 1"/>
          <p:cNvSpPr>
            <a:spLocks noGrp="1"/>
          </p:cNvSpPr>
          <p:nvPr>
            <p:ph type="ctrTitle"/>
          </p:nvPr>
        </p:nvSpPr>
        <p:spPr>
          <a:xfrm>
            <a:off x="685800" y="2093728"/>
            <a:ext cx="7772400" cy="2387600"/>
          </a:xfrm>
        </p:spPr>
        <p:txBody>
          <a:bodyPr anchor="b"/>
          <a:lstStyle>
            <a:lvl1pPr algn="ctr">
              <a:defRPr sz="4050" b="1">
                <a:solidFill>
                  <a:srgbClr val="004F71"/>
                </a:solidFill>
              </a:defRPr>
            </a:lvl1pPr>
          </a:lstStyle>
          <a:p>
            <a:r>
              <a:rPr lang="en-US" dirty="0"/>
              <a:t>Click to edit Master title style</a:t>
            </a:r>
          </a:p>
        </p:txBody>
      </p:sp>
      <p:sp>
        <p:nvSpPr>
          <p:cNvPr id="3" name="Subtitle 2"/>
          <p:cNvSpPr>
            <a:spLocks noGrp="1"/>
          </p:cNvSpPr>
          <p:nvPr>
            <p:ph type="subTitle" idx="1"/>
          </p:nvPr>
        </p:nvSpPr>
        <p:spPr>
          <a:xfrm>
            <a:off x="1143000" y="4573403"/>
            <a:ext cx="6858000" cy="341632"/>
          </a:xfrm>
        </p:spPr>
        <p:txBody>
          <a:bodyPr/>
          <a:lstStyle>
            <a:lvl1pPr marL="0" indent="0" algn="ctr">
              <a:buNone/>
              <a:defRPr sz="1620">
                <a:solidFill>
                  <a:srgbClr val="009CA6"/>
                </a:solidFill>
              </a:defRPr>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a:t>Click to edit Master subtitle style</a:t>
            </a:r>
            <a:endParaRPr lang="en-US" dirty="0"/>
          </a:p>
        </p:txBody>
      </p:sp>
      <p:sp>
        <p:nvSpPr>
          <p:cNvPr id="7" name="TextBox 6"/>
          <p:cNvSpPr txBox="1"/>
          <p:nvPr userDrawn="1"/>
        </p:nvSpPr>
        <p:spPr>
          <a:xfrm>
            <a:off x="0" y="6592825"/>
            <a:ext cx="9144000" cy="185885"/>
          </a:xfrm>
          <a:prstGeom prst="rect">
            <a:avLst/>
          </a:prstGeom>
          <a:noFill/>
        </p:spPr>
        <p:txBody>
          <a:bodyPr wrap="square" rtlCol="0">
            <a:spAutoFit/>
          </a:bodyPr>
          <a:lstStyle/>
          <a:p>
            <a:pPr marL="0" marR="0" lvl="1" indent="0" algn="ctr" defTabSz="617220" rtl="0" eaLnBrk="1" fontAlgn="auto" latinLnBrk="0" hangingPunct="1">
              <a:lnSpc>
                <a:spcPct val="100000"/>
              </a:lnSpc>
              <a:spcBef>
                <a:spcPts val="0"/>
              </a:spcBef>
              <a:spcAft>
                <a:spcPts val="0"/>
              </a:spcAft>
              <a:buClrTx/>
              <a:buSzTx/>
              <a:buFontTx/>
              <a:buNone/>
              <a:tabLst/>
              <a:defRPr/>
            </a:pPr>
            <a:r>
              <a:rPr kumimoji="0" lang="en-US" sz="608" b="0" i="0" u="none" strike="noStrike" kern="1200" cap="none" spc="0" normalizeH="0" baseline="0" noProof="0" dirty="0">
                <a:ln>
                  <a:noFill/>
                </a:ln>
                <a:solidFill>
                  <a:schemeClr val="bg1"/>
                </a:solidFill>
                <a:effectLst/>
                <a:uLnTx/>
                <a:uFillTx/>
                <a:latin typeface="+mn-lt"/>
                <a:ea typeface="+mn-ea"/>
                <a:cs typeface="+mn-cs"/>
              </a:rPr>
              <a:t>© 2018 The Water Research Foundation. ALL RIGHTS RESERVED. No part of this presentation may be copied, reproduced, or otherwise utilized without permission.</a:t>
            </a:r>
          </a:p>
        </p:txBody>
      </p:sp>
      <p:pic>
        <p:nvPicPr>
          <p:cNvPr id="9" name="Picture 8"/>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994660" cy="2444496"/>
          </a:xfrm>
          <a:prstGeom prst="rect">
            <a:avLst/>
          </a:prstGeom>
        </p:spPr>
      </p:pic>
    </p:spTree>
    <p:extLst>
      <p:ext uri="{BB962C8B-B14F-4D97-AF65-F5344CB8AC3E}">
        <p14:creationId xmlns:p14="http://schemas.microsoft.com/office/powerpoint/2010/main" val="824153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292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09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7885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369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612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113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8.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60429"/>
            </a:gs>
            <a:gs pos="50000">
              <a:srgbClr val="180F9B"/>
            </a:gs>
            <a:gs pos="100000">
              <a:srgbClr val="06042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25" descr="Geography PPT bann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995988"/>
            <a:ext cx="9144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6" descr="ident-small_4_onscreen_png"/>
          <p:cNvPicPr>
            <a:picLocks noChangeAspect="1" noChangeArrowheads="1"/>
          </p:cNvPicPr>
          <p:nvPr/>
        </p:nvPicPr>
        <p:blipFill>
          <a:blip r:embed="rId14">
            <a:lum bright="100000"/>
            <a:extLst>
              <a:ext uri="{28A0092B-C50C-407E-A947-70E740481C1C}">
                <a14:useLocalDpi xmlns:a14="http://schemas.microsoft.com/office/drawing/2010/main" val="0"/>
              </a:ext>
            </a:extLst>
          </a:blip>
          <a:srcRect/>
          <a:stretch>
            <a:fillRect/>
          </a:stretch>
        </p:blipFill>
        <p:spPr bwMode="black">
          <a:xfrm>
            <a:off x="476250" y="60944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9"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charset="0"/>
        </a:defRPr>
      </a:lvl2pPr>
      <a:lvl3pPr algn="l" rtl="0" eaLnBrk="0" fontAlgn="base" hangingPunct="0">
        <a:spcBef>
          <a:spcPct val="0"/>
        </a:spcBef>
        <a:spcAft>
          <a:spcPct val="0"/>
        </a:spcAft>
        <a:defRPr sz="3600" b="1">
          <a:solidFill>
            <a:srgbClr val="FFCC00"/>
          </a:solidFill>
          <a:latin typeface="Arial" charset="0"/>
        </a:defRPr>
      </a:lvl3pPr>
      <a:lvl4pPr algn="l" rtl="0" eaLnBrk="0" fontAlgn="base" hangingPunct="0">
        <a:spcBef>
          <a:spcPct val="0"/>
        </a:spcBef>
        <a:spcAft>
          <a:spcPct val="0"/>
        </a:spcAft>
        <a:defRPr sz="3600" b="1">
          <a:solidFill>
            <a:srgbClr val="FFCC00"/>
          </a:solidFill>
          <a:latin typeface="Arial" charset="0"/>
        </a:defRPr>
      </a:lvl4pPr>
      <a:lvl5pPr algn="l" rtl="0" eaLnBrk="0" fontAlgn="base" hangingPunct="0">
        <a:spcBef>
          <a:spcPct val="0"/>
        </a:spcBef>
        <a:spcAft>
          <a:spcPct val="0"/>
        </a:spcAft>
        <a:defRPr sz="3600" b="1">
          <a:solidFill>
            <a:srgbClr val="FFCC00"/>
          </a:solidFill>
          <a:latin typeface="Arial" charset="0"/>
        </a:defRPr>
      </a:lvl5pPr>
      <a:lvl6pPr marL="457200" algn="l" rtl="0" eaLnBrk="0" fontAlgn="base" hangingPunct="0">
        <a:spcBef>
          <a:spcPct val="0"/>
        </a:spcBef>
        <a:spcAft>
          <a:spcPct val="0"/>
        </a:spcAft>
        <a:defRPr sz="3600" b="1">
          <a:solidFill>
            <a:srgbClr val="FFCC00"/>
          </a:solidFill>
          <a:latin typeface="Arial" charset="0"/>
        </a:defRPr>
      </a:lvl6pPr>
      <a:lvl7pPr marL="914400" algn="l" rtl="0" eaLnBrk="0" fontAlgn="base" hangingPunct="0">
        <a:spcBef>
          <a:spcPct val="0"/>
        </a:spcBef>
        <a:spcAft>
          <a:spcPct val="0"/>
        </a:spcAft>
        <a:defRPr sz="3600" b="1">
          <a:solidFill>
            <a:srgbClr val="FFCC00"/>
          </a:solidFill>
          <a:latin typeface="Arial" charset="0"/>
        </a:defRPr>
      </a:lvl7pPr>
      <a:lvl8pPr marL="1371600" algn="l" rtl="0" eaLnBrk="0" fontAlgn="base" hangingPunct="0">
        <a:spcBef>
          <a:spcPct val="0"/>
        </a:spcBef>
        <a:spcAft>
          <a:spcPct val="0"/>
        </a:spcAft>
        <a:defRPr sz="3600" b="1">
          <a:solidFill>
            <a:srgbClr val="FFCC00"/>
          </a:solidFill>
          <a:latin typeface="Arial" charset="0"/>
        </a:defRPr>
      </a:lvl8pPr>
      <a:lvl9pPr marL="1828800" algn="l" rtl="0" eaLnBrk="0" fontAlgn="base" hangingPunct="0">
        <a:spcBef>
          <a:spcPct val="0"/>
        </a:spcBef>
        <a:spcAft>
          <a:spcPct val="0"/>
        </a:spcAft>
        <a:defRPr sz="3600" b="1">
          <a:solidFill>
            <a:srgbClr val="FFCC00"/>
          </a:solidFill>
          <a:latin typeface="Arial" charset="0"/>
        </a:defRPr>
      </a:lvl9pPr>
    </p:titleStyle>
    <p:bodyStyle>
      <a:lvl1pPr marL="342900" indent="-342900" algn="l" rtl="0" eaLnBrk="0" fontAlgn="base" hangingPunct="0">
        <a:spcBef>
          <a:spcPct val="20000"/>
        </a:spcBef>
        <a:spcAft>
          <a:spcPct val="0"/>
        </a:spcAft>
        <a:buClr>
          <a:srgbClr val="FFFF99"/>
        </a:buClr>
        <a:buSzPct val="125000"/>
        <a:buFont typeface="Wingdings" panose="05000000000000000000"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anose="05000000000000000000"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anose="05000000000000000000"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60429"/>
            </a:gs>
            <a:gs pos="50000">
              <a:srgbClr val="180F9B"/>
            </a:gs>
            <a:gs pos="100000">
              <a:srgbClr val="06042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26" descr="ident-small_4_onscreen_png"/>
          <p:cNvPicPr>
            <a:picLocks noChangeAspect="1" noChangeArrowheads="1"/>
          </p:cNvPicPr>
          <p:nvPr userDrawn="1"/>
        </p:nvPicPr>
        <p:blipFill>
          <a:blip r:embed="rId13">
            <a:lum bright="100000"/>
            <a:extLst>
              <a:ext uri="{28A0092B-C50C-407E-A947-70E740481C1C}">
                <a14:useLocalDpi xmlns:a14="http://schemas.microsoft.com/office/drawing/2010/main" val="0"/>
              </a:ext>
            </a:extLst>
          </a:blip>
          <a:srcRect/>
          <a:stretch>
            <a:fillRect/>
          </a:stretch>
        </p:blipFill>
        <p:spPr bwMode="black">
          <a:xfrm>
            <a:off x="476250" y="6259513"/>
            <a:ext cx="1143000" cy="42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996240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charset="0"/>
        </a:defRPr>
      </a:lvl2pPr>
      <a:lvl3pPr algn="l" rtl="0" eaLnBrk="0" fontAlgn="base" hangingPunct="0">
        <a:spcBef>
          <a:spcPct val="0"/>
        </a:spcBef>
        <a:spcAft>
          <a:spcPct val="0"/>
        </a:spcAft>
        <a:defRPr sz="3600" b="1">
          <a:solidFill>
            <a:srgbClr val="FFCC00"/>
          </a:solidFill>
          <a:latin typeface="Arial" charset="0"/>
        </a:defRPr>
      </a:lvl3pPr>
      <a:lvl4pPr algn="l" rtl="0" eaLnBrk="0" fontAlgn="base" hangingPunct="0">
        <a:spcBef>
          <a:spcPct val="0"/>
        </a:spcBef>
        <a:spcAft>
          <a:spcPct val="0"/>
        </a:spcAft>
        <a:defRPr sz="3600" b="1">
          <a:solidFill>
            <a:srgbClr val="FFCC00"/>
          </a:solidFill>
          <a:latin typeface="Arial" charset="0"/>
        </a:defRPr>
      </a:lvl4pPr>
      <a:lvl5pPr algn="l" rtl="0" eaLnBrk="0" fontAlgn="base" hangingPunct="0">
        <a:spcBef>
          <a:spcPct val="0"/>
        </a:spcBef>
        <a:spcAft>
          <a:spcPct val="0"/>
        </a:spcAft>
        <a:defRPr sz="3600" b="1">
          <a:solidFill>
            <a:srgbClr val="FFCC00"/>
          </a:solidFill>
          <a:latin typeface="Arial" charset="0"/>
        </a:defRPr>
      </a:lvl5pPr>
      <a:lvl6pPr marL="457200" algn="l" rtl="0" eaLnBrk="0" fontAlgn="base" hangingPunct="0">
        <a:spcBef>
          <a:spcPct val="0"/>
        </a:spcBef>
        <a:spcAft>
          <a:spcPct val="0"/>
        </a:spcAft>
        <a:defRPr sz="3600" b="1">
          <a:solidFill>
            <a:srgbClr val="FFCC00"/>
          </a:solidFill>
          <a:latin typeface="Arial" charset="0"/>
        </a:defRPr>
      </a:lvl6pPr>
      <a:lvl7pPr marL="914400" algn="l" rtl="0" eaLnBrk="0" fontAlgn="base" hangingPunct="0">
        <a:spcBef>
          <a:spcPct val="0"/>
        </a:spcBef>
        <a:spcAft>
          <a:spcPct val="0"/>
        </a:spcAft>
        <a:defRPr sz="3600" b="1">
          <a:solidFill>
            <a:srgbClr val="FFCC00"/>
          </a:solidFill>
          <a:latin typeface="Arial" charset="0"/>
        </a:defRPr>
      </a:lvl7pPr>
      <a:lvl8pPr marL="1371600" algn="l" rtl="0" eaLnBrk="0" fontAlgn="base" hangingPunct="0">
        <a:spcBef>
          <a:spcPct val="0"/>
        </a:spcBef>
        <a:spcAft>
          <a:spcPct val="0"/>
        </a:spcAft>
        <a:defRPr sz="3600" b="1">
          <a:solidFill>
            <a:srgbClr val="FFCC00"/>
          </a:solidFill>
          <a:latin typeface="Arial" charset="0"/>
        </a:defRPr>
      </a:lvl8pPr>
      <a:lvl9pPr marL="1828800" algn="l" rtl="0" eaLnBrk="0" fontAlgn="base" hangingPunct="0">
        <a:spcBef>
          <a:spcPct val="0"/>
        </a:spcBef>
        <a:spcAft>
          <a:spcPct val="0"/>
        </a:spcAft>
        <a:defRPr sz="3600" b="1">
          <a:solidFill>
            <a:srgbClr val="FFCC00"/>
          </a:solidFill>
          <a:latin typeface="Arial"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63639"/>
            <a:ext cx="9144000" cy="294362"/>
          </a:xfrm>
          <a:prstGeom prst="rect">
            <a:avLst/>
          </a:prstGeom>
          <a:solidFill>
            <a:srgbClr val="004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userDrawn="1"/>
        </p:nvSpPr>
        <p:spPr>
          <a:xfrm>
            <a:off x="5323562" y="6595404"/>
            <a:ext cx="3820438"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 2018 The Water Research Foundation. ALL RIGHTS RESERVED.</a:t>
            </a:r>
          </a:p>
        </p:txBody>
      </p:sp>
    </p:spTree>
    <p:extLst>
      <p:ext uri="{BB962C8B-B14F-4D97-AF65-F5344CB8AC3E}">
        <p14:creationId xmlns:p14="http://schemas.microsoft.com/office/powerpoint/2010/main" val="424101656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 name="Rectangle 9"/>
          <p:cNvSpPr/>
          <p:nvPr/>
        </p:nvSpPr>
        <p:spPr>
          <a:xfrm>
            <a:off x="226847" y="6789169"/>
            <a:ext cx="8915400" cy="975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 name="Text Placeholder 2"/>
          <p:cNvSpPr>
            <a:spLocks noGrp="1"/>
          </p:cNvSpPr>
          <p:nvPr>
            <p:ph type="body" idx="1"/>
          </p:nvPr>
        </p:nvSpPr>
        <p:spPr>
          <a:xfrm>
            <a:off x="141763" y="1198034"/>
            <a:ext cx="8881470" cy="1372683"/>
          </a:xfrm>
          <a:prstGeom prst="rect">
            <a:avLst/>
          </a:prstGeom>
        </p:spPr>
        <p:txBody>
          <a:bodyPr vert="horz" wrap="square" lIns="45720" tIns="45720" rIns="4572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141763" y="137585"/>
            <a:ext cx="8881471" cy="761583"/>
          </a:xfrm>
          <a:prstGeom prst="rect">
            <a:avLst/>
          </a:prstGeom>
        </p:spPr>
        <p:txBody>
          <a:bodyPr vert="horz" lIns="45720" tIns="45720" rIns="45720" bIns="45720" rtlCol="0" anchor="b" anchorCtr="0">
            <a:noAutofit/>
          </a:bodyPr>
          <a:lstStyle/>
          <a:p>
            <a:r>
              <a:rPr lang="en-US" dirty="0"/>
              <a:t>Click To Add Title</a:t>
            </a:r>
          </a:p>
        </p:txBody>
      </p:sp>
      <p:sp>
        <p:nvSpPr>
          <p:cNvPr id="2" name="Rectangle 1"/>
          <p:cNvSpPr/>
          <p:nvPr/>
        </p:nvSpPr>
        <p:spPr>
          <a:xfrm>
            <a:off x="8598876" y="6511473"/>
            <a:ext cx="27432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p:cNvSpPr/>
          <p:nvPr/>
        </p:nvSpPr>
        <p:spPr>
          <a:xfrm>
            <a:off x="8875242" y="6510599"/>
            <a:ext cx="274320" cy="365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6" name="Rectangle 5"/>
          <p:cNvSpPr/>
          <p:nvPr/>
        </p:nvSpPr>
        <p:spPr>
          <a:xfrm>
            <a:off x="8876995" y="6145711"/>
            <a:ext cx="27432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9" name="Rectangle 8"/>
          <p:cNvSpPr/>
          <p:nvPr/>
        </p:nvSpPr>
        <p:spPr>
          <a:xfrm>
            <a:off x="226849" y="0"/>
            <a:ext cx="8917151" cy="975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pic>
        <p:nvPicPr>
          <p:cNvPr id="2050" name="Picture 2"/>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20199" y="6259306"/>
            <a:ext cx="527501" cy="389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159663"/>
      </p:ext>
    </p:extLst>
  </p:cSld>
  <p:clrMap bg1="dk1" tx1="lt1" bg2="dk2"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Lst>
  <p:transition>
    <p:fade/>
  </p:transition>
  <p:txStyles>
    <p:titleStyle>
      <a:lvl1pPr algn="l" defTabSz="914400" rtl="0" eaLnBrk="1" latinLnBrk="0" hangingPunct="1">
        <a:spcBef>
          <a:spcPct val="0"/>
        </a:spcBef>
        <a:buNone/>
        <a:defRPr sz="2000" b="0" kern="1200" cap="none" spc="150" baseline="0">
          <a:solidFill>
            <a:schemeClr val="bg1"/>
          </a:solidFill>
          <a:latin typeface="+mj-lt"/>
          <a:ea typeface="+mj-ea"/>
          <a:cs typeface="+mj-cs"/>
        </a:defRPr>
      </a:lvl1pPr>
    </p:titleStyle>
    <p:bodyStyle>
      <a:lvl1pPr marL="228600" indent="-228600" algn="l" defTabSz="914400" rtl="0" eaLnBrk="1" latinLnBrk="0" hangingPunct="1">
        <a:spcBef>
          <a:spcPct val="20000"/>
        </a:spcBef>
        <a:buFont typeface="Arial" pitchFamily="34" charset="0"/>
        <a:buChar char="»"/>
        <a:defRPr sz="1600" kern="1200" cap="none" spc="0" baseline="0">
          <a:solidFill>
            <a:schemeClr val="bg2">
              <a:lumMod val="50000"/>
            </a:schemeClr>
          </a:solidFill>
          <a:latin typeface="+mn-lt"/>
          <a:ea typeface="+mn-ea"/>
          <a:cs typeface="+mn-cs"/>
        </a:defRPr>
      </a:lvl1pPr>
      <a:lvl2pPr marL="457200" indent="-182880" algn="l" defTabSz="914400" rtl="0" eaLnBrk="1" latinLnBrk="0" hangingPunct="1">
        <a:spcBef>
          <a:spcPct val="20000"/>
        </a:spcBef>
        <a:buFont typeface="Arial" pitchFamily="34" charset="0"/>
        <a:buChar char="•"/>
        <a:defRPr sz="1600" kern="1200" baseline="0">
          <a:solidFill>
            <a:schemeClr val="bg2">
              <a:lumMod val="50000"/>
            </a:schemeClr>
          </a:solidFill>
          <a:latin typeface="+mn-lt"/>
          <a:ea typeface="+mn-ea"/>
          <a:cs typeface="+mn-cs"/>
        </a:defRPr>
      </a:lvl2pPr>
      <a:lvl3pPr marL="685800" indent="-228600" algn="l" defTabSz="914400" rtl="0" eaLnBrk="1" latinLnBrk="0" hangingPunct="1">
        <a:spcBef>
          <a:spcPct val="20000"/>
        </a:spcBef>
        <a:buFont typeface="Arial" pitchFamily="34" charset="0"/>
        <a:buChar char="»"/>
        <a:defRPr sz="1400" kern="1200" baseline="0">
          <a:solidFill>
            <a:schemeClr val="bg2">
              <a:lumMod val="50000"/>
            </a:schemeClr>
          </a:solidFill>
          <a:latin typeface="+mn-lt"/>
          <a:ea typeface="+mn-ea"/>
          <a:cs typeface="+mn-cs"/>
        </a:defRPr>
      </a:lvl3pPr>
      <a:lvl4pPr marL="914400" indent="-228600" algn="l" defTabSz="914400" rtl="0" eaLnBrk="1" latinLnBrk="0" hangingPunct="1">
        <a:spcBef>
          <a:spcPct val="20000"/>
        </a:spcBef>
        <a:buFont typeface="Arial" pitchFamily="34" charset="0"/>
        <a:buChar char="•"/>
        <a:defRPr sz="1400" kern="1200" baseline="0">
          <a:solidFill>
            <a:schemeClr val="bg2">
              <a:lumMod val="50000"/>
            </a:schemeClr>
          </a:solidFill>
          <a:latin typeface="+mn-lt"/>
          <a:ea typeface="+mn-ea"/>
          <a:cs typeface="+mn-cs"/>
        </a:defRPr>
      </a:lvl4pPr>
      <a:lvl5pPr marL="1085850" indent="-171450" algn="l" defTabSz="914400" rtl="0" eaLnBrk="1" latinLnBrk="0" hangingPunct="1">
        <a:spcBef>
          <a:spcPct val="20000"/>
        </a:spcBef>
        <a:buFont typeface="Calibri" pitchFamily="34" charset="0"/>
        <a:buChar char="»"/>
        <a:defRPr sz="1200" kern="1200" baseline="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3.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werf.org/" TargetMode="External"/><Relationship Id="rId2" Type="http://schemas.openxmlformats.org/officeDocument/2006/relationships/hyperlink" Target="http://www.waterrf.org/Pages/Index3.aspx" TargetMode="Externa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mailto:nssimon@usgs.gov" TargetMode="External"/><Relationship Id="rId2" Type="http://schemas.openxmlformats.org/officeDocument/2006/relationships/hyperlink" Target="mailto:jalbert@waterrf.org" TargetMode="External"/><Relationship Id="rId1" Type="http://schemas.openxmlformats.org/officeDocument/2006/relationships/slideLayout" Target="../slideLayouts/slideLayout23.xml"/><Relationship Id="rId6" Type="http://schemas.openxmlformats.org/officeDocument/2006/relationships/hyperlink" Target="http://www.waterrf.org/" TargetMode="External"/><Relationship Id="rId5" Type="http://schemas.openxmlformats.org/officeDocument/2006/relationships/hyperlink" Target="mailto:tslonecker@usgs.gov" TargetMode="External"/><Relationship Id="rId4" Type="http://schemas.openxmlformats.org/officeDocument/2006/relationships/hyperlink" Target="mailto:nhall@usgs.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7067"/>
            <a:ext cx="7772400" cy="2387600"/>
          </a:xfrm>
        </p:spPr>
        <p:txBody>
          <a:bodyPr>
            <a:noAutofit/>
          </a:bodyPr>
          <a:lstStyle/>
          <a:p>
            <a:r>
              <a:rPr lang="en-US" sz="4400" dirty="0"/>
              <a:t>WRF Webcast</a:t>
            </a:r>
            <a:br>
              <a:rPr lang="en-US" sz="4400" dirty="0"/>
            </a:br>
            <a:br>
              <a:rPr lang="en-US" sz="4400" dirty="0"/>
            </a:br>
            <a:r>
              <a:rPr lang="en-US" sz="4400" dirty="0"/>
              <a:t>Hyperspectral Characterization of Harmful Algal Blooms</a:t>
            </a:r>
          </a:p>
        </p:txBody>
      </p:sp>
      <p:sp>
        <p:nvSpPr>
          <p:cNvPr id="3" name="Subtitle 2"/>
          <p:cNvSpPr>
            <a:spLocks noGrp="1"/>
          </p:cNvSpPr>
          <p:nvPr>
            <p:ph type="subTitle" idx="1"/>
          </p:nvPr>
        </p:nvSpPr>
        <p:spPr>
          <a:xfrm>
            <a:off x="1143000" y="5419287"/>
            <a:ext cx="6858000" cy="809877"/>
          </a:xfrm>
        </p:spPr>
        <p:txBody>
          <a:bodyPr/>
          <a:lstStyle/>
          <a:p>
            <a:r>
              <a:rPr lang="en-US" dirty="0"/>
              <a:t>June 5, 2018</a:t>
            </a:r>
          </a:p>
        </p:txBody>
      </p:sp>
    </p:spTree>
    <p:extLst>
      <p:ext uri="{BB962C8B-B14F-4D97-AF65-F5344CB8AC3E}">
        <p14:creationId xmlns:p14="http://schemas.microsoft.com/office/powerpoint/2010/main" val="1485764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476F76-7290-435E-9C56-6EBF1A7C392B}"/>
              </a:ext>
            </a:extLst>
          </p:cNvPr>
          <p:cNvPicPr>
            <a:picLocks noChangeAspect="1"/>
          </p:cNvPicPr>
          <p:nvPr/>
        </p:nvPicPr>
        <p:blipFill>
          <a:blip r:embed="rId2"/>
          <a:stretch>
            <a:fillRect/>
          </a:stretch>
        </p:blipFill>
        <p:spPr>
          <a:xfrm>
            <a:off x="167196" y="321187"/>
            <a:ext cx="4761389" cy="853514"/>
          </a:xfrm>
          <a:prstGeom prst="rect">
            <a:avLst/>
          </a:prstGeom>
        </p:spPr>
      </p:pic>
      <p:sp>
        <p:nvSpPr>
          <p:cNvPr id="3" name="TextBox 2">
            <a:extLst>
              <a:ext uri="{FF2B5EF4-FFF2-40B4-BE49-F238E27FC236}">
                <a16:creationId xmlns:a16="http://schemas.microsoft.com/office/drawing/2014/main" id="{23D762D2-27D3-419D-AD9A-1E3F45F64560}"/>
              </a:ext>
            </a:extLst>
          </p:cNvPr>
          <p:cNvSpPr txBox="1"/>
          <p:nvPr/>
        </p:nvSpPr>
        <p:spPr>
          <a:xfrm>
            <a:off x="673346" y="1396876"/>
            <a:ext cx="7638527" cy="6709529"/>
          </a:xfrm>
          <a:prstGeom prst="rect">
            <a:avLst/>
          </a:prstGeom>
          <a:noFill/>
        </p:spPr>
        <p:txBody>
          <a:bodyPr wrap="square" rtlCol="0">
            <a:spAutoFit/>
          </a:bodyPr>
          <a:lstStyle/>
          <a:p>
            <a:endParaRPr lang="en-US" sz="2000" dirty="0">
              <a:solidFill>
                <a:srgbClr val="FFC000"/>
              </a:solidFill>
            </a:endParaRPr>
          </a:p>
          <a:p>
            <a:pPr marL="342900" indent="-342900">
              <a:buFont typeface="Arial" panose="020B0604020202020204" pitchFamily="34" charset="0"/>
              <a:buChar char="•"/>
            </a:pPr>
            <a:r>
              <a:rPr lang="en-US" sz="1800" b="1" i="1" dirty="0">
                <a:solidFill>
                  <a:srgbClr val="FFC000"/>
                </a:solidFill>
              </a:rPr>
              <a:t>Finding HABs and measuring their toxins is a complex task</a:t>
            </a:r>
          </a:p>
          <a:p>
            <a:pPr marL="342900" indent="-342900">
              <a:buFont typeface="Arial" panose="020B0604020202020204" pitchFamily="34" charset="0"/>
              <a:buChar char="•"/>
            </a:pPr>
            <a:endParaRPr lang="en-US" sz="1800" b="1" i="1" dirty="0">
              <a:solidFill>
                <a:srgbClr val="FFC000"/>
              </a:solidFill>
            </a:endParaRPr>
          </a:p>
          <a:p>
            <a:pPr marL="342900" indent="-342900">
              <a:buFont typeface="Arial" panose="020B0604020202020204" pitchFamily="34" charset="0"/>
              <a:buChar char="•"/>
            </a:pPr>
            <a:r>
              <a:rPr lang="en-US" sz="1800" b="1" i="1" dirty="0">
                <a:solidFill>
                  <a:srgbClr val="FFC000"/>
                </a:solidFill>
              </a:rPr>
              <a:t>In addition to being a nuisance to recreation, HABs can also be toxic to human and marine life  </a:t>
            </a:r>
          </a:p>
          <a:p>
            <a:endParaRPr lang="en-US" sz="1800" b="1" i="1" dirty="0">
              <a:solidFill>
                <a:srgbClr val="FFC000"/>
              </a:solidFill>
            </a:endParaRPr>
          </a:p>
          <a:p>
            <a:pPr marL="342900" indent="-342900">
              <a:buFont typeface="Arial" panose="020B0604020202020204" pitchFamily="34" charset="0"/>
              <a:buChar char="•"/>
            </a:pPr>
            <a:r>
              <a:rPr lang="en-US" sz="1800" b="1" i="1" dirty="0">
                <a:solidFill>
                  <a:srgbClr val="FFC000"/>
                </a:solidFill>
              </a:rPr>
              <a:t>Toxic species and toxicity conditions are largely misunderstood and represent a major scientific monitoring need</a:t>
            </a:r>
          </a:p>
          <a:p>
            <a:pPr marL="342900" indent="-342900">
              <a:buFont typeface="Arial" panose="020B0604020202020204" pitchFamily="34" charset="0"/>
              <a:buChar char="•"/>
            </a:pPr>
            <a:endParaRPr lang="en-US" sz="1800" b="1" i="1" dirty="0">
              <a:solidFill>
                <a:srgbClr val="FFC000"/>
              </a:solidFill>
            </a:endParaRPr>
          </a:p>
          <a:p>
            <a:pPr marL="342900" indent="-342900">
              <a:buFont typeface="Arial" panose="020B0604020202020204" pitchFamily="34" charset="0"/>
              <a:buChar char="•"/>
            </a:pPr>
            <a:r>
              <a:rPr lang="en-US" sz="1800" b="1" i="1" dirty="0">
                <a:solidFill>
                  <a:srgbClr val="FFC000"/>
                </a:solidFill>
              </a:rPr>
              <a:t>A methodology to remotely identify and monitor HAB conditions would be of great value to a number of water quality managers</a:t>
            </a:r>
          </a:p>
          <a:p>
            <a:pPr marL="342900" indent="-342900">
              <a:buFont typeface="Arial" panose="020B0604020202020204" pitchFamily="34" charset="0"/>
              <a:buChar char="•"/>
            </a:pPr>
            <a:endParaRPr lang="en-US" sz="1800" b="1" i="1" dirty="0">
              <a:solidFill>
                <a:srgbClr val="FFC000"/>
              </a:solidFill>
            </a:endParaRPr>
          </a:p>
          <a:p>
            <a:pPr marL="342900" indent="-342900">
              <a:buFont typeface="Arial" panose="020B0604020202020204" pitchFamily="34" charset="0"/>
              <a:buChar char="•"/>
            </a:pPr>
            <a:r>
              <a:rPr lang="en-US" sz="1800" b="1" i="1" dirty="0">
                <a:solidFill>
                  <a:srgbClr val="FFC000"/>
                </a:solidFill>
              </a:rPr>
              <a:t>Especially important would be the ability to predict toxic transitions and growth potential</a:t>
            </a:r>
          </a:p>
          <a:p>
            <a:endParaRPr lang="en-US" sz="1800" dirty="0">
              <a:solidFill>
                <a:srgbClr val="FFC000"/>
              </a:solidFill>
            </a:endParaRPr>
          </a:p>
          <a:p>
            <a:endParaRPr lang="en-US" sz="18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p:txBody>
      </p:sp>
    </p:spTree>
    <p:extLst>
      <p:ext uri="{BB962C8B-B14F-4D97-AF65-F5344CB8AC3E}">
        <p14:creationId xmlns:p14="http://schemas.microsoft.com/office/powerpoint/2010/main" val="4004465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93D7A9-F025-426F-9D5E-434E60201F8D}"/>
              </a:ext>
            </a:extLst>
          </p:cNvPr>
          <p:cNvSpPr txBox="1"/>
          <p:nvPr/>
        </p:nvSpPr>
        <p:spPr>
          <a:xfrm>
            <a:off x="1007165" y="755527"/>
            <a:ext cx="8295861" cy="523220"/>
          </a:xfrm>
          <a:prstGeom prst="rect">
            <a:avLst/>
          </a:prstGeom>
          <a:noFill/>
        </p:spPr>
        <p:txBody>
          <a:bodyPr wrap="square" rtlCol="0">
            <a:spAutoFit/>
          </a:bodyPr>
          <a:lstStyle/>
          <a:p>
            <a:r>
              <a:rPr lang="en-US" sz="2800" b="1" i="1" dirty="0">
                <a:solidFill>
                  <a:srgbClr val="FFCC00"/>
                </a:solidFill>
              </a:rPr>
              <a:t>Spectroscopy  -  Imaging</a:t>
            </a:r>
            <a:r>
              <a:rPr lang="en-US" sz="2800" b="1" dirty="0">
                <a:solidFill>
                  <a:srgbClr val="FFCC00"/>
                </a:solidFill>
              </a:rPr>
              <a:t> </a:t>
            </a:r>
            <a:r>
              <a:rPr lang="en-US" sz="2800" b="1" i="1" dirty="0">
                <a:solidFill>
                  <a:srgbClr val="FFCC00"/>
                </a:solidFill>
              </a:rPr>
              <a:t>Spectroscopy</a:t>
            </a:r>
          </a:p>
        </p:txBody>
      </p:sp>
      <p:sp>
        <p:nvSpPr>
          <p:cNvPr id="3" name="TextBox 2">
            <a:extLst>
              <a:ext uri="{FF2B5EF4-FFF2-40B4-BE49-F238E27FC236}">
                <a16:creationId xmlns:a16="http://schemas.microsoft.com/office/drawing/2014/main" id="{C270FF03-FFB6-4ACE-BFCB-E11943BAF72D}"/>
              </a:ext>
            </a:extLst>
          </p:cNvPr>
          <p:cNvSpPr txBox="1"/>
          <p:nvPr/>
        </p:nvSpPr>
        <p:spPr>
          <a:xfrm>
            <a:off x="861393" y="1537744"/>
            <a:ext cx="7964556" cy="2246769"/>
          </a:xfrm>
          <a:prstGeom prst="rect">
            <a:avLst/>
          </a:prstGeom>
          <a:noFill/>
        </p:spPr>
        <p:txBody>
          <a:bodyPr wrap="square" rtlCol="0">
            <a:spAutoFit/>
          </a:bodyPr>
          <a:lstStyle/>
          <a:p>
            <a:r>
              <a:rPr lang="en-US" sz="2000" b="1" i="1" dirty="0">
                <a:solidFill>
                  <a:srgbClr val="FFCC00"/>
                </a:solidFill>
              </a:rPr>
              <a:t>Spectroscopy</a:t>
            </a:r>
            <a:r>
              <a:rPr lang="en-US" sz="2000" i="1" dirty="0">
                <a:solidFill>
                  <a:srgbClr val="FFCC00"/>
                </a:solidFill>
              </a:rPr>
              <a:t> t</a:t>
            </a:r>
            <a:r>
              <a:rPr lang="en-US" sz="2000" dirty="0">
                <a:solidFill>
                  <a:srgbClr val="FFCC00"/>
                </a:solidFill>
              </a:rPr>
              <a:t>he study of the interaction between matter and electromagnetic radiation. Historically, spectroscopy originated through the study of visible light dispersed according to its wavelength, by a prism.</a:t>
            </a:r>
          </a:p>
          <a:p>
            <a:endParaRPr lang="en-US" sz="2000" dirty="0">
              <a:solidFill>
                <a:srgbClr val="FFCC00"/>
              </a:solidFill>
            </a:endParaRPr>
          </a:p>
          <a:p>
            <a:r>
              <a:rPr lang="en-US" sz="2000" b="1" i="1" dirty="0">
                <a:solidFill>
                  <a:srgbClr val="FFCC00"/>
                </a:solidFill>
              </a:rPr>
              <a:t>Imaging Spectroscopy </a:t>
            </a:r>
            <a:r>
              <a:rPr lang="en-US" sz="2000" dirty="0">
                <a:solidFill>
                  <a:srgbClr val="FFCC00"/>
                </a:solidFill>
              </a:rPr>
              <a:t>is the simultaneous acquisition of spatially co-registered images in many spectrally contiguous bands.</a:t>
            </a:r>
          </a:p>
        </p:txBody>
      </p:sp>
      <p:pic>
        <p:nvPicPr>
          <p:cNvPr id="5" name="Picture 4">
            <a:extLst>
              <a:ext uri="{FF2B5EF4-FFF2-40B4-BE49-F238E27FC236}">
                <a16:creationId xmlns:a16="http://schemas.microsoft.com/office/drawing/2014/main" id="{DAF661D6-3FF7-4F94-8941-D762715B5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9660"/>
            <a:ext cx="2610678" cy="2472626"/>
          </a:xfrm>
          <a:prstGeom prst="rect">
            <a:avLst/>
          </a:prstGeom>
        </p:spPr>
      </p:pic>
      <p:pic>
        <p:nvPicPr>
          <p:cNvPr id="7" name="Picture 6">
            <a:extLst>
              <a:ext uri="{FF2B5EF4-FFF2-40B4-BE49-F238E27FC236}">
                <a16:creationId xmlns:a16="http://schemas.microsoft.com/office/drawing/2014/main" id="{4E35F4D6-7A13-4499-B8DA-BF9CC80CC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687" y="4319660"/>
            <a:ext cx="3447198" cy="2538339"/>
          </a:xfrm>
          <a:prstGeom prst="rect">
            <a:avLst/>
          </a:prstGeom>
        </p:spPr>
      </p:pic>
      <p:pic>
        <p:nvPicPr>
          <p:cNvPr id="9" name="Picture 8">
            <a:extLst>
              <a:ext uri="{FF2B5EF4-FFF2-40B4-BE49-F238E27FC236}">
                <a16:creationId xmlns:a16="http://schemas.microsoft.com/office/drawing/2014/main" id="{5883DEB9-6979-4741-A60B-E78FC9824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0678" y="4349129"/>
            <a:ext cx="3220280" cy="2479399"/>
          </a:xfrm>
          <a:prstGeom prst="rect">
            <a:avLst/>
          </a:prstGeom>
        </p:spPr>
      </p:pic>
      <p:sp>
        <p:nvSpPr>
          <p:cNvPr id="10" name="TextBox 9">
            <a:extLst>
              <a:ext uri="{FF2B5EF4-FFF2-40B4-BE49-F238E27FC236}">
                <a16:creationId xmlns:a16="http://schemas.microsoft.com/office/drawing/2014/main" id="{D47FED92-A0DB-4221-9845-5DE861463421}"/>
              </a:ext>
            </a:extLst>
          </p:cNvPr>
          <p:cNvSpPr txBox="1"/>
          <p:nvPr/>
        </p:nvSpPr>
        <p:spPr>
          <a:xfrm>
            <a:off x="-1" y="0"/>
            <a:ext cx="2941983" cy="400110"/>
          </a:xfrm>
          <a:prstGeom prst="rect">
            <a:avLst/>
          </a:prstGeom>
          <a:noFill/>
        </p:spPr>
        <p:txBody>
          <a:bodyPr wrap="square" rtlCol="0">
            <a:spAutoFit/>
          </a:bodyPr>
          <a:lstStyle/>
          <a:p>
            <a:r>
              <a:rPr lang="en-US" sz="2000" i="1" dirty="0">
                <a:solidFill>
                  <a:srgbClr val="FFCC00"/>
                </a:solidFill>
              </a:rPr>
              <a:t>Technology Advances 1</a:t>
            </a:r>
          </a:p>
        </p:txBody>
      </p:sp>
    </p:spTree>
    <p:extLst>
      <p:ext uri="{BB962C8B-B14F-4D97-AF65-F5344CB8AC3E}">
        <p14:creationId xmlns:p14="http://schemas.microsoft.com/office/powerpoint/2010/main" val="814758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6EAE8-5F66-4D92-9687-D6FEF2C48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5184"/>
            <a:ext cx="9144000" cy="1627909"/>
          </a:xfrm>
          <a:prstGeom prst="rect">
            <a:avLst/>
          </a:prstGeom>
        </p:spPr>
      </p:pic>
      <p:pic>
        <p:nvPicPr>
          <p:cNvPr id="4" name="Picture 3">
            <a:extLst>
              <a:ext uri="{FF2B5EF4-FFF2-40B4-BE49-F238E27FC236}">
                <a16:creationId xmlns:a16="http://schemas.microsoft.com/office/drawing/2014/main" id="{A1FF8327-8257-4E1C-A579-38A449CEB705}"/>
              </a:ext>
            </a:extLst>
          </p:cNvPr>
          <p:cNvPicPr>
            <a:picLocks noChangeAspect="1"/>
          </p:cNvPicPr>
          <p:nvPr/>
        </p:nvPicPr>
        <p:blipFill>
          <a:blip r:embed="rId3"/>
          <a:stretch>
            <a:fillRect/>
          </a:stretch>
        </p:blipFill>
        <p:spPr>
          <a:xfrm>
            <a:off x="172278" y="2597427"/>
            <a:ext cx="3260311" cy="2534892"/>
          </a:xfrm>
          <a:prstGeom prst="rect">
            <a:avLst/>
          </a:prstGeom>
        </p:spPr>
      </p:pic>
      <p:pic>
        <p:nvPicPr>
          <p:cNvPr id="8" name="Picture 7">
            <a:extLst>
              <a:ext uri="{FF2B5EF4-FFF2-40B4-BE49-F238E27FC236}">
                <a16:creationId xmlns:a16="http://schemas.microsoft.com/office/drawing/2014/main" id="{60449622-7019-4348-92D4-E6370E8EA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648" y="2623932"/>
            <a:ext cx="5587352" cy="1168902"/>
          </a:xfrm>
          <a:prstGeom prst="rect">
            <a:avLst/>
          </a:prstGeom>
        </p:spPr>
      </p:pic>
      <p:pic>
        <p:nvPicPr>
          <p:cNvPr id="13" name="Picture 12">
            <a:extLst>
              <a:ext uri="{FF2B5EF4-FFF2-40B4-BE49-F238E27FC236}">
                <a16:creationId xmlns:a16="http://schemas.microsoft.com/office/drawing/2014/main" id="{02B210FC-3781-4BCA-952C-AF971A000B6D}"/>
              </a:ext>
            </a:extLst>
          </p:cNvPr>
          <p:cNvPicPr>
            <a:picLocks noChangeAspect="1"/>
          </p:cNvPicPr>
          <p:nvPr/>
        </p:nvPicPr>
        <p:blipFill>
          <a:blip r:embed="rId5"/>
          <a:stretch>
            <a:fillRect/>
          </a:stretch>
        </p:blipFill>
        <p:spPr>
          <a:xfrm>
            <a:off x="3531289" y="3958112"/>
            <a:ext cx="5612711" cy="1174207"/>
          </a:xfrm>
          <a:prstGeom prst="rect">
            <a:avLst/>
          </a:prstGeom>
        </p:spPr>
      </p:pic>
    </p:spTree>
    <p:extLst>
      <p:ext uri="{BB962C8B-B14F-4D97-AF65-F5344CB8AC3E}">
        <p14:creationId xmlns:p14="http://schemas.microsoft.com/office/powerpoint/2010/main" val="3764973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9ED8CB-1B6D-47CF-B60B-57076135EC0E}"/>
              </a:ext>
            </a:extLst>
          </p:cNvPr>
          <p:cNvSpPr txBox="1"/>
          <p:nvPr/>
        </p:nvSpPr>
        <p:spPr>
          <a:xfrm>
            <a:off x="251792" y="622852"/>
            <a:ext cx="8759687" cy="734390"/>
          </a:xfrm>
          <a:prstGeom prst="rect">
            <a:avLst/>
          </a:prstGeom>
          <a:noFill/>
        </p:spPr>
        <p:txBody>
          <a:bodyPr wrap="square" rtlCol="0">
            <a:spAutoFit/>
          </a:bodyPr>
          <a:lstStyle/>
          <a:p>
            <a:pPr algn="ctr"/>
            <a:r>
              <a:rPr lang="en-US" i="1" dirty="0">
                <a:solidFill>
                  <a:srgbClr val="FFCC00"/>
                </a:solidFill>
              </a:rPr>
              <a:t>Compact Imaging Spectrometers</a:t>
            </a:r>
          </a:p>
        </p:txBody>
      </p:sp>
      <p:sp>
        <p:nvSpPr>
          <p:cNvPr id="3" name="TextBox 2">
            <a:extLst>
              <a:ext uri="{FF2B5EF4-FFF2-40B4-BE49-F238E27FC236}">
                <a16:creationId xmlns:a16="http://schemas.microsoft.com/office/drawing/2014/main" id="{CD8B48AF-1627-4625-A709-21728441EBFB}"/>
              </a:ext>
            </a:extLst>
          </p:cNvPr>
          <p:cNvSpPr txBox="1"/>
          <p:nvPr/>
        </p:nvSpPr>
        <p:spPr>
          <a:xfrm>
            <a:off x="-1" y="0"/>
            <a:ext cx="2941983" cy="400110"/>
          </a:xfrm>
          <a:prstGeom prst="rect">
            <a:avLst/>
          </a:prstGeom>
          <a:noFill/>
        </p:spPr>
        <p:txBody>
          <a:bodyPr wrap="square" rtlCol="0">
            <a:spAutoFit/>
          </a:bodyPr>
          <a:lstStyle/>
          <a:p>
            <a:r>
              <a:rPr lang="en-US" sz="2000" i="1" dirty="0">
                <a:solidFill>
                  <a:srgbClr val="FFCC00"/>
                </a:solidFill>
              </a:rPr>
              <a:t>Technology Advances 2</a:t>
            </a:r>
          </a:p>
        </p:txBody>
      </p:sp>
      <p:pic>
        <p:nvPicPr>
          <p:cNvPr id="5" name="Picture 4">
            <a:extLst>
              <a:ext uri="{FF2B5EF4-FFF2-40B4-BE49-F238E27FC236}">
                <a16:creationId xmlns:a16="http://schemas.microsoft.com/office/drawing/2014/main" id="{D4D2784B-02E3-4E28-BB20-B5558F1088C5}"/>
              </a:ext>
            </a:extLst>
          </p:cNvPr>
          <p:cNvPicPr>
            <a:picLocks noChangeAspect="1"/>
          </p:cNvPicPr>
          <p:nvPr/>
        </p:nvPicPr>
        <p:blipFill>
          <a:blip r:embed="rId2"/>
          <a:stretch>
            <a:fillRect/>
          </a:stretch>
        </p:blipFill>
        <p:spPr>
          <a:xfrm>
            <a:off x="0" y="1357242"/>
            <a:ext cx="9342783" cy="5204383"/>
          </a:xfrm>
          <a:prstGeom prst="rect">
            <a:avLst/>
          </a:prstGeom>
        </p:spPr>
      </p:pic>
      <p:pic>
        <p:nvPicPr>
          <p:cNvPr id="6" name="Picture 5">
            <a:extLst>
              <a:ext uri="{FF2B5EF4-FFF2-40B4-BE49-F238E27FC236}">
                <a16:creationId xmlns:a16="http://schemas.microsoft.com/office/drawing/2014/main" id="{A703E41E-ECBA-46E7-BE8B-8B6321E00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413" y="1688546"/>
            <a:ext cx="3308816" cy="2591906"/>
          </a:xfrm>
          <a:prstGeom prst="rect">
            <a:avLst/>
          </a:prstGeom>
        </p:spPr>
      </p:pic>
    </p:spTree>
    <p:extLst>
      <p:ext uri="{BB962C8B-B14F-4D97-AF65-F5344CB8AC3E}">
        <p14:creationId xmlns:p14="http://schemas.microsoft.com/office/powerpoint/2010/main" val="3456137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E7B449-2AC9-4243-868B-A3E264A6717F}"/>
              </a:ext>
            </a:extLst>
          </p:cNvPr>
          <p:cNvSpPr txBox="1"/>
          <p:nvPr/>
        </p:nvSpPr>
        <p:spPr>
          <a:xfrm>
            <a:off x="3800212" y="2600587"/>
            <a:ext cx="2122415" cy="707886"/>
          </a:xfrm>
          <a:prstGeom prst="rect">
            <a:avLst/>
          </a:prstGeom>
          <a:noFill/>
        </p:spPr>
        <p:txBody>
          <a:bodyPr wrap="square" rtlCol="0">
            <a:spAutoFit/>
          </a:bodyPr>
          <a:lstStyle/>
          <a:p>
            <a:r>
              <a:rPr lang="en-US" dirty="0">
                <a:solidFill>
                  <a:srgbClr val="FFFD95"/>
                </a:solidFill>
              </a:rPr>
              <a:t>Video 1</a:t>
            </a:r>
          </a:p>
        </p:txBody>
      </p:sp>
    </p:spTree>
    <p:extLst>
      <p:ext uri="{BB962C8B-B14F-4D97-AF65-F5344CB8AC3E}">
        <p14:creationId xmlns:p14="http://schemas.microsoft.com/office/powerpoint/2010/main" val="2701371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81000" y="418427"/>
            <a:ext cx="8305800" cy="803275"/>
          </a:xfrm>
        </p:spPr>
        <p:txBody>
          <a:bodyPr/>
          <a:lstStyle/>
          <a:p>
            <a:pPr algn="ctr"/>
            <a:r>
              <a:rPr lang="en-US" altLang="en-US" sz="3200" i="1" dirty="0"/>
              <a:t>Hyperspectral Microscopy</a:t>
            </a:r>
          </a:p>
        </p:txBody>
      </p:sp>
      <p:sp>
        <p:nvSpPr>
          <p:cNvPr id="12291" name="Content Placeholder 2"/>
          <p:cNvSpPr>
            <a:spLocks noGrp="1"/>
          </p:cNvSpPr>
          <p:nvPr>
            <p:ph idx="1"/>
          </p:nvPr>
        </p:nvSpPr>
        <p:spPr>
          <a:xfrm>
            <a:off x="568325" y="1235952"/>
            <a:ext cx="8305800" cy="4463843"/>
          </a:xfrm>
        </p:spPr>
        <p:txBody>
          <a:bodyPr/>
          <a:lstStyle/>
          <a:p>
            <a:r>
              <a:rPr lang="en-US" altLang="en-US" sz="1800" i="1" dirty="0">
                <a:solidFill>
                  <a:srgbClr val="FFCC00"/>
                </a:solidFill>
              </a:rPr>
              <a:t>Tunable laser microscope, developed with NIST and </a:t>
            </a:r>
            <a:r>
              <a:rPr lang="en-US" altLang="en-US" sz="1800" i="1" dirty="0" err="1">
                <a:solidFill>
                  <a:srgbClr val="FFCC00"/>
                </a:solidFill>
              </a:rPr>
              <a:t>Mitre</a:t>
            </a:r>
            <a:r>
              <a:rPr lang="en-US" altLang="en-US" sz="1800" i="1" dirty="0">
                <a:solidFill>
                  <a:srgbClr val="FFCC00"/>
                </a:solidFill>
              </a:rPr>
              <a:t>, designed to better characterize earth and medical materials, and microscopic organisms </a:t>
            </a:r>
          </a:p>
          <a:p>
            <a:endParaRPr lang="en-US" altLang="en-US" sz="1800" i="1" dirty="0">
              <a:solidFill>
                <a:srgbClr val="FFCC00"/>
              </a:solidFill>
            </a:endParaRPr>
          </a:p>
          <a:p>
            <a:r>
              <a:rPr lang="en-US" altLang="en-US" sz="1800" i="1" dirty="0">
                <a:solidFill>
                  <a:srgbClr val="FFCC00"/>
                </a:solidFill>
              </a:rPr>
              <a:t>Hyperspectral imaging spectroscopy at the microscope scale</a:t>
            </a:r>
          </a:p>
          <a:p>
            <a:endParaRPr lang="en-US" altLang="en-US" sz="1800" i="1" dirty="0">
              <a:solidFill>
                <a:srgbClr val="FFCC00"/>
              </a:solidFill>
            </a:endParaRPr>
          </a:p>
          <a:p>
            <a:r>
              <a:rPr lang="en-US" altLang="en-US" sz="1800" i="1" dirty="0">
                <a:solidFill>
                  <a:srgbClr val="FFCC00"/>
                </a:solidFill>
              </a:rPr>
              <a:t>Designed to complement and understand spectral response at different remote sensing scales</a:t>
            </a:r>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082" y="3538330"/>
            <a:ext cx="2292350" cy="1753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799" y="5298998"/>
            <a:ext cx="2138915" cy="155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715" y="4954588"/>
            <a:ext cx="3017286"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50" y="4751228"/>
            <a:ext cx="3695104" cy="210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5078EE6-C30A-4C9F-9FB3-D53D50C44B68}"/>
              </a:ext>
            </a:extLst>
          </p:cNvPr>
          <p:cNvPicPr>
            <a:picLocks noChangeAspect="1"/>
          </p:cNvPicPr>
          <p:nvPr/>
        </p:nvPicPr>
        <p:blipFill>
          <a:blip r:embed="rId6"/>
          <a:stretch>
            <a:fillRect/>
          </a:stretch>
        </p:blipFill>
        <p:spPr>
          <a:xfrm>
            <a:off x="0" y="-4154"/>
            <a:ext cx="2981202" cy="536494"/>
          </a:xfrm>
          <a:prstGeom prst="rect">
            <a:avLst/>
          </a:prstGeom>
        </p:spPr>
      </p:pic>
      <p:pic>
        <p:nvPicPr>
          <p:cNvPr id="3" name="Picture 2">
            <a:extLst>
              <a:ext uri="{FF2B5EF4-FFF2-40B4-BE49-F238E27FC236}">
                <a16:creationId xmlns:a16="http://schemas.microsoft.com/office/drawing/2014/main" id="{26D620CC-65C5-4EF3-A580-634DE10AC94D}"/>
              </a:ext>
            </a:extLst>
          </p:cNvPr>
          <p:cNvPicPr>
            <a:picLocks noChangeAspect="1"/>
          </p:cNvPicPr>
          <p:nvPr/>
        </p:nvPicPr>
        <p:blipFill>
          <a:blip r:embed="rId7"/>
          <a:stretch>
            <a:fillRect/>
          </a:stretch>
        </p:blipFill>
        <p:spPr>
          <a:xfrm>
            <a:off x="2619181" y="4061866"/>
            <a:ext cx="1291901" cy="1552483"/>
          </a:xfrm>
          <a:prstGeom prst="rect">
            <a:avLst/>
          </a:prstGeom>
        </p:spPr>
      </p:pic>
      <p:pic>
        <p:nvPicPr>
          <p:cNvPr id="10" name="Picture 9">
            <a:extLst>
              <a:ext uri="{FF2B5EF4-FFF2-40B4-BE49-F238E27FC236}">
                <a16:creationId xmlns:a16="http://schemas.microsoft.com/office/drawing/2014/main" id="{FF778349-0E19-4E75-A401-8179B531B6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2314" y="4017990"/>
            <a:ext cx="1200713" cy="146647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30000" contrast="-48000"/>
                    </a14:imgEffect>
                  </a14:imgLayer>
                </a14:imgProps>
              </a:ext>
              <a:ext uri="{28A0092B-C50C-407E-A947-70E740481C1C}">
                <a14:useLocalDpi xmlns:a14="http://schemas.microsoft.com/office/drawing/2010/main" val="0"/>
              </a:ext>
            </a:extLst>
          </a:blip>
          <a:srcRect/>
          <a:stretch>
            <a:fillRect/>
          </a:stretch>
        </p:blipFill>
        <p:spPr bwMode="auto">
          <a:xfrm>
            <a:off x="4508500" y="1925638"/>
            <a:ext cx="4395788"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03388"/>
            <a:ext cx="4291013"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3"/>
          <p:cNvSpPr txBox="1">
            <a:spLocks noChangeArrowheads="1"/>
          </p:cNvSpPr>
          <p:nvPr/>
        </p:nvSpPr>
        <p:spPr bwMode="auto">
          <a:xfrm>
            <a:off x="519113" y="82550"/>
            <a:ext cx="8478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99"/>
              </a:buClr>
              <a:buSzPct val="125000"/>
              <a:buFont typeface="Wingdings" panose="05000000000000000000" pitchFamily="2" charset="2"/>
              <a:buChar char="§"/>
              <a:defRPr sz="28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buChar char="§"/>
              <a:defRPr sz="24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buChar char="§"/>
              <a:defRPr sz="2000"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9pPr>
          </a:lstStyle>
          <a:p>
            <a:pPr algn="ctr" eaLnBrk="1" hangingPunct="1">
              <a:spcBef>
                <a:spcPct val="0"/>
              </a:spcBef>
              <a:buClrTx/>
              <a:buSzTx/>
              <a:buFontTx/>
              <a:buNone/>
            </a:pPr>
            <a:r>
              <a:rPr lang="en-US" altLang="en-US" sz="3600" i="1" dirty="0">
                <a:solidFill>
                  <a:srgbClr val="FFCC00"/>
                </a:solidFill>
              </a:rPr>
              <a:t>Hyperspectral Microscopy</a:t>
            </a:r>
          </a:p>
          <a:p>
            <a:pPr algn="ctr" eaLnBrk="1" hangingPunct="1">
              <a:spcBef>
                <a:spcPct val="0"/>
              </a:spcBef>
              <a:buClrTx/>
              <a:buSzTx/>
              <a:buFontTx/>
              <a:buNone/>
            </a:pPr>
            <a:r>
              <a:rPr lang="en-US" altLang="en-US" sz="3600" i="1" dirty="0">
                <a:solidFill>
                  <a:srgbClr val="FFCC00"/>
                </a:solidFill>
              </a:rPr>
              <a:t>Details from Harmful Algal Blooms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9ED8CB-1B6D-47CF-B60B-57076135EC0E}"/>
              </a:ext>
            </a:extLst>
          </p:cNvPr>
          <p:cNvSpPr txBox="1"/>
          <p:nvPr/>
        </p:nvSpPr>
        <p:spPr>
          <a:xfrm>
            <a:off x="145774" y="499777"/>
            <a:ext cx="8759687"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FFCC00"/>
                </a:solidFill>
                <a:effectLst/>
                <a:uLnTx/>
                <a:uFillTx/>
                <a:latin typeface="Arial" panose="020B0604020202020204" pitchFamily="34" charset="0"/>
                <a:ea typeface="+mn-ea"/>
                <a:cs typeface="Arial" panose="020B0604020202020204" pitchFamily="34" charset="0"/>
              </a:rPr>
              <a:t>Advantages of Imaging Spectroscopy</a:t>
            </a:r>
          </a:p>
        </p:txBody>
      </p:sp>
      <p:sp>
        <p:nvSpPr>
          <p:cNvPr id="3" name="TextBox 2">
            <a:extLst>
              <a:ext uri="{FF2B5EF4-FFF2-40B4-BE49-F238E27FC236}">
                <a16:creationId xmlns:a16="http://schemas.microsoft.com/office/drawing/2014/main" id="{CD8B48AF-1627-4625-A709-21728441EBFB}"/>
              </a:ext>
            </a:extLst>
          </p:cNvPr>
          <p:cNvSpPr txBox="1"/>
          <p:nvPr/>
        </p:nvSpPr>
        <p:spPr>
          <a:xfrm>
            <a:off x="-1" y="0"/>
            <a:ext cx="2941983"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CC00"/>
                </a:solidFill>
                <a:effectLst/>
                <a:uLnTx/>
                <a:uFillTx/>
                <a:latin typeface="Arial" panose="020B0604020202020204" pitchFamily="34" charset="0"/>
                <a:ea typeface="+mn-ea"/>
                <a:cs typeface="Arial" panose="020B0604020202020204" pitchFamily="34" charset="0"/>
              </a:rPr>
              <a:t>Technology Advances 3</a:t>
            </a:r>
          </a:p>
        </p:txBody>
      </p:sp>
      <p:sp>
        <p:nvSpPr>
          <p:cNvPr id="4" name="TextBox 3">
            <a:extLst>
              <a:ext uri="{FF2B5EF4-FFF2-40B4-BE49-F238E27FC236}">
                <a16:creationId xmlns:a16="http://schemas.microsoft.com/office/drawing/2014/main" id="{15316716-B352-4464-8962-841105D63E0B}"/>
              </a:ext>
            </a:extLst>
          </p:cNvPr>
          <p:cNvSpPr txBox="1"/>
          <p:nvPr/>
        </p:nvSpPr>
        <p:spPr>
          <a:xfrm>
            <a:off x="145774" y="1307330"/>
            <a:ext cx="8759687" cy="2308324"/>
          </a:xfrm>
          <a:prstGeom prst="rect">
            <a:avLst/>
          </a:prstGeom>
          <a:noFill/>
        </p:spPr>
        <p:txBody>
          <a:bodyPr wrap="square" rtlCol="0">
            <a:spAutoFit/>
          </a:bodyPr>
          <a:lstStyle/>
          <a:p>
            <a:pPr marL="342900" indent="-342900">
              <a:buFont typeface="Arial" panose="020B0604020202020204" pitchFamily="34" charset="0"/>
              <a:buChar char="•"/>
            </a:pPr>
            <a:r>
              <a:rPr lang="en-US" sz="2400" i="1" dirty="0">
                <a:solidFill>
                  <a:srgbClr val="FFCC00"/>
                </a:solidFill>
              </a:rPr>
              <a:t>Non-contact, stand-off-detection (microscopy to astronomy)</a:t>
            </a:r>
          </a:p>
          <a:p>
            <a:pPr marL="342900" indent="-342900">
              <a:buFont typeface="Arial" panose="020B0604020202020204" pitchFamily="34" charset="0"/>
              <a:buChar char="•"/>
            </a:pPr>
            <a:endParaRPr lang="en-US" sz="2400" i="1" dirty="0">
              <a:solidFill>
                <a:srgbClr val="FFCC00"/>
              </a:solidFill>
            </a:endParaRPr>
          </a:p>
          <a:p>
            <a:pPr marL="342900" indent="-342900">
              <a:buFont typeface="Arial" panose="020B0604020202020204" pitchFamily="34" charset="0"/>
              <a:buChar char="•"/>
            </a:pPr>
            <a:r>
              <a:rPr lang="en-US" sz="2400" i="1" dirty="0">
                <a:solidFill>
                  <a:srgbClr val="FFCC00"/>
                </a:solidFill>
              </a:rPr>
              <a:t>Repeatable patterns, quantitative results</a:t>
            </a:r>
          </a:p>
          <a:p>
            <a:pPr marL="342900" indent="-342900">
              <a:buFont typeface="Arial" panose="020B0604020202020204" pitchFamily="34" charset="0"/>
              <a:buChar char="•"/>
            </a:pPr>
            <a:endParaRPr lang="en-US" sz="2400" i="1" dirty="0">
              <a:solidFill>
                <a:srgbClr val="FFCC00"/>
              </a:solidFill>
            </a:endParaRPr>
          </a:p>
          <a:p>
            <a:pPr marL="342900" indent="-342900">
              <a:buFont typeface="Arial" panose="020B0604020202020204" pitchFamily="34" charset="0"/>
              <a:buChar char="•"/>
            </a:pPr>
            <a:r>
              <a:rPr lang="en-US" sz="2400" i="1" dirty="0">
                <a:solidFill>
                  <a:srgbClr val="FFCC00"/>
                </a:solidFill>
              </a:rPr>
              <a:t>Image scale can be user defined</a:t>
            </a:r>
          </a:p>
          <a:p>
            <a:endParaRPr lang="en-US" sz="2400" i="1" dirty="0">
              <a:solidFill>
                <a:srgbClr val="FFCC00"/>
              </a:solidFill>
            </a:endParaRPr>
          </a:p>
        </p:txBody>
      </p:sp>
      <p:pic>
        <p:nvPicPr>
          <p:cNvPr id="6" name="Picture 5">
            <a:extLst>
              <a:ext uri="{FF2B5EF4-FFF2-40B4-BE49-F238E27FC236}">
                <a16:creationId xmlns:a16="http://schemas.microsoft.com/office/drawing/2014/main" id="{527B4862-6427-4C14-A922-FEE44CD23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496" y="3457418"/>
            <a:ext cx="2835966" cy="2412448"/>
          </a:xfrm>
          <a:prstGeom prst="rect">
            <a:avLst/>
          </a:prstGeom>
        </p:spPr>
      </p:pic>
      <p:pic>
        <p:nvPicPr>
          <p:cNvPr id="8" name="Picture 7">
            <a:extLst>
              <a:ext uri="{FF2B5EF4-FFF2-40B4-BE49-F238E27FC236}">
                <a16:creationId xmlns:a16="http://schemas.microsoft.com/office/drawing/2014/main" id="{753DEEDF-1330-4E7D-AB92-E03589269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27" y="3357751"/>
            <a:ext cx="4155223" cy="2539466"/>
          </a:xfrm>
          <a:prstGeom prst="rect">
            <a:avLst/>
          </a:prstGeom>
        </p:spPr>
      </p:pic>
    </p:spTree>
    <p:extLst>
      <p:ext uri="{BB962C8B-B14F-4D97-AF65-F5344CB8AC3E}">
        <p14:creationId xmlns:p14="http://schemas.microsoft.com/office/powerpoint/2010/main" val="2585490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A64C-5954-4FED-BDA7-7A2BAD35AB9E}"/>
              </a:ext>
            </a:extLst>
          </p:cNvPr>
          <p:cNvSpPr>
            <a:spLocks noGrp="1"/>
          </p:cNvSpPr>
          <p:nvPr>
            <p:ph type="title"/>
          </p:nvPr>
        </p:nvSpPr>
        <p:spPr/>
        <p:txBody>
          <a:bodyPr/>
          <a:lstStyle/>
          <a:p>
            <a:r>
              <a:rPr lang="en-US" i="1" dirty="0"/>
              <a:t>Hyperspectral Data Transformations</a:t>
            </a:r>
          </a:p>
        </p:txBody>
      </p:sp>
      <p:sp>
        <p:nvSpPr>
          <p:cNvPr id="3" name="Content Placeholder 2">
            <a:extLst>
              <a:ext uri="{FF2B5EF4-FFF2-40B4-BE49-F238E27FC236}">
                <a16:creationId xmlns:a16="http://schemas.microsoft.com/office/drawing/2014/main" id="{43A609CC-992D-497A-B6D5-AAE4ABBA742C}"/>
              </a:ext>
            </a:extLst>
          </p:cNvPr>
          <p:cNvSpPr>
            <a:spLocks noGrp="1"/>
          </p:cNvSpPr>
          <p:nvPr>
            <p:ph idx="1"/>
          </p:nvPr>
        </p:nvSpPr>
        <p:spPr>
          <a:xfrm>
            <a:off x="381000" y="1574800"/>
            <a:ext cx="8305800" cy="4292600"/>
          </a:xfrm>
        </p:spPr>
        <p:txBody>
          <a:bodyPr/>
          <a:lstStyle/>
          <a:p>
            <a:r>
              <a:rPr lang="en-US" sz="2400" i="1" dirty="0">
                <a:solidFill>
                  <a:srgbClr val="FFCC00"/>
                </a:solidFill>
              </a:rPr>
              <a:t>Data transformations</a:t>
            </a:r>
          </a:p>
          <a:p>
            <a:r>
              <a:rPr lang="en-US" sz="2400" i="1" dirty="0" err="1">
                <a:solidFill>
                  <a:srgbClr val="FFCC00"/>
                </a:solidFill>
              </a:rPr>
              <a:t>Parallelpiped</a:t>
            </a:r>
            <a:endParaRPr lang="en-US" sz="2400" i="1" dirty="0">
              <a:solidFill>
                <a:srgbClr val="FFCC00"/>
              </a:solidFill>
            </a:endParaRPr>
          </a:p>
          <a:p>
            <a:r>
              <a:rPr lang="en-US" sz="2400" i="1" dirty="0">
                <a:solidFill>
                  <a:srgbClr val="FFCC00"/>
                </a:solidFill>
              </a:rPr>
              <a:t>Derivative functions</a:t>
            </a:r>
          </a:p>
          <a:p>
            <a:r>
              <a:rPr lang="en-US" sz="2400" i="1" dirty="0">
                <a:solidFill>
                  <a:srgbClr val="FFCC00"/>
                </a:solidFill>
              </a:rPr>
              <a:t>Classification algorithms</a:t>
            </a:r>
          </a:p>
          <a:p>
            <a:r>
              <a:rPr lang="en-US" sz="2400" i="1" dirty="0">
                <a:solidFill>
                  <a:srgbClr val="FFCC00"/>
                </a:solidFill>
              </a:rPr>
              <a:t>Fourier Transforms</a:t>
            </a:r>
          </a:p>
          <a:p>
            <a:r>
              <a:rPr lang="en-US" sz="2400" i="1" dirty="0">
                <a:solidFill>
                  <a:srgbClr val="FFCC00"/>
                </a:solidFill>
              </a:rPr>
              <a:t>Spectral Angle Mapper</a:t>
            </a:r>
          </a:p>
          <a:p>
            <a:r>
              <a:rPr lang="en-US" sz="2400" i="1" dirty="0">
                <a:solidFill>
                  <a:srgbClr val="FFCC00"/>
                </a:solidFill>
              </a:rPr>
              <a:t>Minimum Noise Fraction</a:t>
            </a:r>
          </a:p>
          <a:p>
            <a:r>
              <a:rPr lang="en-US" sz="2400" i="1" dirty="0">
                <a:solidFill>
                  <a:srgbClr val="FFCC00"/>
                </a:solidFill>
              </a:rPr>
              <a:t>Principal Components Analysis</a:t>
            </a:r>
          </a:p>
        </p:txBody>
      </p:sp>
      <p:pic>
        <p:nvPicPr>
          <p:cNvPr id="4" name="Picture 3">
            <a:extLst>
              <a:ext uri="{FF2B5EF4-FFF2-40B4-BE49-F238E27FC236}">
                <a16:creationId xmlns:a16="http://schemas.microsoft.com/office/drawing/2014/main" id="{73D59995-4B01-4B96-B2A9-84CBC3E5864A}"/>
              </a:ext>
            </a:extLst>
          </p:cNvPr>
          <p:cNvPicPr>
            <a:picLocks noChangeAspect="1"/>
          </p:cNvPicPr>
          <p:nvPr/>
        </p:nvPicPr>
        <p:blipFill>
          <a:blip r:embed="rId2"/>
          <a:stretch>
            <a:fillRect/>
          </a:stretch>
        </p:blipFill>
        <p:spPr>
          <a:xfrm>
            <a:off x="5894671" y="2127371"/>
            <a:ext cx="2984841" cy="2190629"/>
          </a:xfrm>
          <a:prstGeom prst="rect">
            <a:avLst/>
          </a:prstGeom>
        </p:spPr>
      </p:pic>
    </p:spTree>
    <p:extLst>
      <p:ext uri="{BB962C8B-B14F-4D97-AF65-F5344CB8AC3E}">
        <p14:creationId xmlns:p14="http://schemas.microsoft.com/office/powerpoint/2010/main" val="4165654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538" y="5997575"/>
            <a:ext cx="2244725" cy="708025"/>
          </a:xfrm>
          <a:prstGeom prst="rect">
            <a:avLst/>
          </a:prstGeom>
          <a:solidFill>
            <a:schemeClr val="accent5">
              <a:lumMod val="1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3" name="Picture 2"/>
          <p:cNvPicPr>
            <a:picLocks noChangeAspect="1"/>
          </p:cNvPicPr>
          <p:nvPr/>
        </p:nvPicPr>
        <p:blipFill>
          <a:blip r:embed="rId3"/>
          <a:stretch>
            <a:fillRect/>
          </a:stretch>
        </p:blipFill>
        <p:spPr>
          <a:xfrm>
            <a:off x="67647" y="1303713"/>
            <a:ext cx="9011724" cy="5554287"/>
          </a:xfrm>
          <a:prstGeom prst="rect">
            <a:avLst/>
          </a:prstGeom>
        </p:spPr>
      </p:pic>
    </p:spTree>
    <p:extLst>
      <p:ext uri="{BB962C8B-B14F-4D97-AF65-F5344CB8AC3E}">
        <p14:creationId xmlns:p14="http://schemas.microsoft.com/office/powerpoint/2010/main" val="2785029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D1E2-FA21-4F6D-8029-7F9CAC03C5C0}"/>
              </a:ext>
            </a:extLst>
          </p:cNvPr>
          <p:cNvSpPr>
            <a:spLocks noGrp="1"/>
          </p:cNvSpPr>
          <p:nvPr>
            <p:ph type="title"/>
          </p:nvPr>
        </p:nvSpPr>
        <p:spPr>
          <a:xfrm>
            <a:off x="628650" y="226502"/>
            <a:ext cx="7886700" cy="1325563"/>
          </a:xfrm>
        </p:spPr>
        <p:txBody>
          <a:bodyPr/>
          <a:lstStyle/>
          <a:p>
            <a:r>
              <a:rPr lang="en-US" dirty="0">
                <a:solidFill>
                  <a:srgbClr val="004F71"/>
                </a:solidFill>
              </a:rPr>
              <a:t>WRF Source Water Research</a:t>
            </a:r>
          </a:p>
        </p:txBody>
      </p:sp>
      <p:sp>
        <p:nvSpPr>
          <p:cNvPr id="3" name="Content Placeholder 2">
            <a:extLst>
              <a:ext uri="{FF2B5EF4-FFF2-40B4-BE49-F238E27FC236}">
                <a16:creationId xmlns:a16="http://schemas.microsoft.com/office/drawing/2014/main" id="{63B85374-4914-4150-A3E1-DA4D9AF8F3CA}"/>
              </a:ext>
            </a:extLst>
          </p:cNvPr>
          <p:cNvSpPr>
            <a:spLocks noGrp="1"/>
          </p:cNvSpPr>
          <p:nvPr>
            <p:ph idx="1"/>
          </p:nvPr>
        </p:nvSpPr>
        <p:spPr>
          <a:xfrm>
            <a:off x="628650" y="1426230"/>
            <a:ext cx="7886700" cy="4851400"/>
          </a:xfrm>
        </p:spPr>
        <p:txBody>
          <a:bodyPr>
            <a:normAutofit/>
          </a:bodyPr>
          <a:lstStyle/>
          <a:p>
            <a:r>
              <a:rPr lang="en-US" dirty="0"/>
              <a:t>The integrated Water Research Foundation offers a stronger, broader, more interconnected research agenda with greater value and services to subscribers and funders. </a:t>
            </a:r>
          </a:p>
          <a:p>
            <a:r>
              <a:rPr lang="en-US" dirty="0"/>
              <a:t>WRF has a robust body of work on cyanobacteria that covers occurrence, treatment, prevention and communications.</a:t>
            </a:r>
          </a:p>
          <a:p>
            <a:r>
              <a:rPr lang="en-US" dirty="0"/>
              <a:t>Check out Legacy WRF (</a:t>
            </a:r>
            <a:r>
              <a:rPr lang="en-US" dirty="0">
                <a:hlinkClick r:id="rId2"/>
              </a:rPr>
              <a:t>waterrf.org</a:t>
            </a:r>
            <a:r>
              <a:rPr lang="en-US" dirty="0"/>
              <a:t>) and Legacy WE&amp;RF (</a:t>
            </a:r>
            <a:r>
              <a:rPr lang="en-US" dirty="0">
                <a:hlinkClick r:id="rId3"/>
              </a:rPr>
              <a:t>werf.org</a:t>
            </a:r>
            <a:r>
              <a:rPr lang="en-US" dirty="0"/>
              <a:t>) websites for projects. </a:t>
            </a:r>
          </a:p>
          <a:p>
            <a:endParaRPr lang="en-US" dirty="0"/>
          </a:p>
        </p:txBody>
      </p:sp>
    </p:spTree>
    <p:extLst>
      <p:ext uri="{BB962C8B-B14F-4D97-AF65-F5344CB8AC3E}">
        <p14:creationId xmlns:p14="http://schemas.microsoft.com/office/powerpoint/2010/main" val="3198907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41718" y="1739244"/>
            <a:ext cx="3824357" cy="5118755"/>
          </a:xfrm>
        </p:spPr>
      </p:pic>
      <p:sp>
        <p:nvSpPr>
          <p:cNvPr id="2" name="Title 1"/>
          <p:cNvSpPr>
            <a:spLocks noGrp="1"/>
          </p:cNvSpPr>
          <p:nvPr>
            <p:ph type="title"/>
          </p:nvPr>
        </p:nvSpPr>
        <p:spPr/>
        <p:txBody>
          <a:bodyPr/>
          <a:lstStyle/>
          <a:p>
            <a:r>
              <a:rPr lang="en-US"/>
              <a:t>Chlorophyll A</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8" y="1295400"/>
            <a:ext cx="5208766" cy="2503602"/>
          </a:xfrm>
          <a:prstGeom prst="rect">
            <a:avLst/>
          </a:prstGeom>
        </p:spPr>
      </p:pic>
      <p:sp useBgFill="1">
        <p:nvSpPr>
          <p:cNvPr id="6" name="TextBox 5"/>
          <p:cNvSpPr txBox="1"/>
          <p:nvPr/>
        </p:nvSpPr>
        <p:spPr>
          <a:xfrm>
            <a:off x="5303034" y="1739244"/>
            <a:ext cx="3840966" cy="83427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542760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4998" y="0"/>
            <a:ext cx="4619002" cy="6858000"/>
          </a:xfrm>
          <a:prstGeom prst="rect">
            <a:avLst/>
          </a:prstGeom>
        </p:spPr>
      </p:pic>
    </p:spTree>
    <p:extLst>
      <p:ext uri="{BB962C8B-B14F-4D97-AF65-F5344CB8AC3E}">
        <p14:creationId xmlns:p14="http://schemas.microsoft.com/office/powerpoint/2010/main" val="2784771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5E02EE-3E65-40B1-AE74-470C77BC5561}"/>
              </a:ext>
            </a:extLst>
          </p:cNvPr>
          <p:cNvSpPr txBox="1"/>
          <p:nvPr/>
        </p:nvSpPr>
        <p:spPr>
          <a:xfrm>
            <a:off x="2457974" y="2835479"/>
            <a:ext cx="4186107" cy="707886"/>
          </a:xfrm>
          <a:prstGeom prst="rect">
            <a:avLst/>
          </a:prstGeom>
          <a:noFill/>
        </p:spPr>
        <p:txBody>
          <a:bodyPr wrap="square" rtlCol="0">
            <a:spAutoFit/>
          </a:bodyPr>
          <a:lstStyle/>
          <a:p>
            <a:pPr algn="ctr"/>
            <a:r>
              <a:rPr lang="en-US" dirty="0">
                <a:solidFill>
                  <a:srgbClr val="FFFD95"/>
                </a:solidFill>
              </a:rPr>
              <a:t>Video 2</a:t>
            </a:r>
          </a:p>
        </p:txBody>
      </p:sp>
    </p:spTree>
    <p:extLst>
      <p:ext uri="{BB962C8B-B14F-4D97-AF65-F5344CB8AC3E}">
        <p14:creationId xmlns:p14="http://schemas.microsoft.com/office/powerpoint/2010/main" val="2648243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14AA-A3EE-4DCF-9DAA-1B6A432C967D}"/>
              </a:ext>
            </a:extLst>
          </p:cNvPr>
          <p:cNvSpPr>
            <a:spLocks noGrp="1"/>
          </p:cNvSpPr>
          <p:nvPr>
            <p:ph type="title"/>
          </p:nvPr>
        </p:nvSpPr>
        <p:spPr/>
        <p:txBody>
          <a:bodyPr/>
          <a:lstStyle/>
          <a:p>
            <a:r>
              <a:rPr lang="en-US" sz="2800" dirty="0"/>
              <a:t>Molecular methods - DNA</a:t>
            </a:r>
          </a:p>
        </p:txBody>
      </p:sp>
      <p:sp>
        <p:nvSpPr>
          <p:cNvPr id="3" name="Content Placeholder 2">
            <a:extLst>
              <a:ext uri="{FF2B5EF4-FFF2-40B4-BE49-F238E27FC236}">
                <a16:creationId xmlns:a16="http://schemas.microsoft.com/office/drawing/2014/main" id="{F7479813-EF0A-407D-8356-4C43867CD4A3}"/>
              </a:ext>
            </a:extLst>
          </p:cNvPr>
          <p:cNvSpPr>
            <a:spLocks noGrp="1"/>
          </p:cNvSpPr>
          <p:nvPr>
            <p:ph idx="1"/>
          </p:nvPr>
        </p:nvSpPr>
        <p:spPr/>
        <p:txBody>
          <a:bodyPr/>
          <a:lstStyle/>
          <a:p>
            <a:r>
              <a:rPr lang="en-US" sz="2000" dirty="0"/>
              <a:t>After morphological assessment and identification:</a:t>
            </a:r>
          </a:p>
          <a:p>
            <a:endParaRPr lang="en-US" sz="2000" dirty="0"/>
          </a:p>
          <a:p>
            <a:r>
              <a:rPr lang="en-US" sz="2000" dirty="0"/>
              <a:t>Phylogenetic analysis (evolutionary relationships and identification) based on the 16S </a:t>
            </a:r>
            <a:r>
              <a:rPr lang="en-US" sz="2000" dirty="0" err="1"/>
              <a:t>rRNA</a:t>
            </a:r>
            <a:r>
              <a:rPr lang="en-US" sz="2000" dirty="0"/>
              <a:t> gene - a widely used tool for bacterial taxonomy </a:t>
            </a:r>
          </a:p>
          <a:p>
            <a:endParaRPr lang="en-US" sz="2000" dirty="0"/>
          </a:p>
          <a:p>
            <a:r>
              <a:rPr lang="en-US" sz="2000" dirty="0"/>
              <a:t>The 16S </a:t>
            </a:r>
            <a:r>
              <a:rPr lang="en-US" sz="2000" dirty="0" err="1"/>
              <a:t>rRNA</a:t>
            </a:r>
            <a:r>
              <a:rPr lang="en-US" sz="2000" dirty="0"/>
              <a:t> gene is genetically stable as it is essential for cell functionality</a:t>
            </a:r>
          </a:p>
          <a:p>
            <a:endParaRPr lang="en-US" sz="2000" dirty="0"/>
          </a:p>
        </p:txBody>
      </p:sp>
    </p:spTree>
    <p:extLst>
      <p:ext uri="{BB962C8B-B14F-4D97-AF65-F5344CB8AC3E}">
        <p14:creationId xmlns:p14="http://schemas.microsoft.com/office/powerpoint/2010/main" val="4010958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C5114-A1B8-4DDB-A00B-1754CDCB14D6}"/>
              </a:ext>
            </a:extLst>
          </p:cNvPr>
          <p:cNvSpPr>
            <a:spLocks noGrp="1"/>
          </p:cNvSpPr>
          <p:nvPr>
            <p:ph type="title"/>
          </p:nvPr>
        </p:nvSpPr>
        <p:spPr/>
        <p:txBody>
          <a:bodyPr/>
          <a:lstStyle/>
          <a:p>
            <a:r>
              <a:rPr lang="en-US" sz="2800" dirty="0"/>
              <a:t>Molecular methods - DNA</a:t>
            </a:r>
          </a:p>
        </p:txBody>
      </p:sp>
      <p:sp>
        <p:nvSpPr>
          <p:cNvPr id="3" name="Content Placeholder 2">
            <a:extLst>
              <a:ext uri="{FF2B5EF4-FFF2-40B4-BE49-F238E27FC236}">
                <a16:creationId xmlns:a16="http://schemas.microsoft.com/office/drawing/2014/main" id="{B293B02C-34CB-4453-8E8C-7AE9CE8D2222}"/>
              </a:ext>
            </a:extLst>
          </p:cNvPr>
          <p:cNvSpPr>
            <a:spLocks noGrp="1"/>
          </p:cNvSpPr>
          <p:nvPr>
            <p:ph idx="1"/>
          </p:nvPr>
        </p:nvSpPr>
        <p:spPr/>
        <p:txBody>
          <a:bodyPr/>
          <a:lstStyle/>
          <a:p>
            <a:r>
              <a:rPr lang="en-US" sz="2000" dirty="0"/>
              <a:t>Extract cyanobacterial DNA using a cyanobacterial-specific protocol</a:t>
            </a:r>
          </a:p>
          <a:p>
            <a:endParaRPr lang="en-US" sz="2000" dirty="0"/>
          </a:p>
          <a:p>
            <a:r>
              <a:rPr lang="en-US" sz="2000" dirty="0"/>
              <a:t>Perform amplification reactions using PCR with primers specific for the 16S </a:t>
            </a:r>
            <a:r>
              <a:rPr lang="en-US" sz="2000" dirty="0" err="1"/>
              <a:t>rRNA</a:t>
            </a:r>
            <a:r>
              <a:rPr lang="en-US" sz="2000" dirty="0"/>
              <a:t> gene in cyanobacteria</a:t>
            </a:r>
          </a:p>
          <a:p>
            <a:endParaRPr lang="en-US" sz="2000" dirty="0"/>
          </a:p>
          <a:p>
            <a:r>
              <a:rPr lang="en-US" sz="2000" dirty="0"/>
              <a:t>Amplified fragments are visualized in agarose gels and photographed</a:t>
            </a:r>
          </a:p>
          <a:p>
            <a:endParaRPr lang="en-US" sz="2000" dirty="0"/>
          </a:p>
          <a:p>
            <a:r>
              <a:rPr lang="en-US" sz="2000" dirty="0"/>
              <a:t>Automated DNA sequencing to confirm PCR results</a:t>
            </a:r>
          </a:p>
        </p:txBody>
      </p:sp>
    </p:spTree>
    <p:extLst>
      <p:ext uri="{BB962C8B-B14F-4D97-AF65-F5344CB8AC3E}">
        <p14:creationId xmlns:p14="http://schemas.microsoft.com/office/powerpoint/2010/main" val="1577429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CD8346-D937-420B-82D0-4E649452494C}"/>
              </a:ext>
            </a:extLst>
          </p:cNvPr>
          <p:cNvSpPr/>
          <p:nvPr/>
        </p:nvSpPr>
        <p:spPr>
          <a:xfrm>
            <a:off x="288760" y="77002"/>
            <a:ext cx="8494294"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This project includes ground proofing of spectral data and  water quality analyses of water column samples collected with cyanobacteria samples.</a:t>
            </a:r>
          </a:p>
        </p:txBody>
      </p:sp>
      <p:sp>
        <p:nvSpPr>
          <p:cNvPr id="6" name="Rectangle 5">
            <a:extLst>
              <a:ext uri="{FF2B5EF4-FFF2-40B4-BE49-F238E27FC236}">
                <a16:creationId xmlns:a16="http://schemas.microsoft.com/office/drawing/2014/main" id="{2E960E3F-BB94-4CEE-B5B1-0B18478EABDE}"/>
              </a:ext>
            </a:extLst>
          </p:cNvPr>
          <p:cNvSpPr/>
          <p:nvPr/>
        </p:nvSpPr>
        <p:spPr>
          <a:xfrm>
            <a:off x="144379" y="1522693"/>
            <a:ext cx="8999622" cy="44627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24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he added value of water quality analyses </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is related to</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recognition that chromophores (pigments) can be:   </a:t>
            </a:r>
          </a:p>
          <a:p>
            <a:pPr marL="400050" marR="0" lvl="0" indent="-400050" algn="l" defTabSz="914400" rtl="0" eaLnBrk="0" fontAlgn="base" latinLnBrk="0" hangingPunct="0">
              <a:lnSpc>
                <a:spcPct val="100000"/>
              </a:lnSpc>
              <a:spcBef>
                <a:spcPct val="0"/>
              </a:spcBef>
              <a:spcAft>
                <a:spcPct val="0"/>
              </a:spcAft>
              <a:buClrTx/>
              <a:buSzTx/>
              <a:buFontTx/>
              <a:buAutoNum type="romanLcParenBoth"/>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polar molecules , or – </a:t>
            </a:r>
          </a:p>
          <a:p>
            <a:pPr marL="400050" marR="0" lvl="0" indent="-400050" algn="l" defTabSz="914400" rtl="0" eaLnBrk="0" fontAlgn="base" latinLnBrk="0" hangingPunct="0">
              <a:lnSpc>
                <a:spcPct val="100000"/>
              </a:lnSpc>
              <a:spcBef>
                <a:spcPct val="0"/>
              </a:spcBef>
              <a:spcAft>
                <a:spcPct val="0"/>
              </a:spcAft>
              <a:buClrTx/>
              <a:buSzTx/>
              <a:buFontTx/>
              <a:buAutoNum type="romanLcParenBoth" startAt="2"/>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pigment molecules associated with large proteins .</a:t>
            </a:r>
          </a:p>
          <a:p>
            <a:pPr marL="400050" marR="0" lvl="0" indent="-400050" algn="l" defTabSz="914400" rtl="0" eaLnBrk="0" fontAlgn="base" latinLnBrk="0" hangingPunct="0">
              <a:lnSpc>
                <a:spcPct val="100000"/>
              </a:lnSpc>
              <a:spcBef>
                <a:spcPct val="0"/>
              </a:spcBef>
              <a:spcAft>
                <a:spcPct val="0"/>
              </a:spcAft>
              <a:buClrTx/>
              <a:buSzTx/>
              <a:buFontTx/>
              <a:buAutoNum type="romanLcParenBoth" startAt="2"/>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Both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i</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and (ii) respond to changes in water quality conditions by</a:t>
            </a:r>
          </a:p>
          <a:p>
            <a:pPr marL="342900" marR="0" lvl="0" indent="-342900" algn="l" defTabSz="914400" rtl="0" eaLnBrk="0" fontAlgn="base" latinLnBrk="0" hangingPunct="0">
              <a:lnSpc>
                <a:spcPct val="100000"/>
              </a:lnSpc>
              <a:spcBef>
                <a:spcPct val="0"/>
              </a:spcBef>
              <a:spcAft>
                <a:spcPct val="0"/>
              </a:spcAft>
              <a:buClrTx/>
              <a:buSzTx/>
              <a:buFont typeface="+mj-lt"/>
              <a:buAutoNum type="arabicParen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modifying  distribution of charge within the pigment, or </a:t>
            </a:r>
          </a:p>
          <a:p>
            <a:pPr marL="342900" marR="0" lvl="0" indent="-342900" algn="l" defTabSz="914400" rtl="0" eaLnBrk="0" fontAlgn="base" latinLnBrk="0" hangingPunct="0">
              <a:lnSpc>
                <a:spcPct val="100000"/>
              </a:lnSpc>
              <a:spcBef>
                <a:spcPct val="0"/>
              </a:spcBef>
              <a:spcAft>
                <a:spcPct val="0"/>
              </a:spcAft>
              <a:buClrTx/>
              <a:buSzTx/>
              <a:buFont typeface="+mj-lt"/>
              <a:buAutoNum type="arabicParen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changing the structure of the associated protein attached to the pigment molecule</a:t>
            </a: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This leads to </a:t>
            </a:r>
            <a:r>
              <a:rPr kumimoji="0" lang="en-US" sz="24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changes in absorption (spectrum) characteristics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Our work addresses </a:t>
            </a:r>
          </a:p>
          <a:p>
            <a:pPr marL="342900" marR="0" lvl="0" indent="-342900" algn="l" defTabSz="914400" rtl="0" eaLnBrk="0" fontAlgn="base" latinLnBrk="0" hangingPunct="0">
              <a:lnSpc>
                <a:spcPct val="100000"/>
              </a:lnSpc>
              <a:spcBef>
                <a:spcPct val="0"/>
              </a:spcBef>
              <a:spcAft>
                <a:spcPct val="0"/>
              </a:spcAft>
              <a:buClrTx/>
              <a:buSzTx/>
              <a:buFontTx/>
              <a:buAutoNum type="alphaLcParenBoth"/>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What happens when spectra appear not to have identifiable peaks or to have 	extraneous peaks?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 What  water quality conditions can we identify from the spectra of algal and  	cyanobacteria pigments?</a:t>
            </a:r>
          </a:p>
        </p:txBody>
      </p:sp>
    </p:spTree>
    <p:extLst>
      <p:ext uri="{BB962C8B-B14F-4D97-AF65-F5344CB8AC3E}">
        <p14:creationId xmlns:p14="http://schemas.microsoft.com/office/powerpoint/2010/main" val="681316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1D62E25-86B1-4BE7-8477-4AC80163A13D}"/>
              </a:ext>
            </a:extLst>
          </p:cNvPr>
          <p:cNvGraphicFramePr/>
          <p:nvPr>
            <p:extLst/>
          </p:nvPr>
        </p:nvGraphicFramePr>
        <p:xfrm>
          <a:off x="779644" y="0"/>
          <a:ext cx="7199698" cy="5505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6945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C52800D-819C-440E-8005-40B541A1E9E4}"/>
              </a:ext>
            </a:extLst>
          </p:cNvPr>
          <p:cNvGraphicFramePr>
            <a:graphicFrameLocks/>
          </p:cNvGraphicFramePr>
          <p:nvPr>
            <p:extLst/>
          </p:nvPr>
        </p:nvGraphicFramePr>
        <p:xfrm>
          <a:off x="5048450" y="2090666"/>
          <a:ext cx="3878980" cy="41099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A9266423-DB1E-4FCE-ABA6-54B4196755C3}"/>
              </a:ext>
            </a:extLst>
          </p:cNvPr>
          <p:cNvGraphicFramePr/>
          <p:nvPr>
            <p:extLst/>
          </p:nvPr>
        </p:nvGraphicFramePr>
        <p:xfrm>
          <a:off x="731519" y="1864472"/>
          <a:ext cx="4100362" cy="456237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DDD0F0B-870C-4100-94D8-F2AE8A650A4B}"/>
              </a:ext>
            </a:extLst>
          </p:cNvPr>
          <p:cNvSpPr txBox="1"/>
          <p:nvPr/>
        </p:nvSpPr>
        <p:spPr>
          <a:xfrm>
            <a:off x="317634" y="664143"/>
            <a:ext cx="8826366"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mn-ea"/>
                <a:cs typeface="+mn-cs"/>
              </a:rPr>
              <a:t>Phycocyanin – the major pigment of cyanobacteria - changes major absorption wavelength and decreases adsorption in response  to changes from a neutral to alkaline water column.</a:t>
            </a:r>
          </a:p>
        </p:txBody>
      </p:sp>
    </p:spTree>
    <p:extLst>
      <p:ext uri="{BB962C8B-B14F-4D97-AF65-F5344CB8AC3E}">
        <p14:creationId xmlns:p14="http://schemas.microsoft.com/office/powerpoint/2010/main" val="546526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538" y="5997575"/>
            <a:ext cx="2244725" cy="708025"/>
          </a:xfrm>
          <a:prstGeom prst="rect">
            <a:avLst/>
          </a:prstGeom>
          <a:solidFill>
            <a:schemeClr val="accent5">
              <a:lumMod val="10000"/>
            </a:schemeClr>
          </a:solidFill>
        </p:spPr>
        <p:txBody>
          <a:bodyPr>
            <a:spAutoFit/>
          </a:bodyPr>
          <a:lstStyle/>
          <a:p>
            <a:pPr eaLnBrk="1" hangingPunct="1">
              <a:defRPr/>
            </a:pPr>
            <a:endParaRPr lang="en-US" dirty="0">
              <a:latin typeface="Arial" charset="0"/>
              <a:cs typeface="Arial" charset="0"/>
            </a:endParaRPr>
          </a:p>
        </p:txBody>
      </p:sp>
      <p:sp>
        <p:nvSpPr>
          <p:cNvPr id="19459" name="Rectangle 8"/>
          <p:cNvSpPr>
            <a:spLocks noGrp="1" noChangeArrowheads="1"/>
          </p:cNvSpPr>
          <p:nvPr>
            <p:ph type="ctrTitle"/>
          </p:nvPr>
        </p:nvSpPr>
        <p:spPr>
          <a:xfrm>
            <a:off x="128588" y="1660525"/>
            <a:ext cx="9015412" cy="527050"/>
          </a:xfrm>
        </p:spPr>
        <p:txBody>
          <a:bodyPr/>
          <a:lstStyle/>
          <a:p>
            <a:pPr algn="ctr"/>
            <a:r>
              <a:rPr lang="en-US" altLang="en-US" sz="2800" i="1" dirty="0">
                <a:solidFill>
                  <a:srgbClr val="FFCC99"/>
                </a:solidFill>
              </a:rPr>
              <a:t>Opportunities in the Remote Sensing of HABs and Water Quality</a:t>
            </a:r>
          </a:p>
        </p:txBody>
      </p:sp>
      <p:sp>
        <p:nvSpPr>
          <p:cNvPr id="3" name="TextBox 2"/>
          <p:cNvSpPr txBox="1"/>
          <p:nvPr/>
        </p:nvSpPr>
        <p:spPr>
          <a:xfrm>
            <a:off x="128589" y="2696066"/>
            <a:ext cx="8864582" cy="3170099"/>
          </a:xfrm>
          <a:prstGeom prst="rect">
            <a:avLst/>
          </a:prstGeom>
          <a:noFill/>
        </p:spPr>
        <p:txBody>
          <a:bodyPr wrap="square" rtlCol="0">
            <a:spAutoFit/>
          </a:bodyPr>
          <a:lstStyle/>
          <a:p>
            <a:pPr marL="342900" indent="-342900">
              <a:buFont typeface="Arial" panose="020B0604020202020204" pitchFamily="34" charset="0"/>
              <a:buChar char="•"/>
            </a:pPr>
            <a:r>
              <a:rPr lang="en-US" sz="2000" b="1" i="1" dirty="0">
                <a:solidFill>
                  <a:srgbClr val="FFCC99"/>
                </a:solidFill>
              </a:rPr>
              <a:t>Build HSI Microscopic Library of HABs and related conditions</a:t>
            </a:r>
          </a:p>
          <a:p>
            <a:pPr marL="342900" indent="-342900">
              <a:buFont typeface="Arial" panose="020B0604020202020204" pitchFamily="34" charset="0"/>
              <a:buChar char="•"/>
            </a:pPr>
            <a:endParaRPr lang="en-US" sz="2000" b="1" i="1" dirty="0">
              <a:solidFill>
                <a:srgbClr val="FFCC99"/>
              </a:solidFill>
            </a:endParaRPr>
          </a:p>
          <a:p>
            <a:pPr marL="342900" indent="-342900">
              <a:buFont typeface="Arial" panose="020B0604020202020204" pitchFamily="34" charset="0"/>
              <a:buChar char="•"/>
            </a:pPr>
            <a:r>
              <a:rPr lang="en-US" sz="2000" b="1" i="1" dirty="0">
                <a:solidFill>
                  <a:srgbClr val="FFCC99"/>
                </a:solidFill>
              </a:rPr>
              <a:t>Establish species-specific identification algorithms</a:t>
            </a:r>
          </a:p>
          <a:p>
            <a:pPr marL="342900" indent="-342900">
              <a:buFont typeface="Arial" panose="020B0604020202020204" pitchFamily="34" charset="0"/>
              <a:buChar char="•"/>
            </a:pPr>
            <a:endParaRPr lang="en-US" sz="2000" b="1" i="1" dirty="0">
              <a:solidFill>
                <a:srgbClr val="FFCC99"/>
              </a:solidFill>
            </a:endParaRPr>
          </a:p>
          <a:p>
            <a:pPr marL="342900" indent="-342900">
              <a:buFont typeface="Arial" panose="020B0604020202020204" pitchFamily="34" charset="0"/>
              <a:buChar char="•"/>
            </a:pPr>
            <a:r>
              <a:rPr lang="en-US" sz="2000" b="1" i="1" dirty="0">
                <a:solidFill>
                  <a:srgbClr val="FFCC99"/>
                </a:solidFill>
              </a:rPr>
              <a:t>Develop research and development agenda for  HSIM, CIS and UAV</a:t>
            </a:r>
          </a:p>
          <a:p>
            <a:pPr marL="342900" indent="-342900">
              <a:buFont typeface="Arial" panose="020B0604020202020204" pitchFamily="34" charset="0"/>
              <a:buChar char="•"/>
            </a:pPr>
            <a:endParaRPr lang="en-US" sz="2000" b="1" i="1" dirty="0">
              <a:solidFill>
                <a:srgbClr val="FFCC99"/>
              </a:solidFill>
            </a:endParaRPr>
          </a:p>
          <a:p>
            <a:pPr marL="342900" indent="-342900">
              <a:buFont typeface="Arial" panose="020B0604020202020204" pitchFamily="34" charset="0"/>
              <a:buChar char="•"/>
            </a:pPr>
            <a:r>
              <a:rPr lang="en-US" sz="2000" b="1" i="1" dirty="0">
                <a:solidFill>
                  <a:srgbClr val="FFCC99"/>
                </a:solidFill>
              </a:rPr>
              <a:t>Controlled lab and field experiments </a:t>
            </a:r>
          </a:p>
          <a:p>
            <a:pPr marL="342900" indent="-342900">
              <a:buFont typeface="Arial" panose="020B0604020202020204" pitchFamily="34" charset="0"/>
              <a:buChar char="•"/>
            </a:pPr>
            <a:endParaRPr lang="en-US" sz="2000" b="1" i="1" dirty="0">
              <a:solidFill>
                <a:srgbClr val="FFCC99"/>
              </a:solidFill>
            </a:endParaRPr>
          </a:p>
          <a:p>
            <a:pPr marL="342900" indent="-342900">
              <a:buFont typeface="Arial" panose="020B0604020202020204" pitchFamily="34" charset="0"/>
              <a:buChar char="•"/>
            </a:pPr>
            <a:r>
              <a:rPr lang="en-US" sz="2000" b="1" i="1" dirty="0">
                <a:solidFill>
                  <a:srgbClr val="FFCC99"/>
                </a:solidFill>
              </a:rPr>
              <a:t>Develop profile for other landscape species of interest</a:t>
            </a:r>
          </a:p>
          <a:p>
            <a:pPr marL="342900" indent="-342900">
              <a:buFont typeface="Arial" panose="020B0604020202020204" pitchFamily="34" charset="0"/>
              <a:buChar char="•"/>
            </a:pPr>
            <a:endParaRPr lang="en-US" sz="2000" b="1" i="1" dirty="0">
              <a:solidFill>
                <a:srgbClr val="FFCC99"/>
              </a:solidFill>
            </a:endParaRPr>
          </a:p>
        </p:txBody>
      </p:sp>
    </p:spTree>
    <p:extLst>
      <p:ext uri="{BB962C8B-B14F-4D97-AF65-F5344CB8AC3E}">
        <p14:creationId xmlns:p14="http://schemas.microsoft.com/office/powerpoint/2010/main" val="189282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90885C-8E93-4B25-A1B9-0F3E4FED73E6}"/>
              </a:ext>
            </a:extLst>
          </p:cNvPr>
          <p:cNvSpPr txBox="1"/>
          <p:nvPr/>
        </p:nvSpPr>
        <p:spPr>
          <a:xfrm>
            <a:off x="1050240" y="904568"/>
            <a:ext cx="7366000" cy="1569660"/>
          </a:xfrm>
          <a:prstGeom prst="rect">
            <a:avLst/>
          </a:prstGeom>
          <a:noFill/>
        </p:spPr>
        <p:txBody>
          <a:bodyPr wrap="square" rtlCol="0">
            <a:spAutoFit/>
          </a:bodyPr>
          <a:lstStyle/>
          <a:p>
            <a:pPr algn="ctr"/>
            <a:r>
              <a:rPr lang="en-US" sz="3200" dirty="0">
                <a:solidFill>
                  <a:srgbClr val="FFCC00"/>
                </a:solidFill>
              </a:rPr>
              <a:t>Thank you for your time and attention! </a:t>
            </a:r>
          </a:p>
          <a:p>
            <a:pPr algn="ctr"/>
            <a:endParaRPr lang="en-US" sz="3200" dirty="0">
              <a:solidFill>
                <a:srgbClr val="FFCC00"/>
              </a:solidFill>
            </a:endParaRPr>
          </a:p>
          <a:p>
            <a:pPr algn="ctr"/>
            <a:r>
              <a:rPr lang="en-US" sz="3200" dirty="0">
                <a:solidFill>
                  <a:srgbClr val="FFCC00"/>
                </a:solidFill>
              </a:rPr>
              <a:t>Questions?</a:t>
            </a:r>
          </a:p>
        </p:txBody>
      </p:sp>
      <p:pic>
        <p:nvPicPr>
          <p:cNvPr id="6" name="Picture 5">
            <a:extLst>
              <a:ext uri="{FF2B5EF4-FFF2-40B4-BE49-F238E27FC236}">
                <a16:creationId xmlns:a16="http://schemas.microsoft.com/office/drawing/2014/main" id="{58853F19-78BC-4E31-8C68-4276D1F62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349" y="2959101"/>
            <a:ext cx="4115782" cy="2679700"/>
          </a:xfrm>
          <a:prstGeom prst="rect">
            <a:avLst/>
          </a:prstGeom>
        </p:spPr>
      </p:pic>
    </p:spTree>
    <p:extLst>
      <p:ext uri="{BB962C8B-B14F-4D97-AF65-F5344CB8AC3E}">
        <p14:creationId xmlns:p14="http://schemas.microsoft.com/office/powerpoint/2010/main" val="299153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05F4-4F04-4EEB-A28C-7D036FDC4E3C}"/>
              </a:ext>
            </a:extLst>
          </p:cNvPr>
          <p:cNvSpPr>
            <a:spLocks noGrp="1"/>
          </p:cNvSpPr>
          <p:nvPr>
            <p:ph type="title"/>
          </p:nvPr>
        </p:nvSpPr>
        <p:spPr>
          <a:xfrm>
            <a:off x="294137" y="8389"/>
            <a:ext cx="8221211" cy="1325563"/>
          </a:xfrm>
        </p:spPr>
        <p:txBody>
          <a:bodyPr/>
          <a:lstStyle/>
          <a:p>
            <a:r>
              <a:rPr lang="en-US" dirty="0">
                <a:solidFill>
                  <a:srgbClr val="004F71"/>
                </a:solidFill>
              </a:rPr>
              <a:t>WRF</a:t>
            </a:r>
            <a:r>
              <a:rPr lang="en-US" dirty="0">
                <a:solidFill>
                  <a:srgbClr val="002F57"/>
                </a:solidFill>
              </a:rPr>
              <a:t> </a:t>
            </a:r>
            <a:r>
              <a:rPr lang="en-US" dirty="0">
                <a:solidFill>
                  <a:srgbClr val="004F71"/>
                </a:solidFill>
              </a:rPr>
              <a:t>Cyanotoxin Research Projects</a:t>
            </a:r>
          </a:p>
        </p:txBody>
      </p:sp>
      <p:graphicFrame>
        <p:nvGraphicFramePr>
          <p:cNvPr id="5" name="Content Placeholder 4">
            <a:extLst>
              <a:ext uri="{FF2B5EF4-FFF2-40B4-BE49-F238E27FC236}">
                <a16:creationId xmlns:a16="http://schemas.microsoft.com/office/drawing/2014/main" id="{CBA0638F-C976-4EE7-B62F-B2C62862BA6C}"/>
              </a:ext>
            </a:extLst>
          </p:cNvPr>
          <p:cNvGraphicFramePr>
            <a:graphicFrameLocks noGrp="1"/>
          </p:cNvGraphicFramePr>
          <p:nvPr>
            <p:ph sz="half" idx="1"/>
            <p:extLst>
              <p:ext uri="{D42A27DB-BD31-4B8C-83A1-F6EECF244321}">
                <p14:modId xmlns:p14="http://schemas.microsoft.com/office/powerpoint/2010/main" val="565306119"/>
              </p:ext>
            </p:extLst>
          </p:nvPr>
        </p:nvGraphicFramePr>
        <p:xfrm>
          <a:off x="294138" y="1128627"/>
          <a:ext cx="8221211" cy="5232400"/>
        </p:xfrm>
        <a:graphic>
          <a:graphicData uri="http://schemas.openxmlformats.org/drawingml/2006/table">
            <a:tbl>
              <a:tblPr firstRow="1" bandRow="1">
                <a:tableStyleId>{5C22544A-7EE6-4342-B048-85BDC9FD1C3A}</a:tableStyleId>
              </a:tblPr>
              <a:tblGrid>
                <a:gridCol w="5436066">
                  <a:extLst>
                    <a:ext uri="{9D8B030D-6E8A-4147-A177-3AD203B41FA5}">
                      <a16:colId xmlns:a16="http://schemas.microsoft.com/office/drawing/2014/main" val="94234437"/>
                    </a:ext>
                  </a:extLst>
                </a:gridCol>
                <a:gridCol w="1434101">
                  <a:extLst>
                    <a:ext uri="{9D8B030D-6E8A-4147-A177-3AD203B41FA5}">
                      <a16:colId xmlns:a16="http://schemas.microsoft.com/office/drawing/2014/main" val="3333747103"/>
                    </a:ext>
                  </a:extLst>
                </a:gridCol>
                <a:gridCol w="1351044">
                  <a:extLst>
                    <a:ext uri="{9D8B030D-6E8A-4147-A177-3AD203B41FA5}">
                      <a16:colId xmlns:a16="http://schemas.microsoft.com/office/drawing/2014/main" val="3079257210"/>
                    </a:ext>
                  </a:extLst>
                </a:gridCol>
              </a:tblGrid>
              <a:tr h="370840">
                <a:tc>
                  <a:txBody>
                    <a:bodyPr/>
                    <a:lstStyle/>
                    <a:p>
                      <a:r>
                        <a:rPr lang="en-US" dirty="0"/>
                        <a:t>Title</a:t>
                      </a:r>
                    </a:p>
                  </a:txBody>
                  <a:tcPr/>
                </a:tc>
                <a:tc>
                  <a:txBody>
                    <a:bodyPr/>
                    <a:lstStyle/>
                    <a:p>
                      <a:r>
                        <a:rPr lang="en-US" dirty="0"/>
                        <a:t>Project #</a:t>
                      </a:r>
                    </a:p>
                  </a:txBody>
                  <a:tcPr/>
                </a:tc>
                <a:tc>
                  <a:txBody>
                    <a:bodyPr/>
                    <a:lstStyle/>
                    <a:p>
                      <a:r>
                        <a:rPr lang="en-US" dirty="0"/>
                        <a:t>Date Published</a:t>
                      </a:r>
                    </a:p>
                  </a:txBody>
                  <a:tcPr/>
                </a:tc>
                <a:extLst>
                  <a:ext uri="{0D108BD9-81ED-4DB2-BD59-A6C34878D82A}">
                    <a16:rowId xmlns:a16="http://schemas.microsoft.com/office/drawing/2014/main" val="2964489466"/>
                  </a:ext>
                </a:extLst>
              </a:tr>
              <a:tr h="370840">
                <a:tc>
                  <a:txBody>
                    <a:bodyPr/>
                    <a:lstStyle/>
                    <a:p>
                      <a:r>
                        <a:rPr lang="en-US" sz="1400" kern="1200" dirty="0">
                          <a:solidFill>
                            <a:schemeClr val="dk1"/>
                          </a:solidFill>
                          <a:effectLst/>
                          <a:latin typeface="+mn-lt"/>
                          <a:ea typeface="+mn-ea"/>
                          <a:cs typeface="+mn-cs"/>
                        </a:rPr>
                        <a:t>Release of Intracellular Cyanotoxins During Oxidation of Naturally Occurring and Lab Cultured Cyanobacteria </a:t>
                      </a:r>
                      <a:endParaRPr lang="en-US" sz="1400" dirty="0"/>
                    </a:p>
                  </a:txBody>
                  <a:tcPr/>
                </a:tc>
                <a:tc>
                  <a:txBody>
                    <a:bodyPr/>
                    <a:lstStyle/>
                    <a:p>
                      <a:r>
                        <a:rPr lang="en-US" sz="1400" kern="1200" dirty="0">
                          <a:solidFill>
                            <a:schemeClr val="dk1"/>
                          </a:solidFill>
                          <a:effectLst/>
                          <a:latin typeface="+mn-lt"/>
                          <a:ea typeface="+mn-ea"/>
                          <a:cs typeface="+mn-cs"/>
                        </a:rPr>
                        <a:t>4692</a:t>
                      </a:r>
                      <a:endParaRPr lang="en-US" sz="1400" dirty="0"/>
                    </a:p>
                  </a:txBody>
                  <a:tcPr/>
                </a:tc>
                <a:tc>
                  <a:txBody>
                    <a:bodyPr/>
                    <a:lstStyle/>
                    <a:p>
                      <a:r>
                        <a:rPr lang="en-US" sz="1400" dirty="0"/>
                        <a:t>2019</a:t>
                      </a:r>
                    </a:p>
                  </a:txBody>
                  <a:tcPr/>
                </a:tc>
                <a:extLst>
                  <a:ext uri="{0D108BD9-81ED-4DB2-BD59-A6C34878D82A}">
                    <a16:rowId xmlns:a16="http://schemas.microsoft.com/office/drawing/2014/main" val="1908291316"/>
                  </a:ext>
                </a:extLst>
              </a:tr>
              <a:tr h="370840">
                <a:tc>
                  <a:txBody>
                    <a:bodyPr/>
                    <a:lstStyle/>
                    <a:p>
                      <a:r>
                        <a:rPr lang="en-US" sz="1400" kern="1200" dirty="0">
                          <a:solidFill>
                            <a:schemeClr val="dk1"/>
                          </a:solidFill>
                          <a:effectLst/>
                          <a:latin typeface="+mn-lt"/>
                          <a:ea typeface="+mn-ea"/>
                          <a:cs typeface="+mn-cs"/>
                        </a:rPr>
                        <a:t>Development of a Risk Communication Tool Kit for Cyanotoxins </a:t>
                      </a:r>
                      <a:endParaRPr lang="en-US" sz="1400" dirty="0"/>
                    </a:p>
                  </a:txBody>
                  <a:tcPr/>
                </a:tc>
                <a:tc>
                  <a:txBody>
                    <a:bodyPr/>
                    <a:lstStyle/>
                    <a:p>
                      <a:r>
                        <a:rPr lang="en-US" sz="1400" dirty="0"/>
                        <a:t>4697</a:t>
                      </a:r>
                    </a:p>
                  </a:txBody>
                  <a:tcPr/>
                </a:tc>
                <a:tc>
                  <a:txBody>
                    <a:bodyPr/>
                    <a:lstStyle/>
                    <a:p>
                      <a:r>
                        <a:rPr lang="en-US" sz="1400" dirty="0"/>
                        <a:t>2018</a:t>
                      </a:r>
                    </a:p>
                  </a:txBody>
                  <a:tcPr/>
                </a:tc>
                <a:extLst>
                  <a:ext uri="{0D108BD9-81ED-4DB2-BD59-A6C34878D82A}">
                    <a16:rowId xmlns:a16="http://schemas.microsoft.com/office/drawing/2014/main" val="1788664227"/>
                  </a:ext>
                </a:extLst>
              </a:tr>
              <a:tr h="370840">
                <a:tc>
                  <a:txBody>
                    <a:bodyPr/>
                    <a:lstStyle/>
                    <a:p>
                      <a:r>
                        <a:rPr lang="en-US" sz="1400" kern="1200" dirty="0">
                          <a:solidFill>
                            <a:schemeClr val="dk1"/>
                          </a:solidFill>
                          <a:effectLst/>
                          <a:latin typeface="+mn-lt"/>
                          <a:ea typeface="+mn-ea"/>
                          <a:cs typeface="+mn-cs"/>
                        </a:rPr>
                        <a:t>Performance Evaluation of Methods for the Analysis of Cyanotoxins </a:t>
                      </a:r>
                      <a:endParaRPr lang="en-US" sz="1400" dirty="0"/>
                    </a:p>
                  </a:txBody>
                  <a:tcPr/>
                </a:tc>
                <a:tc>
                  <a:txBody>
                    <a:bodyPr/>
                    <a:lstStyle/>
                    <a:p>
                      <a:r>
                        <a:rPr lang="en-US" sz="1400" dirty="0"/>
                        <a:t>4647</a:t>
                      </a:r>
                    </a:p>
                  </a:txBody>
                  <a:tcPr/>
                </a:tc>
                <a:tc>
                  <a:txBody>
                    <a:bodyPr/>
                    <a:lstStyle/>
                    <a:p>
                      <a:r>
                        <a:rPr lang="en-US" sz="1400" dirty="0"/>
                        <a:t>2018</a:t>
                      </a:r>
                    </a:p>
                  </a:txBody>
                  <a:tcPr/>
                </a:tc>
                <a:extLst>
                  <a:ext uri="{0D108BD9-81ED-4DB2-BD59-A6C34878D82A}">
                    <a16:rowId xmlns:a16="http://schemas.microsoft.com/office/drawing/2014/main" val="558619508"/>
                  </a:ext>
                </a:extLst>
              </a:tr>
              <a:tr h="370840">
                <a:tc>
                  <a:txBody>
                    <a:bodyPr/>
                    <a:lstStyle/>
                    <a:p>
                      <a:r>
                        <a:rPr lang="en-US" sz="1400" kern="1200" dirty="0">
                          <a:solidFill>
                            <a:schemeClr val="dk1"/>
                          </a:solidFill>
                          <a:effectLst/>
                          <a:latin typeface="+mn-lt"/>
                          <a:ea typeface="+mn-ea"/>
                          <a:cs typeface="+mn-cs"/>
                        </a:rPr>
                        <a:t>Cyanobacterial Blooms and Cyanotoxins: Knowledge Synthesis, Utility Workshop and Research Gaps </a:t>
                      </a:r>
                      <a:endParaRPr lang="en-US" sz="1400" dirty="0"/>
                    </a:p>
                  </a:txBody>
                  <a:tcPr/>
                </a:tc>
                <a:tc>
                  <a:txBody>
                    <a:bodyPr/>
                    <a:lstStyle/>
                    <a:p>
                      <a:r>
                        <a:rPr lang="en-US" sz="1400" dirty="0"/>
                        <a:t>4657</a:t>
                      </a:r>
                    </a:p>
                  </a:txBody>
                  <a:tcPr/>
                </a:tc>
                <a:tc>
                  <a:txBody>
                    <a:bodyPr/>
                    <a:lstStyle/>
                    <a:p>
                      <a:r>
                        <a:rPr lang="en-US" sz="1400" dirty="0"/>
                        <a:t>2017</a:t>
                      </a:r>
                    </a:p>
                  </a:txBody>
                  <a:tcPr/>
                </a:tc>
                <a:extLst>
                  <a:ext uri="{0D108BD9-81ED-4DB2-BD59-A6C34878D82A}">
                    <a16:rowId xmlns:a16="http://schemas.microsoft.com/office/drawing/2014/main" val="765637956"/>
                  </a:ext>
                </a:extLst>
              </a:tr>
              <a:tr h="370840">
                <a:tc>
                  <a:txBody>
                    <a:bodyPr/>
                    <a:lstStyle/>
                    <a:p>
                      <a:r>
                        <a:rPr lang="en-US" sz="1400" kern="1200" dirty="0">
                          <a:solidFill>
                            <a:schemeClr val="dk1"/>
                          </a:solidFill>
                          <a:effectLst/>
                          <a:latin typeface="+mn-lt"/>
                          <a:ea typeface="+mn-ea"/>
                          <a:cs typeface="+mn-cs"/>
                        </a:rPr>
                        <a:t>Cyanotoxin Guides for Water Utility Managers </a:t>
                      </a:r>
                      <a:endParaRPr lang="en-US" sz="1400" dirty="0"/>
                    </a:p>
                  </a:txBody>
                  <a:tcPr/>
                </a:tc>
                <a:tc>
                  <a:txBody>
                    <a:bodyPr/>
                    <a:lstStyle/>
                    <a:p>
                      <a:r>
                        <a:rPr lang="en-US" sz="1400" dirty="0"/>
                        <a:t>4548</a:t>
                      </a:r>
                    </a:p>
                  </a:txBody>
                  <a:tcPr/>
                </a:tc>
                <a:tc>
                  <a:txBody>
                    <a:bodyPr/>
                    <a:lstStyle/>
                    <a:p>
                      <a:r>
                        <a:rPr lang="en-US" sz="1400" dirty="0"/>
                        <a:t>2015/2016 Phase 3-2017</a:t>
                      </a:r>
                    </a:p>
                  </a:txBody>
                  <a:tcPr/>
                </a:tc>
                <a:extLst>
                  <a:ext uri="{0D108BD9-81ED-4DB2-BD59-A6C34878D82A}">
                    <a16:rowId xmlns:a16="http://schemas.microsoft.com/office/drawing/2014/main" val="1041215193"/>
                  </a:ext>
                </a:extLst>
              </a:tr>
              <a:tr h="370840">
                <a:tc>
                  <a:txBody>
                    <a:bodyPr/>
                    <a:lstStyle/>
                    <a:p>
                      <a:r>
                        <a:rPr lang="en-US" sz="1400" kern="1200" dirty="0">
                          <a:solidFill>
                            <a:schemeClr val="dk1"/>
                          </a:solidFill>
                          <a:effectLst/>
                          <a:latin typeface="+mn-lt"/>
                          <a:ea typeface="+mn-ea"/>
                          <a:cs typeface="+mn-cs"/>
                        </a:rPr>
                        <a:t>Treatment of Algal Toxins in Rivers and River Influenced Groundwater </a:t>
                      </a:r>
                      <a:endParaRPr lang="en-US" sz="1400" dirty="0"/>
                    </a:p>
                  </a:txBody>
                  <a:tcPr/>
                </a:tc>
                <a:tc>
                  <a:txBody>
                    <a:bodyPr/>
                    <a:lstStyle/>
                    <a:p>
                      <a:r>
                        <a:rPr lang="en-US" sz="1400" dirty="0"/>
                        <a:t>4526</a:t>
                      </a:r>
                    </a:p>
                  </a:txBody>
                  <a:tcPr/>
                </a:tc>
                <a:tc>
                  <a:txBody>
                    <a:bodyPr/>
                    <a:lstStyle/>
                    <a:p>
                      <a:r>
                        <a:rPr lang="en-US" sz="1400" dirty="0"/>
                        <a:t>2017</a:t>
                      </a:r>
                    </a:p>
                  </a:txBody>
                  <a:tcPr/>
                </a:tc>
                <a:extLst>
                  <a:ext uri="{0D108BD9-81ED-4DB2-BD59-A6C34878D82A}">
                    <a16:rowId xmlns:a16="http://schemas.microsoft.com/office/drawing/2014/main" val="530280557"/>
                  </a:ext>
                </a:extLst>
              </a:tr>
              <a:tr h="370840">
                <a:tc>
                  <a:txBody>
                    <a:bodyPr/>
                    <a:lstStyle/>
                    <a:p>
                      <a:r>
                        <a:rPr lang="en-US" sz="1400" kern="1200" dirty="0">
                          <a:solidFill>
                            <a:schemeClr val="dk1"/>
                          </a:solidFill>
                          <a:effectLst/>
                          <a:latin typeface="+mn-lt"/>
                          <a:ea typeface="+mn-ea"/>
                          <a:cs typeface="+mn-cs"/>
                        </a:rPr>
                        <a:t>Management of Treatment Sludge Impacted by Cyanobacteria </a:t>
                      </a:r>
                      <a:endParaRPr lang="en-US" sz="1400" dirty="0"/>
                    </a:p>
                  </a:txBody>
                  <a:tcPr/>
                </a:tc>
                <a:tc>
                  <a:txBody>
                    <a:bodyPr/>
                    <a:lstStyle/>
                    <a:p>
                      <a:r>
                        <a:rPr lang="en-US" sz="1400" dirty="0"/>
                        <a:t>4523</a:t>
                      </a:r>
                    </a:p>
                  </a:txBody>
                  <a:tcPr/>
                </a:tc>
                <a:tc>
                  <a:txBody>
                    <a:bodyPr/>
                    <a:lstStyle/>
                    <a:p>
                      <a:r>
                        <a:rPr lang="en-US" sz="1400" dirty="0"/>
                        <a:t>2016</a:t>
                      </a:r>
                    </a:p>
                  </a:txBody>
                  <a:tcPr/>
                </a:tc>
                <a:extLst>
                  <a:ext uri="{0D108BD9-81ED-4DB2-BD59-A6C34878D82A}">
                    <a16:rowId xmlns:a16="http://schemas.microsoft.com/office/drawing/2014/main" val="2585588594"/>
                  </a:ext>
                </a:extLst>
              </a:tr>
              <a:tr h="370840">
                <a:tc>
                  <a:txBody>
                    <a:bodyPr/>
                    <a:lstStyle/>
                    <a:p>
                      <a:r>
                        <a:rPr lang="en-US" sz="1400" kern="1200" dirty="0">
                          <a:solidFill>
                            <a:schemeClr val="dk1"/>
                          </a:solidFill>
                          <a:effectLst/>
                          <a:latin typeface="+mn-lt"/>
                          <a:ea typeface="+mn-ea"/>
                          <a:cs typeface="+mn-cs"/>
                        </a:rPr>
                        <a:t>Optimizing Conventional Treatment for Removal of Cyanobacteria and Toxins </a:t>
                      </a:r>
                      <a:endParaRPr lang="en-US" sz="1400" dirty="0"/>
                    </a:p>
                  </a:txBody>
                  <a:tcPr/>
                </a:tc>
                <a:tc>
                  <a:txBody>
                    <a:bodyPr/>
                    <a:lstStyle/>
                    <a:p>
                      <a:r>
                        <a:rPr lang="en-US" sz="1400" dirty="0"/>
                        <a:t>4315</a:t>
                      </a:r>
                    </a:p>
                  </a:txBody>
                  <a:tcPr/>
                </a:tc>
                <a:tc>
                  <a:txBody>
                    <a:bodyPr/>
                    <a:lstStyle/>
                    <a:p>
                      <a:r>
                        <a:rPr lang="en-US" sz="1400" dirty="0"/>
                        <a:t>2015</a:t>
                      </a:r>
                    </a:p>
                  </a:txBody>
                  <a:tcPr/>
                </a:tc>
                <a:extLst>
                  <a:ext uri="{0D108BD9-81ED-4DB2-BD59-A6C34878D82A}">
                    <a16:rowId xmlns:a16="http://schemas.microsoft.com/office/drawing/2014/main" val="306825980"/>
                  </a:ext>
                </a:extLst>
              </a:tr>
              <a:tr h="370840">
                <a:tc>
                  <a:txBody>
                    <a:bodyPr/>
                    <a:lstStyle/>
                    <a:p>
                      <a:r>
                        <a:rPr lang="en-US" sz="1400" kern="1200" dirty="0">
                          <a:solidFill>
                            <a:schemeClr val="dk1"/>
                          </a:solidFill>
                          <a:effectLst/>
                          <a:latin typeface="+mn-lt"/>
                          <a:ea typeface="+mn-ea"/>
                          <a:cs typeface="+mn-cs"/>
                        </a:rPr>
                        <a:t>Release of Intracellular Metabolites from Cyanobacteria During Oxidation Processes </a:t>
                      </a:r>
                      <a:endParaRPr lang="en-US" sz="1400" dirty="0"/>
                    </a:p>
                  </a:txBody>
                  <a:tcPr/>
                </a:tc>
                <a:tc>
                  <a:txBody>
                    <a:bodyPr/>
                    <a:lstStyle/>
                    <a:p>
                      <a:r>
                        <a:rPr lang="en-US" sz="1400" dirty="0"/>
                        <a:t>4406</a:t>
                      </a:r>
                    </a:p>
                  </a:txBody>
                  <a:tcPr/>
                </a:tc>
                <a:tc>
                  <a:txBody>
                    <a:bodyPr/>
                    <a:lstStyle/>
                    <a:p>
                      <a:r>
                        <a:rPr lang="en-US" sz="1400" dirty="0"/>
                        <a:t>2014</a:t>
                      </a:r>
                    </a:p>
                  </a:txBody>
                  <a:tcPr/>
                </a:tc>
                <a:extLst>
                  <a:ext uri="{0D108BD9-81ED-4DB2-BD59-A6C34878D82A}">
                    <a16:rowId xmlns:a16="http://schemas.microsoft.com/office/drawing/2014/main" val="3360147004"/>
                  </a:ext>
                </a:extLst>
              </a:tr>
              <a:tr h="370840">
                <a:tc>
                  <a:txBody>
                    <a:bodyPr/>
                    <a:lstStyle/>
                    <a:p>
                      <a:r>
                        <a:rPr lang="en-US" sz="1400" kern="1200" dirty="0">
                          <a:solidFill>
                            <a:schemeClr val="dk1"/>
                          </a:solidFill>
                          <a:effectLst/>
                          <a:latin typeface="+mn-lt"/>
                          <a:ea typeface="+mn-ea"/>
                          <a:cs typeface="+mn-cs"/>
                        </a:rPr>
                        <a:t>Are There More Toxin Genes Than Toxic Cyanobacteria? Implications for Enumeration, Toxicity, and Bloom Formation </a:t>
                      </a:r>
                      <a:endParaRPr lang="en-US" sz="1400" dirty="0"/>
                    </a:p>
                  </a:txBody>
                  <a:tcPr/>
                </a:tc>
                <a:tc>
                  <a:txBody>
                    <a:bodyPr/>
                    <a:lstStyle/>
                    <a:p>
                      <a:r>
                        <a:rPr lang="en-US" sz="1400" dirty="0"/>
                        <a:t>4060</a:t>
                      </a:r>
                    </a:p>
                  </a:txBody>
                  <a:tcPr/>
                </a:tc>
                <a:tc>
                  <a:txBody>
                    <a:bodyPr/>
                    <a:lstStyle/>
                    <a:p>
                      <a:r>
                        <a:rPr lang="en-US" sz="1400" dirty="0"/>
                        <a:t>2012</a:t>
                      </a:r>
                    </a:p>
                  </a:txBody>
                  <a:tcPr/>
                </a:tc>
                <a:extLst>
                  <a:ext uri="{0D108BD9-81ED-4DB2-BD59-A6C34878D82A}">
                    <a16:rowId xmlns:a16="http://schemas.microsoft.com/office/drawing/2014/main" val="4184156430"/>
                  </a:ext>
                </a:extLst>
              </a:tr>
            </a:tbl>
          </a:graphicData>
        </a:graphic>
      </p:graphicFrame>
    </p:spTree>
    <p:extLst>
      <p:ext uri="{BB962C8B-B14F-4D97-AF65-F5344CB8AC3E}">
        <p14:creationId xmlns:p14="http://schemas.microsoft.com/office/powerpoint/2010/main" val="1373133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2911" y="2516244"/>
            <a:ext cx="7772400" cy="865673"/>
          </a:xfrm>
        </p:spPr>
        <p:txBody>
          <a:bodyPr>
            <a:normAutofit fontScale="90000"/>
          </a:bodyPr>
          <a:lstStyle/>
          <a:p>
            <a:r>
              <a:rPr lang="en-US" b="0" dirty="0"/>
              <a:t>Thank you</a:t>
            </a:r>
          </a:p>
        </p:txBody>
      </p:sp>
      <p:sp>
        <p:nvSpPr>
          <p:cNvPr id="5" name="Subtitle 2">
            <a:extLst>
              <a:ext uri="{FF2B5EF4-FFF2-40B4-BE49-F238E27FC236}">
                <a16:creationId xmlns:a16="http://schemas.microsoft.com/office/drawing/2014/main" id="{85C00F63-27E6-4B02-A812-3937370FDD81}"/>
              </a:ext>
            </a:extLst>
          </p:cNvPr>
          <p:cNvSpPr txBox="1">
            <a:spLocks/>
          </p:cNvSpPr>
          <p:nvPr/>
        </p:nvSpPr>
        <p:spPr>
          <a:xfrm>
            <a:off x="900805" y="3381917"/>
            <a:ext cx="6172200" cy="1490187"/>
          </a:xfrm>
          <a:prstGeom prst="rect">
            <a:avLst/>
          </a:prstGeom>
        </p:spPr>
        <p:txBody>
          <a:bodyPr vert="horz" lIns="82296" tIns="41148" rIns="82296" bIns="41148"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rgbClr val="009CA6"/>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defTabSz="617205" fontAlgn="auto">
              <a:spcAft>
                <a:spcPts val="0"/>
              </a:spcAft>
              <a:defRPr/>
            </a:pPr>
            <a:br>
              <a:rPr lang="en-US" sz="1620" dirty="0">
                <a:solidFill>
                  <a:srgbClr val="000000"/>
                </a:solidFill>
                <a:latin typeface="Calibri" panose="020F0502020204030204"/>
              </a:rPr>
            </a:br>
            <a:r>
              <a:rPr lang="en-US" sz="1620" dirty="0">
                <a:solidFill>
                  <a:srgbClr val="000000"/>
                </a:solidFill>
                <a:latin typeface="Calibri" panose="020F0502020204030204"/>
              </a:rPr>
              <a:t>Comments or questions, please contact:</a:t>
            </a:r>
          </a:p>
          <a:p>
            <a:pPr algn="l" defTabSz="617205" fontAlgn="auto">
              <a:spcAft>
                <a:spcPts val="0"/>
              </a:spcAft>
              <a:defRPr/>
            </a:pPr>
            <a:r>
              <a:rPr lang="en-US" sz="1620" dirty="0">
                <a:solidFill>
                  <a:srgbClr val="000000"/>
                </a:solidFill>
                <a:latin typeface="Calibri" panose="020F0502020204030204"/>
                <a:hlinkClick r:id="rId2"/>
              </a:rPr>
              <a:t>jalbert@waterrf.org</a:t>
            </a:r>
            <a:endParaRPr lang="en-US" sz="1620" dirty="0">
              <a:solidFill>
                <a:srgbClr val="000000"/>
              </a:solidFill>
              <a:latin typeface="Calibri" panose="020F0502020204030204"/>
            </a:endParaRPr>
          </a:p>
          <a:p>
            <a:pPr algn="l" defTabSz="617205" fontAlgn="auto">
              <a:spcAft>
                <a:spcPts val="0"/>
              </a:spcAft>
              <a:defRPr/>
            </a:pPr>
            <a:r>
              <a:rPr lang="en-US" sz="1620" dirty="0">
                <a:solidFill>
                  <a:srgbClr val="000000"/>
                </a:solidFill>
                <a:latin typeface="Calibri" panose="020F0502020204030204"/>
                <a:hlinkClick r:id="rId3"/>
              </a:rPr>
              <a:t>nssimon@usgs.gov</a:t>
            </a:r>
            <a:endParaRPr lang="en-US" sz="1620" dirty="0">
              <a:solidFill>
                <a:srgbClr val="000000"/>
              </a:solidFill>
              <a:latin typeface="Calibri" panose="020F0502020204030204"/>
            </a:endParaRPr>
          </a:p>
          <a:p>
            <a:pPr algn="l" defTabSz="617205" fontAlgn="auto">
              <a:spcAft>
                <a:spcPts val="0"/>
              </a:spcAft>
              <a:defRPr/>
            </a:pPr>
            <a:r>
              <a:rPr lang="en-US" sz="1620" dirty="0">
                <a:solidFill>
                  <a:srgbClr val="000000"/>
                </a:solidFill>
                <a:latin typeface="Calibri" panose="020F0502020204030204"/>
                <a:hlinkClick r:id="rId4"/>
              </a:rPr>
              <a:t>nhall@usgs.gov</a:t>
            </a:r>
            <a:endParaRPr lang="en-US" sz="1620" dirty="0">
              <a:solidFill>
                <a:srgbClr val="000000"/>
              </a:solidFill>
              <a:latin typeface="Calibri" panose="020F0502020204030204"/>
            </a:endParaRPr>
          </a:p>
          <a:p>
            <a:pPr algn="l" defTabSz="617205" fontAlgn="auto">
              <a:spcAft>
                <a:spcPts val="0"/>
              </a:spcAft>
              <a:defRPr/>
            </a:pPr>
            <a:r>
              <a:rPr lang="en-US" sz="1620" dirty="0">
                <a:solidFill>
                  <a:srgbClr val="000000"/>
                </a:solidFill>
                <a:latin typeface="Calibri" panose="020F0502020204030204"/>
                <a:hlinkClick r:id="rId5"/>
              </a:rPr>
              <a:t>tslonecker@usgs.gov</a:t>
            </a:r>
            <a:endParaRPr lang="en-US" sz="1620" dirty="0">
              <a:solidFill>
                <a:srgbClr val="000000"/>
              </a:solidFill>
              <a:latin typeface="Calibri" panose="020F0502020204030204"/>
            </a:endParaRPr>
          </a:p>
          <a:p>
            <a:pPr algn="l" defTabSz="617205" fontAlgn="auto">
              <a:spcAft>
                <a:spcPts val="0"/>
              </a:spcAft>
              <a:defRPr/>
            </a:pPr>
            <a:br>
              <a:rPr lang="en-US" sz="1620" dirty="0">
                <a:solidFill>
                  <a:srgbClr val="000000"/>
                </a:solidFill>
                <a:latin typeface="Calibri" panose="020F0502020204030204"/>
              </a:rPr>
            </a:br>
            <a:endParaRPr lang="en-US" sz="1620" dirty="0">
              <a:solidFill>
                <a:srgbClr val="000000"/>
              </a:solidFill>
              <a:latin typeface="Calibri" panose="020F0502020204030204"/>
            </a:endParaRPr>
          </a:p>
          <a:p>
            <a:pPr algn="l" defTabSz="617205" fontAlgn="auto">
              <a:spcAft>
                <a:spcPts val="0"/>
              </a:spcAft>
              <a:defRPr/>
            </a:pPr>
            <a:r>
              <a:rPr lang="en-US" sz="1620" dirty="0">
                <a:solidFill>
                  <a:srgbClr val="000000"/>
                </a:solidFill>
                <a:latin typeface="Calibri" panose="020F0502020204030204"/>
              </a:rPr>
              <a:t>For more information visit:</a:t>
            </a:r>
          </a:p>
          <a:p>
            <a:pPr algn="l" defTabSz="617205" fontAlgn="auto">
              <a:spcAft>
                <a:spcPts val="0"/>
              </a:spcAft>
              <a:defRPr/>
            </a:pPr>
            <a:r>
              <a:rPr lang="en-US" sz="1620" dirty="0">
                <a:solidFill>
                  <a:srgbClr val="000000"/>
                </a:solidFill>
                <a:latin typeface="Calibri" panose="020F0502020204030204"/>
                <a:hlinkClick r:id="rId6"/>
              </a:rPr>
              <a:t>www.waterrf.org</a:t>
            </a:r>
            <a:endParaRPr lang="en-US" sz="1620" dirty="0">
              <a:solidFill>
                <a:srgbClr val="000000"/>
              </a:solidFill>
              <a:latin typeface="Calibri" panose="020F0502020204030204"/>
            </a:endParaRPr>
          </a:p>
          <a:p>
            <a:pPr algn="l" defTabSz="617205" fontAlgn="auto">
              <a:spcAft>
                <a:spcPts val="0"/>
              </a:spcAft>
              <a:defRPr/>
            </a:pPr>
            <a:endParaRPr lang="en-US" sz="1620" dirty="0">
              <a:solidFill>
                <a:srgbClr val="000000"/>
              </a:solidFill>
              <a:latin typeface="Calibri" panose="020F0502020204030204"/>
            </a:endParaRPr>
          </a:p>
        </p:txBody>
      </p:sp>
    </p:spTree>
    <p:extLst>
      <p:ext uri="{BB962C8B-B14F-4D97-AF65-F5344CB8AC3E}">
        <p14:creationId xmlns:p14="http://schemas.microsoft.com/office/powerpoint/2010/main" val="410427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C24F1BE-E546-4547-97DF-0C1AF47301CD}"/>
              </a:ext>
            </a:extLst>
          </p:cNvPr>
          <p:cNvSpPr>
            <a:spLocks noGrp="1"/>
          </p:cNvSpPr>
          <p:nvPr>
            <p:ph sz="half" idx="2"/>
          </p:nvPr>
        </p:nvSpPr>
        <p:spPr/>
        <p:txBody>
          <a:bodyPr/>
          <a:lstStyle/>
          <a:p>
            <a:endParaRPr lang="en-US"/>
          </a:p>
        </p:txBody>
      </p:sp>
      <p:graphicFrame>
        <p:nvGraphicFramePr>
          <p:cNvPr id="5" name="Content Placeholder 4">
            <a:extLst>
              <a:ext uri="{FF2B5EF4-FFF2-40B4-BE49-F238E27FC236}">
                <a16:creationId xmlns:a16="http://schemas.microsoft.com/office/drawing/2014/main" id="{82A239E7-B7BD-4C5C-BA7F-A61C3C01BF31}"/>
              </a:ext>
            </a:extLst>
          </p:cNvPr>
          <p:cNvGraphicFramePr>
            <a:graphicFrameLocks noGrp="1"/>
          </p:cNvGraphicFramePr>
          <p:nvPr>
            <p:ph sz="half" idx="1"/>
            <p:extLst>
              <p:ext uri="{D42A27DB-BD31-4B8C-83A1-F6EECF244321}">
                <p14:modId xmlns:p14="http://schemas.microsoft.com/office/powerpoint/2010/main" val="1121909028"/>
              </p:ext>
            </p:extLst>
          </p:nvPr>
        </p:nvGraphicFramePr>
        <p:xfrm>
          <a:off x="518544" y="1188062"/>
          <a:ext cx="8221211" cy="5232400"/>
        </p:xfrm>
        <a:graphic>
          <a:graphicData uri="http://schemas.openxmlformats.org/drawingml/2006/table">
            <a:tbl>
              <a:tblPr firstRow="1" bandRow="1">
                <a:tableStyleId>{5C22544A-7EE6-4342-B048-85BDC9FD1C3A}</a:tableStyleId>
              </a:tblPr>
              <a:tblGrid>
                <a:gridCol w="5436066">
                  <a:extLst>
                    <a:ext uri="{9D8B030D-6E8A-4147-A177-3AD203B41FA5}">
                      <a16:colId xmlns:a16="http://schemas.microsoft.com/office/drawing/2014/main" val="94234437"/>
                    </a:ext>
                  </a:extLst>
                </a:gridCol>
                <a:gridCol w="1434101">
                  <a:extLst>
                    <a:ext uri="{9D8B030D-6E8A-4147-A177-3AD203B41FA5}">
                      <a16:colId xmlns:a16="http://schemas.microsoft.com/office/drawing/2014/main" val="3333747103"/>
                    </a:ext>
                  </a:extLst>
                </a:gridCol>
                <a:gridCol w="1351044">
                  <a:extLst>
                    <a:ext uri="{9D8B030D-6E8A-4147-A177-3AD203B41FA5}">
                      <a16:colId xmlns:a16="http://schemas.microsoft.com/office/drawing/2014/main" val="3079257210"/>
                    </a:ext>
                  </a:extLst>
                </a:gridCol>
              </a:tblGrid>
              <a:tr h="370840">
                <a:tc>
                  <a:txBody>
                    <a:bodyPr/>
                    <a:lstStyle/>
                    <a:p>
                      <a:r>
                        <a:rPr lang="en-US" dirty="0"/>
                        <a:t>Title</a:t>
                      </a:r>
                    </a:p>
                  </a:txBody>
                  <a:tcPr/>
                </a:tc>
                <a:tc>
                  <a:txBody>
                    <a:bodyPr/>
                    <a:lstStyle/>
                    <a:p>
                      <a:r>
                        <a:rPr lang="en-US" dirty="0"/>
                        <a:t>Project #</a:t>
                      </a:r>
                    </a:p>
                  </a:txBody>
                  <a:tcPr/>
                </a:tc>
                <a:tc>
                  <a:txBody>
                    <a:bodyPr/>
                    <a:lstStyle/>
                    <a:p>
                      <a:r>
                        <a:rPr lang="en-US" dirty="0"/>
                        <a:t>Date Published</a:t>
                      </a:r>
                    </a:p>
                  </a:txBody>
                  <a:tcPr/>
                </a:tc>
                <a:extLst>
                  <a:ext uri="{0D108BD9-81ED-4DB2-BD59-A6C34878D82A}">
                    <a16:rowId xmlns:a16="http://schemas.microsoft.com/office/drawing/2014/main" val="2964489466"/>
                  </a:ext>
                </a:extLst>
              </a:tr>
              <a:tr h="370840">
                <a:tc>
                  <a:txBody>
                    <a:bodyPr/>
                    <a:lstStyle/>
                    <a:p>
                      <a:r>
                        <a:rPr lang="en-US" sz="1400" kern="1200" dirty="0">
                          <a:solidFill>
                            <a:schemeClr val="dk1"/>
                          </a:solidFill>
                          <a:effectLst/>
                          <a:latin typeface="+mn-lt"/>
                          <a:ea typeface="+mn-ea"/>
                          <a:cs typeface="+mn-cs"/>
                        </a:rPr>
                        <a:t>Criteria for Quality Control Protocols for Various Algal Toxin Methods </a:t>
                      </a:r>
                      <a:endParaRPr lang="en-US" sz="1400" dirty="0"/>
                    </a:p>
                  </a:txBody>
                  <a:tcPr/>
                </a:tc>
                <a:tc>
                  <a:txBody>
                    <a:bodyPr/>
                    <a:lstStyle/>
                    <a:p>
                      <a:r>
                        <a:rPr lang="en-US" sz="1400" kern="1200" dirty="0">
                          <a:solidFill>
                            <a:schemeClr val="dk1"/>
                          </a:solidFill>
                          <a:effectLst/>
                          <a:latin typeface="+mn-lt"/>
                          <a:ea typeface="+mn-ea"/>
                          <a:cs typeface="+mn-cs"/>
                        </a:rPr>
                        <a:t>2942</a:t>
                      </a:r>
                      <a:endParaRPr lang="en-US" sz="1400" dirty="0"/>
                    </a:p>
                  </a:txBody>
                  <a:tcPr/>
                </a:tc>
                <a:tc>
                  <a:txBody>
                    <a:bodyPr/>
                    <a:lstStyle/>
                    <a:p>
                      <a:r>
                        <a:rPr lang="en-US" sz="1400" dirty="0"/>
                        <a:t>2012</a:t>
                      </a:r>
                    </a:p>
                  </a:txBody>
                  <a:tcPr/>
                </a:tc>
                <a:extLst>
                  <a:ext uri="{0D108BD9-81ED-4DB2-BD59-A6C34878D82A}">
                    <a16:rowId xmlns:a16="http://schemas.microsoft.com/office/drawing/2014/main" val="1908291316"/>
                  </a:ext>
                </a:extLst>
              </a:tr>
              <a:tr h="370840">
                <a:tc>
                  <a:txBody>
                    <a:bodyPr/>
                    <a:lstStyle/>
                    <a:p>
                      <a:r>
                        <a:rPr lang="en-US" sz="1400" kern="1200" dirty="0">
                          <a:solidFill>
                            <a:schemeClr val="dk1"/>
                          </a:solidFill>
                          <a:effectLst/>
                          <a:latin typeface="+mn-lt"/>
                          <a:ea typeface="+mn-ea"/>
                          <a:cs typeface="+mn-cs"/>
                        </a:rPr>
                        <a:t>Evaluation of Integrated Membranes for Taste and Odor and Toxin Control </a:t>
                      </a:r>
                      <a:endParaRPr lang="en-US" sz="1400" dirty="0"/>
                    </a:p>
                  </a:txBody>
                  <a:tcPr/>
                </a:tc>
                <a:tc>
                  <a:txBody>
                    <a:bodyPr/>
                    <a:lstStyle/>
                    <a:p>
                      <a:r>
                        <a:rPr lang="en-US" sz="1400" dirty="0"/>
                        <a:t>4016</a:t>
                      </a:r>
                    </a:p>
                  </a:txBody>
                  <a:tcPr/>
                </a:tc>
                <a:tc>
                  <a:txBody>
                    <a:bodyPr/>
                    <a:lstStyle/>
                    <a:p>
                      <a:r>
                        <a:rPr lang="en-US" sz="1400" dirty="0"/>
                        <a:t>2012</a:t>
                      </a:r>
                    </a:p>
                  </a:txBody>
                  <a:tcPr/>
                </a:tc>
                <a:extLst>
                  <a:ext uri="{0D108BD9-81ED-4DB2-BD59-A6C34878D82A}">
                    <a16:rowId xmlns:a16="http://schemas.microsoft.com/office/drawing/2014/main" val="1788664227"/>
                  </a:ext>
                </a:extLst>
              </a:tr>
              <a:tr h="370840">
                <a:tc>
                  <a:txBody>
                    <a:bodyPr/>
                    <a:lstStyle/>
                    <a:p>
                      <a:r>
                        <a:rPr lang="en-US" sz="1400" kern="1200" dirty="0">
                          <a:solidFill>
                            <a:schemeClr val="dk1"/>
                          </a:solidFill>
                          <a:effectLst/>
                          <a:latin typeface="+mn-lt"/>
                          <a:ea typeface="+mn-ea"/>
                          <a:cs typeface="+mn-cs"/>
                        </a:rPr>
                        <a:t>Rapid Detection of Cyanobacterial By-Products in Drinking Water </a:t>
                      </a:r>
                    </a:p>
                  </a:txBody>
                  <a:tcPr/>
                </a:tc>
                <a:tc>
                  <a:txBody>
                    <a:bodyPr/>
                    <a:lstStyle/>
                    <a:p>
                      <a:r>
                        <a:rPr lang="en-US" sz="1400" dirty="0"/>
                        <a:t>4212</a:t>
                      </a:r>
                    </a:p>
                  </a:txBody>
                  <a:tcPr/>
                </a:tc>
                <a:tc>
                  <a:txBody>
                    <a:bodyPr/>
                    <a:lstStyle/>
                    <a:p>
                      <a:r>
                        <a:rPr lang="en-US" sz="1400" dirty="0"/>
                        <a:t>2012</a:t>
                      </a:r>
                    </a:p>
                  </a:txBody>
                  <a:tcPr/>
                </a:tc>
                <a:extLst>
                  <a:ext uri="{0D108BD9-81ED-4DB2-BD59-A6C34878D82A}">
                    <a16:rowId xmlns:a16="http://schemas.microsoft.com/office/drawing/2014/main" val="558619508"/>
                  </a:ext>
                </a:extLst>
              </a:tr>
              <a:tr h="370840">
                <a:tc>
                  <a:txBody>
                    <a:bodyPr/>
                    <a:lstStyle/>
                    <a:p>
                      <a:r>
                        <a:rPr lang="en-US" sz="1400" kern="1200" dirty="0">
                          <a:solidFill>
                            <a:schemeClr val="dk1"/>
                          </a:solidFill>
                          <a:effectLst/>
                          <a:latin typeface="+mn-lt"/>
                          <a:ea typeface="+mn-ea"/>
                          <a:cs typeface="+mn-cs"/>
                        </a:rPr>
                        <a:t>International Guidance Manual for the Management of Toxic Cyanobacteria </a:t>
                      </a:r>
                    </a:p>
                  </a:txBody>
                  <a:tcPr/>
                </a:tc>
                <a:tc>
                  <a:txBody>
                    <a:bodyPr/>
                    <a:lstStyle/>
                    <a:p>
                      <a:r>
                        <a:rPr lang="en-US" sz="1400" dirty="0"/>
                        <a:t>3418</a:t>
                      </a:r>
                    </a:p>
                  </a:txBody>
                  <a:tcPr/>
                </a:tc>
                <a:tc>
                  <a:txBody>
                    <a:bodyPr/>
                    <a:lstStyle/>
                    <a:p>
                      <a:r>
                        <a:rPr lang="en-US" sz="1400" dirty="0"/>
                        <a:t>2010</a:t>
                      </a:r>
                    </a:p>
                  </a:txBody>
                  <a:tcPr/>
                </a:tc>
                <a:extLst>
                  <a:ext uri="{0D108BD9-81ED-4DB2-BD59-A6C34878D82A}">
                    <a16:rowId xmlns:a16="http://schemas.microsoft.com/office/drawing/2014/main" val="765637956"/>
                  </a:ext>
                </a:extLst>
              </a:tr>
              <a:tr h="370840">
                <a:tc>
                  <a:txBody>
                    <a:bodyPr/>
                    <a:lstStyle/>
                    <a:p>
                      <a:r>
                        <a:rPr lang="en-US" sz="1400" kern="1200" dirty="0">
                          <a:solidFill>
                            <a:schemeClr val="dk1"/>
                          </a:solidFill>
                          <a:effectLst/>
                          <a:latin typeface="+mn-lt"/>
                          <a:ea typeface="+mn-ea"/>
                          <a:cs typeface="+mn-cs"/>
                        </a:rPr>
                        <a:t>Treating Algal Toxins Using Oxidation, Adsorption, and Membrane Technologies </a:t>
                      </a:r>
                    </a:p>
                  </a:txBody>
                  <a:tcPr/>
                </a:tc>
                <a:tc>
                  <a:txBody>
                    <a:bodyPr/>
                    <a:lstStyle/>
                    <a:p>
                      <a:r>
                        <a:rPr lang="en-US" sz="1400" dirty="0"/>
                        <a:t>2839</a:t>
                      </a:r>
                    </a:p>
                  </a:txBody>
                  <a:tcPr/>
                </a:tc>
                <a:tc>
                  <a:txBody>
                    <a:bodyPr/>
                    <a:lstStyle/>
                    <a:p>
                      <a:r>
                        <a:rPr lang="en-US" sz="1400" dirty="0"/>
                        <a:t>2010</a:t>
                      </a:r>
                    </a:p>
                  </a:txBody>
                  <a:tcPr/>
                </a:tc>
                <a:extLst>
                  <a:ext uri="{0D108BD9-81ED-4DB2-BD59-A6C34878D82A}">
                    <a16:rowId xmlns:a16="http://schemas.microsoft.com/office/drawing/2014/main" val="1041215193"/>
                  </a:ext>
                </a:extLst>
              </a:tr>
              <a:tr h="370840">
                <a:tc>
                  <a:txBody>
                    <a:bodyPr/>
                    <a:lstStyle/>
                    <a:p>
                      <a:r>
                        <a:rPr lang="en-US" sz="1400" kern="1200" dirty="0">
                          <a:solidFill>
                            <a:schemeClr val="dk1"/>
                          </a:solidFill>
                          <a:effectLst/>
                          <a:latin typeface="+mn-lt"/>
                          <a:ea typeface="+mn-ea"/>
                          <a:cs typeface="+mn-cs"/>
                        </a:rPr>
                        <a:t>Determination and Significance of Emerging Algal Toxins (Cyanotoxins) </a:t>
                      </a:r>
                    </a:p>
                  </a:txBody>
                  <a:tcPr/>
                </a:tc>
                <a:tc>
                  <a:txBody>
                    <a:bodyPr/>
                    <a:lstStyle/>
                    <a:p>
                      <a:r>
                        <a:rPr lang="en-US" sz="1400" dirty="0"/>
                        <a:t>2789</a:t>
                      </a:r>
                    </a:p>
                  </a:txBody>
                  <a:tcPr/>
                </a:tc>
                <a:tc>
                  <a:txBody>
                    <a:bodyPr/>
                    <a:lstStyle/>
                    <a:p>
                      <a:r>
                        <a:rPr lang="en-US" sz="1400" dirty="0"/>
                        <a:t>2007</a:t>
                      </a:r>
                    </a:p>
                  </a:txBody>
                  <a:tcPr/>
                </a:tc>
                <a:extLst>
                  <a:ext uri="{0D108BD9-81ED-4DB2-BD59-A6C34878D82A}">
                    <a16:rowId xmlns:a16="http://schemas.microsoft.com/office/drawing/2014/main" val="530280557"/>
                  </a:ext>
                </a:extLst>
              </a:tr>
              <a:tr h="370840">
                <a:tc>
                  <a:txBody>
                    <a:bodyPr/>
                    <a:lstStyle/>
                    <a:p>
                      <a:r>
                        <a:rPr lang="en-US" sz="1400" kern="1200" dirty="0">
                          <a:solidFill>
                            <a:schemeClr val="dk1"/>
                          </a:solidFill>
                          <a:effectLst/>
                          <a:latin typeface="+mn-lt"/>
                          <a:ea typeface="+mn-ea"/>
                          <a:cs typeface="+mn-cs"/>
                        </a:rPr>
                        <a:t>Development of Molecular Reporters for </a:t>
                      </a:r>
                      <a:r>
                        <a:rPr lang="en-US" sz="1400" kern="1200" dirty="0" err="1">
                          <a:solidFill>
                            <a:schemeClr val="dk1"/>
                          </a:solidFill>
                          <a:effectLst/>
                          <a:latin typeface="+mn-lt"/>
                          <a:ea typeface="+mn-ea"/>
                          <a:cs typeface="+mn-cs"/>
                        </a:rPr>
                        <a:t>Microcystis</a:t>
                      </a:r>
                      <a:r>
                        <a:rPr lang="en-US" sz="1400" kern="1200" dirty="0">
                          <a:solidFill>
                            <a:schemeClr val="dk1"/>
                          </a:solidFill>
                          <a:effectLst/>
                          <a:latin typeface="+mn-lt"/>
                          <a:ea typeface="+mn-ea"/>
                          <a:cs typeface="+mn-cs"/>
                        </a:rPr>
                        <a:t> Activity and Toxicity </a:t>
                      </a:r>
                      <a:endParaRPr lang="en-US" sz="1400" dirty="0"/>
                    </a:p>
                  </a:txBody>
                  <a:tcPr/>
                </a:tc>
                <a:tc>
                  <a:txBody>
                    <a:bodyPr/>
                    <a:lstStyle/>
                    <a:p>
                      <a:r>
                        <a:rPr lang="en-US" sz="1400" dirty="0"/>
                        <a:t>2818</a:t>
                      </a:r>
                    </a:p>
                  </a:txBody>
                  <a:tcPr/>
                </a:tc>
                <a:tc>
                  <a:txBody>
                    <a:bodyPr/>
                    <a:lstStyle/>
                    <a:p>
                      <a:r>
                        <a:rPr lang="en-US" sz="1400" dirty="0"/>
                        <a:t>2007</a:t>
                      </a:r>
                    </a:p>
                  </a:txBody>
                  <a:tcPr/>
                </a:tc>
                <a:extLst>
                  <a:ext uri="{0D108BD9-81ED-4DB2-BD59-A6C34878D82A}">
                    <a16:rowId xmlns:a16="http://schemas.microsoft.com/office/drawing/2014/main" val="2585588594"/>
                  </a:ext>
                </a:extLst>
              </a:tr>
              <a:tr h="370840">
                <a:tc>
                  <a:txBody>
                    <a:bodyPr/>
                    <a:lstStyle/>
                    <a:p>
                      <a:r>
                        <a:rPr lang="en-US" sz="1400" kern="1200" dirty="0">
                          <a:solidFill>
                            <a:schemeClr val="dk1"/>
                          </a:solidFill>
                          <a:effectLst/>
                          <a:latin typeface="+mn-lt"/>
                          <a:ea typeface="+mn-ea"/>
                          <a:cs typeface="+mn-cs"/>
                        </a:rPr>
                        <a:t>Early Detection of Cyanobacterial Toxins Using Genetic Methods </a:t>
                      </a:r>
                    </a:p>
                  </a:txBody>
                  <a:tcPr/>
                </a:tc>
                <a:tc>
                  <a:txBody>
                    <a:bodyPr/>
                    <a:lstStyle/>
                    <a:p>
                      <a:r>
                        <a:rPr lang="en-US" sz="1400" dirty="0"/>
                        <a:t>2881</a:t>
                      </a:r>
                    </a:p>
                  </a:txBody>
                  <a:tcPr/>
                </a:tc>
                <a:tc>
                  <a:txBody>
                    <a:bodyPr/>
                    <a:lstStyle/>
                    <a:p>
                      <a:r>
                        <a:rPr lang="en-US" sz="1400" dirty="0"/>
                        <a:t>2007</a:t>
                      </a:r>
                    </a:p>
                  </a:txBody>
                  <a:tcPr/>
                </a:tc>
                <a:extLst>
                  <a:ext uri="{0D108BD9-81ED-4DB2-BD59-A6C34878D82A}">
                    <a16:rowId xmlns:a16="http://schemas.microsoft.com/office/drawing/2014/main" val="306825980"/>
                  </a:ext>
                </a:extLst>
              </a:tr>
              <a:tr h="370840">
                <a:tc>
                  <a:txBody>
                    <a:bodyPr/>
                    <a:lstStyle/>
                    <a:p>
                      <a:r>
                        <a:rPr lang="en-US" sz="1400" kern="1200" dirty="0">
                          <a:solidFill>
                            <a:schemeClr val="dk1"/>
                          </a:solidFill>
                          <a:effectLst/>
                          <a:latin typeface="+mn-lt"/>
                          <a:ea typeface="+mn-ea"/>
                          <a:cs typeface="+mn-cs"/>
                        </a:rPr>
                        <a:t>Reservoir Management Strategies for Control and Degradation of Algal Toxins </a:t>
                      </a:r>
                    </a:p>
                  </a:txBody>
                  <a:tcPr/>
                </a:tc>
                <a:tc>
                  <a:txBody>
                    <a:bodyPr/>
                    <a:lstStyle/>
                    <a:p>
                      <a:r>
                        <a:rPr lang="en-US" sz="1400" dirty="0"/>
                        <a:t>2976</a:t>
                      </a:r>
                    </a:p>
                  </a:txBody>
                  <a:tcPr/>
                </a:tc>
                <a:tc>
                  <a:txBody>
                    <a:bodyPr/>
                    <a:lstStyle/>
                    <a:p>
                      <a:r>
                        <a:rPr lang="en-US" sz="1400" dirty="0"/>
                        <a:t>2006</a:t>
                      </a:r>
                    </a:p>
                  </a:txBody>
                  <a:tcPr/>
                </a:tc>
                <a:extLst>
                  <a:ext uri="{0D108BD9-81ED-4DB2-BD59-A6C34878D82A}">
                    <a16:rowId xmlns:a16="http://schemas.microsoft.com/office/drawing/2014/main" val="3360147004"/>
                  </a:ext>
                </a:extLst>
              </a:tr>
              <a:tr h="370840">
                <a:tc>
                  <a:txBody>
                    <a:bodyPr/>
                    <a:lstStyle/>
                    <a:p>
                      <a:r>
                        <a:rPr lang="en-US" sz="1400" kern="1200" dirty="0">
                          <a:solidFill>
                            <a:schemeClr val="dk1"/>
                          </a:solidFill>
                          <a:effectLst/>
                          <a:latin typeface="+mn-lt"/>
                          <a:ea typeface="+mn-ea"/>
                          <a:cs typeface="+mn-cs"/>
                        </a:rPr>
                        <a:t>Control of Toxic Cyanobacterial Blooms in Water Bodies by Allelochemicals </a:t>
                      </a:r>
                      <a:endParaRPr lang="en-US" sz="1400" dirty="0"/>
                    </a:p>
                  </a:txBody>
                  <a:tcPr/>
                </a:tc>
                <a:tc>
                  <a:txBody>
                    <a:bodyPr/>
                    <a:lstStyle/>
                    <a:p>
                      <a:r>
                        <a:rPr lang="en-US" sz="1400" dirty="0"/>
                        <a:t>2904</a:t>
                      </a:r>
                    </a:p>
                  </a:txBody>
                  <a:tcPr/>
                </a:tc>
                <a:tc>
                  <a:txBody>
                    <a:bodyPr/>
                    <a:lstStyle/>
                    <a:p>
                      <a:r>
                        <a:rPr lang="en-US" sz="1400" dirty="0"/>
                        <a:t>2005</a:t>
                      </a:r>
                    </a:p>
                  </a:txBody>
                  <a:tcPr/>
                </a:tc>
                <a:extLst>
                  <a:ext uri="{0D108BD9-81ED-4DB2-BD59-A6C34878D82A}">
                    <a16:rowId xmlns:a16="http://schemas.microsoft.com/office/drawing/2014/main" val="4184156430"/>
                  </a:ext>
                </a:extLst>
              </a:tr>
            </a:tbl>
          </a:graphicData>
        </a:graphic>
      </p:graphicFrame>
      <p:sp>
        <p:nvSpPr>
          <p:cNvPr id="6" name="Title 1">
            <a:extLst>
              <a:ext uri="{FF2B5EF4-FFF2-40B4-BE49-F238E27FC236}">
                <a16:creationId xmlns:a16="http://schemas.microsoft.com/office/drawing/2014/main" id="{2C7C1E2E-E29F-4845-ACD6-B64A8308545D}"/>
              </a:ext>
            </a:extLst>
          </p:cNvPr>
          <p:cNvSpPr txBox="1">
            <a:spLocks/>
          </p:cNvSpPr>
          <p:nvPr/>
        </p:nvSpPr>
        <p:spPr>
          <a:xfrm>
            <a:off x="518543" y="0"/>
            <a:ext cx="82212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dirty="0">
                <a:solidFill>
                  <a:srgbClr val="004F71"/>
                </a:solidFill>
              </a:rPr>
              <a:t>WRF Cyanotoxin Research Projects</a:t>
            </a:r>
          </a:p>
        </p:txBody>
      </p:sp>
    </p:spTree>
    <p:extLst>
      <p:ext uri="{BB962C8B-B14F-4D97-AF65-F5344CB8AC3E}">
        <p14:creationId xmlns:p14="http://schemas.microsoft.com/office/powerpoint/2010/main" val="3597517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2A239E7-B7BD-4C5C-BA7F-A61C3C01BF31}"/>
              </a:ext>
            </a:extLst>
          </p:cNvPr>
          <p:cNvGraphicFramePr>
            <a:graphicFrameLocks noGrp="1"/>
          </p:cNvGraphicFramePr>
          <p:nvPr>
            <p:ph sz="half" idx="1"/>
            <p:extLst>
              <p:ext uri="{D42A27DB-BD31-4B8C-83A1-F6EECF244321}">
                <p14:modId xmlns:p14="http://schemas.microsoft.com/office/powerpoint/2010/main" val="932342193"/>
              </p:ext>
            </p:extLst>
          </p:nvPr>
        </p:nvGraphicFramePr>
        <p:xfrm>
          <a:off x="275263" y="1325563"/>
          <a:ext cx="8221211" cy="1899920"/>
        </p:xfrm>
        <a:graphic>
          <a:graphicData uri="http://schemas.openxmlformats.org/drawingml/2006/table">
            <a:tbl>
              <a:tblPr firstRow="1" bandRow="1">
                <a:tableStyleId>{5C22544A-7EE6-4342-B048-85BDC9FD1C3A}</a:tableStyleId>
              </a:tblPr>
              <a:tblGrid>
                <a:gridCol w="5436066">
                  <a:extLst>
                    <a:ext uri="{9D8B030D-6E8A-4147-A177-3AD203B41FA5}">
                      <a16:colId xmlns:a16="http://schemas.microsoft.com/office/drawing/2014/main" val="94234437"/>
                    </a:ext>
                  </a:extLst>
                </a:gridCol>
                <a:gridCol w="1434101">
                  <a:extLst>
                    <a:ext uri="{9D8B030D-6E8A-4147-A177-3AD203B41FA5}">
                      <a16:colId xmlns:a16="http://schemas.microsoft.com/office/drawing/2014/main" val="3333747103"/>
                    </a:ext>
                  </a:extLst>
                </a:gridCol>
                <a:gridCol w="1351044">
                  <a:extLst>
                    <a:ext uri="{9D8B030D-6E8A-4147-A177-3AD203B41FA5}">
                      <a16:colId xmlns:a16="http://schemas.microsoft.com/office/drawing/2014/main" val="3079257210"/>
                    </a:ext>
                  </a:extLst>
                </a:gridCol>
              </a:tblGrid>
              <a:tr h="370840">
                <a:tc>
                  <a:txBody>
                    <a:bodyPr/>
                    <a:lstStyle/>
                    <a:p>
                      <a:r>
                        <a:rPr lang="en-US" dirty="0"/>
                        <a:t>Title</a:t>
                      </a:r>
                    </a:p>
                  </a:txBody>
                  <a:tcPr/>
                </a:tc>
                <a:tc>
                  <a:txBody>
                    <a:bodyPr/>
                    <a:lstStyle/>
                    <a:p>
                      <a:r>
                        <a:rPr lang="en-US" dirty="0"/>
                        <a:t>Project #</a:t>
                      </a:r>
                    </a:p>
                  </a:txBody>
                  <a:tcPr/>
                </a:tc>
                <a:tc>
                  <a:txBody>
                    <a:bodyPr/>
                    <a:lstStyle/>
                    <a:p>
                      <a:r>
                        <a:rPr lang="en-US" dirty="0"/>
                        <a:t>Date Published</a:t>
                      </a:r>
                    </a:p>
                  </a:txBody>
                  <a:tcPr/>
                </a:tc>
                <a:extLst>
                  <a:ext uri="{0D108BD9-81ED-4DB2-BD59-A6C34878D82A}">
                    <a16:rowId xmlns:a16="http://schemas.microsoft.com/office/drawing/2014/main" val="2964489466"/>
                  </a:ext>
                </a:extLst>
              </a:tr>
              <a:tr h="370840">
                <a:tc>
                  <a:txBody>
                    <a:bodyPr/>
                    <a:lstStyle/>
                    <a:p>
                      <a:r>
                        <a:rPr lang="en-US" sz="1400" kern="1200" dirty="0">
                          <a:solidFill>
                            <a:schemeClr val="dk1"/>
                          </a:solidFill>
                          <a:effectLst/>
                          <a:latin typeface="+mn-lt"/>
                          <a:ea typeface="+mn-ea"/>
                          <a:cs typeface="+mn-cs"/>
                        </a:rPr>
                        <a:t>Removal of Algal Toxins From Drinking Water Using Ozone and GAC </a:t>
                      </a:r>
                      <a:endParaRPr lang="en-US" sz="1400" dirty="0"/>
                    </a:p>
                  </a:txBody>
                  <a:tcPr/>
                </a:tc>
                <a:tc>
                  <a:txBody>
                    <a:bodyPr/>
                    <a:lstStyle/>
                    <a:p>
                      <a:r>
                        <a:rPr lang="en-US" sz="1400" kern="1200" dirty="0">
                          <a:solidFill>
                            <a:schemeClr val="dk1"/>
                          </a:solidFill>
                          <a:effectLst/>
                          <a:latin typeface="+mn-lt"/>
                          <a:ea typeface="+mn-ea"/>
                          <a:cs typeface="+mn-cs"/>
                        </a:rPr>
                        <a:t>446</a:t>
                      </a:r>
                      <a:endParaRPr lang="en-US" sz="1400" dirty="0"/>
                    </a:p>
                  </a:txBody>
                  <a:tcPr/>
                </a:tc>
                <a:tc>
                  <a:txBody>
                    <a:bodyPr/>
                    <a:lstStyle/>
                    <a:p>
                      <a:r>
                        <a:rPr lang="en-US" sz="1400" dirty="0"/>
                        <a:t>2002</a:t>
                      </a:r>
                    </a:p>
                  </a:txBody>
                  <a:tcPr/>
                </a:tc>
                <a:extLst>
                  <a:ext uri="{0D108BD9-81ED-4DB2-BD59-A6C34878D82A}">
                    <a16:rowId xmlns:a16="http://schemas.microsoft.com/office/drawing/2014/main" val="1908291316"/>
                  </a:ext>
                </a:extLst>
              </a:tr>
              <a:tr h="370840">
                <a:tc>
                  <a:txBody>
                    <a:bodyPr/>
                    <a:lstStyle/>
                    <a:p>
                      <a:r>
                        <a:rPr lang="en-US" sz="1400" kern="1200" dirty="0">
                          <a:solidFill>
                            <a:schemeClr val="dk1"/>
                          </a:solidFill>
                          <a:effectLst/>
                          <a:latin typeface="+mn-lt"/>
                          <a:ea typeface="+mn-ea"/>
                          <a:cs typeface="+mn-cs"/>
                        </a:rPr>
                        <a:t>Assessment of Blue-Green Algal Toxins in Raw and Finished Drinking Water </a:t>
                      </a:r>
                      <a:endParaRPr lang="en-US" sz="1400" dirty="0"/>
                    </a:p>
                  </a:txBody>
                  <a:tcPr/>
                </a:tc>
                <a:tc>
                  <a:txBody>
                    <a:bodyPr/>
                    <a:lstStyle/>
                    <a:p>
                      <a:r>
                        <a:rPr lang="en-US" sz="1400" dirty="0"/>
                        <a:t>256</a:t>
                      </a:r>
                    </a:p>
                  </a:txBody>
                  <a:tcPr/>
                </a:tc>
                <a:tc>
                  <a:txBody>
                    <a:bodyPr/>
                    <a:lstStyle/>
                    <a:p>
                      <a:r>
                        <a:rPr lang="en-US" sz="1400" dirty="0"/>
                        <a:t>2001</a:t>
                      </a:r>
                    </a:p>
                  </a:txBody>
                  <a:tcPr/>
                </a:tc>
                <a:extLst>
                  <a:ext uri="{0D108BD9-81ED-4DB2-BD59-A6C34878D82A}">
                    <a16:rowId xmlns:a16="http://schemas.microsoft.com/office/drawing/2014/main" val="1788664227"/>
                  </a:ext>
                </a:extLst>
              </a:tr>
              <a:tr h="370840">
                <a:tc>
                  <a:txBody>
                    <a:bodyPr/>
                    <a:lstStyle/>
                    <a:p>
                      <a:r>
                        <a:rPr lang="en-US" sz="1400" kern="1200" dirty="0">
                          <a:solidFill>
                            <a:schemeClr val="dk1"/>
                          </a:solidFill>
                          <a:effectLst/>
                          <a:latin typeface="+mn-lt"/>
                          <a:ea typeface="+mn-ea"/>
                          <a:cs typeface="+mn-cs"/>
                        </a:rPr>
                        <a:t>Cyanobacterial (Blue-Green Algal) Toxins: A Resource Guide </a:t>
                      </a:r>
                    </a:p>
                  </a:txBody>
                  <a:tcPr/>
                </a:tc>
                <a:tc>
                  <a:txBody>
                    <a:bodyPr/>
                    <a:lstStyle/>
                    <a:p>
                      <a:r>
                        <a:rPr lang="en-US" sz="1400" dirty="0"/>
                        <a:t>925</a:t>
                      </a:r>
                    </a:p>
                  </a:txBody>
                  <a:tcPr/>
                </a:tc>
                <a:tc>
                  <a:txBody>
                    <a:bodyPr/>
                    <a:lstStyle/>
                    <a:p>
                      <a:r>
                        <a:rPr lang="en-US" sz="1400" dirty="0"/>
                        <a:t>1995</a:t>
                      </a:r>
                    </a:p>
                  </a:txBody>
                  <a:tcPr/>
                </a:tc>
                <a:extLst>
                  <a:ext uri="{0D108BD9-81ED-4DB2-BD59-A6C34878D82A}">
                    <a16:rowId xmlns:a16="http://schemas.microsoft.com/office/drawing/2014/main" val="558619508"/>
                  </a:ext>
                </a:extLst>
              </a:tr>
            </a:tbl>
          </a:graphicData>
        </a:graphic>
      </p:graphicFrame>
      <p:sp>
        <p:nvSpPr>
          <p:cNvPr id="6" name="Title 1">
            <a:extLst>
              <a:ext uri="{FF2B5EF4-FFF2-40B4-BE49-F238E27FC236}">
                <a16:creationId xmlns:a16="http://schemas.microsoft.com/office/drawing/2014/main" id="{6C5756FC-0D6A-4D49-B607-5EE592A6F25A}"/>
              </a:ext>
            </a:extLst>
          </p:cNvPr>
          <p:cNvSpPr txBox="1">
            <a:spLocks/>
          </p:cNvSpPr>
          <p:nvPr/>
        </p:nvSpPr>
        <p:spPr>
          <a:xfrm>
            <a:off x="336082" y="0"/>
            <a:ext cx="82212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dirty="0">
                <a:solidFill>
                  <a:srgbClr val="004F71"/>
                </a:solidFill>
              </a:rPr>
              <a:t>WRF Cyanotoxin Research Projects</a:t>
            </a:r>
          </a:p>
        </p:txBody>
      </p:sp>
    </p:spTree>
    <p:extLst>
      <p:ext uri="{BB962C8B-B14F-4D97-AF65-F5344CB8AC3E}">
        <p14:creationId xmlns:p14="http://schemas.microsoft.com/office/powerpoint/2010/main" val="53324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DF7A-B1E1-4F7A-95DD-F97AD1D24B20}"/>
              </a:ext>
            </a:extLst>
          </p:cNvPr>
          <p:cNvSpPr>
            <a:spLocks noGrp="1"/>
          </p:cNvSpPr>
          <p:nvPr>
            <p:ph type="title"/>
          </p:nvPr>
        </p:nvSpPr>
        <p:spPr>
          <a:xfrm>
            <a:off x="628650" y="365126"/>
            <a:ext cx="2571750" cy="1325563"/>
          </a:xfrm>
        </p:spPr>
        <p:txBody>
          <a:bodyPr/>
          <a:lstStyle/>
          <a:p>
            <a:r>
              <a:rPr lang="en-US" dirty="0"/>
              <a:t>Regional Liaisons</a:t>
            </a:r>
          </a:p>
        </p:txBody>
      </p:sp>
      <p:pic>
        <p:nvPicPr>
          <p:cNvPr id="5" name="Content Placeholder 4">
            <a:extLst>
              <a:ext uri="{FF2B5EF4-FFF2-40B4-BE49-F238E27FC236}">
                <a16:creationId xmlns:a16="http://schemas.microsoft.com/office/drawing/2014/main" id="{2A30162B-24BA-485A-814C-55DB53539D3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580101"/>
            <a:ext cx="3886200" cy="3197341"/>
          </a:xfrm>
          <a:prstGeom prst="rect">
            <a:avLst/>
          </a:prstGeom>
        </p:spPr>
      </p:pic>
      <p:pic>
        <p:nvPicPr>
          <p:cNvPr id="6" name="Picture 5">
            <a:extLst>
              <a:ext uri="{FF2B5EF4-FFF2-40B4-BE49-F238E27FC236}">
                <a16:creationId xmlns:a16="http://schemas.microsoft.com/office/drawing/2014/main" id="{3D88EFB3-770A-4445-B14D-A04FF3BCF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501" y="448275"/>
            <a:ext cx="6375319" cy="6226892"/>
          </a:xfrm>
          <a:prstGeom prst="rect">
            <a:avLst/>
          </a:prstGeom>
        </p:spPr>
      </p:pic>
    </p:spTree>
    <p:extLst>
      <p:ext uri="{BB962C8B-B14F-4D97-AF65-F5344CB8AC3E}">
        <p14:creationId xmlns:p14="http://schemas.microsoft.com/office/powerpoint/2010/main" val="153898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453" y="4592451"/>
            <a:ext cx="1591596" cy="185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83" y="2408314"/>
            <a:ext cx="3017737" cy="2166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3538" y="5997575"/>
            <a:ext cx="2244725" cy="708025"/>
          </a:xfrm>
          <a:prstGeom prst="rect">
            <a:avLst/>
          </a:prstGeom>
          <a:solidFill>
            <a:schemeClr val="accent5">
              <a:lumMod val="10000"/>
            </a:schemeClr>
          </a:solidFill>
        </p:spPr>
        <p:txBody>
          <a:bodyPr>
            <a:spAutoFit/>
          </a:bodyPr>
          <a:lstStyle/>
          <a:p>
            <a:pPr eaLnBrk="1" hangingPunct="1">
              <a:defRPr/>
            </a:pPr>
            <a:endParaRPr lang="en-US" dirty="0">
              <a:latin typeface="Arial" charset="0"/>
              <a:cs typeface="Arial" charset="0"/>
            </a:endParaRPr>
          </a:p>
        </p:txBody>
      </p:sp>
      <p:sp>
        <p:nvSpPr>
          <p:cNvPr id="4101" name="Rectangle 8"/>
          <p:cNvSpPr>
            <a:spLocks noGrp="1" noChangeArrowheads="1"/>
          </p:cNvSpPr>
          <p:nvPr>
            <p:ph type="ctrTitle"/>
          </p:nvPr>
        </p:nvSpPr>
        <p:spPr>
          <a:xfrm>
            <a:off x="67944" y="1556467"/>
            <a:ext cx="9015412" cy="527050"/>
          </a:xfrm>
        </p:spPr>
        <p:txBody>
          <a:bodyPr>
            <a:normAutofit fontScale="90000"/>
          </a:bodyPr>
          <a:lstStyle/>
          <a:p>
            <a:pPr algn="ctr"/>
            <a:r>
              <a:rPr lang="en-US" altLang="en-US" sz="2800" i="1" dirty="0">
                <a:solidFill>
                  <a:srgbClr val="FFCC99"/>
                </a:solidFill>
              </a:rPr>
              <a:t>Very High Resolution and Hyperspectral Analysis of Harmful Algal Blooms</a:t>
            </a:r>
          </a:p>
        </p:txBody>
      </p:sp>
      <p:pic>
        <p:nvPicPr>
          <p:cNvPr id="4104"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6421" y="2408314"/>
            <a:ext cx="2654481" cy="216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2583" y="4592451"/>
            <a:ext cx="2615825" cy="185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3420320" y="2408314"/>
            <a:ext cx="2678639" cy="2184137"/>
          </a:xfrm>
          <a:prstGeom prst="rect">
            <a:avLst/>
          </a:prstGeom>
        </p:spPr>
      </p:pic>
      <p:pic>
        <p:nvPicPr>
          <p:cNvPr id="4" name="Picture 3">
            <a:extLst>
              <a:ext uri="{FF2B5EF4-FFF2-40B4-BE49-F238E27FC236}">
                <a16:creationId xmlns:a16="http://schemas.microsoft.com/office/drawing/2014/main" id="{E249634F-F942-45C5-9ADB-ECD71141356A}"/>
              </a:ext>
            </a:extLst>
          </p:cNvPr>
          <p:cNvPicPr>
            <a:picLocks noChangeAspect="1"/>
          </p:cNvPicPr>
          <p:nvPr/>
        </p:nvPicPr>
        <p:blipFill>
          <a:blip r:embed="rId8"/>
          <a:stretch>
            <a:fillRect/>
          </a:stretch>
        </p:blipFill>
        <p:spPr>
          <a:xfrm>
            <a:off x="4666511" y="4574383"/>
            <a:ext cx="2154510" cy="1873447"/>
          </a:xfrm>
          <a:prstGeom prst="rect">
            <a:avLst/>
          </a:prstGeom>
        </p:spPr>
      </p:pic>
      <p:sp>
        <p:nvSpPr>
          <p:cNvPr id="5" name="TextBox 4">
            <a:extLst>
              <a:ext uri="{FF2B5EF4-FFF2-40B4-BE49-F238E27FC236}">
                <a16:creationId xmlns:a16="http://schemas.microsoft.com/office/drawing/2014/main" id="{CCE86C6C-3B3C-4B65-8330-B00D7A39ACCD}"/>
              </a:ext>
            </a:extLst>
          </p:cNvPr>
          <p:cNvSpPr txBox="1"/>
          <p:nvPr/>
        </p:nvSpPr>
        <p:spPr>
          <a:xfrm>
            <a:off x="7016330" y="4899180"/>
            <a:ext cx="2262335" cy="1384995"/>
          </a:xfrm>
          <a:prstGeom prst="rect">
            <a:avLst/>
          </a:prstGeom>
          <a:noFill/>
        </p:spPr>
        <p:txBody>
          <a:bodyPr wrap="square" rtlCol="0">
            <a:spAutoFit/>
          </a:bodyPr>
          <a:lstStyle/>
          <a:p>
            <a:r>
              <a:rPr lang="en-US" sz="1200" b="1" i="1" dirty="0">
                <a:solidFill>
                  <a:srgbClr val="FFC000"/>
                </a:solidFill>
              </a:rPr>
              <a:t>E. Terrence Slonecker</a:t>
            </a:r>
          </a:p>
          <a:p>
            <a:r>
              <a:rPr lang="en-US" sz="1200" b="1" i="1" dirty="0">
                <a:solidFill>
                  <a:srgbClr val="FFC000"/>
                </a:solidFill>
              </a:rPr>
              <a:t>Nancy Simon</a:t>
            </a:r>
          </a:p>
          <a:p>
            <a:r>
              <a:rPr lang="en-US" sz="1200" b="1" i="1" dirty="0">
                <a:solidFill>
                  <a:srgbClr val="FFC000"/>
                </a:solidFill>
              </a:rPr>
              <a:t>Natalie Hall</a:t>
            </a:r>
          </a:p>
          <a:p>
            <a:endParaRPr lang="en-US" sz="1200" b="1" i="1" dirty="0">
              <a:solidFill>
                <a:srgbClr val="FFC000"/>
              </a:solidFill>
            </a:endParaRPr>
          </a:p>
          <a:p>
            <a:r>
              <a:rPr lang="en-US" sz="1200" b="1" i="1" dirty="0">
                <a:solidFill>
                  <a:srgbClr val="FFC000"/>
                </a:solidFill>
              </a:rPr>
              <a:t>U.S. Geological Survey</a:t>
            </a:r>
          </a:p>
          <a:p>
            <a:endParaRPr lang="en-US" sz="1200" b="1" i="1" dirty="0">
              <a:solidFill>
                <a:srgbClr val="FFC000"/>
              </a:solidFill>
            </a:endParaRPr>
          </a:p>
          <a:p>
            <a:r>
              <a:rPr lang="en-US" sz="1200" b="1" i="1" dirty="0">
                <a:solidFill>
                  <a:srgbClr val="FFC000"/>
                </a:solidFill>
              </a:rPr>
              <a:t>June 5,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054" y="2948832"/>
            <a:ext cx="4496670" cy="2734952"/>
          </a:xfrm>
          <a:prstGeom prst="rect">
            <a:avLst/>
          </a:prstGeom>
        </p:spPr>
      </p:pic>
      <p:sp>
        <p:nvSpPr>
          <p:cNvPr id="6146" name="TextBox 1"/>
          <p:cNvSpPr txBox="1">
            <a:spLocks noChangeArrowheads="1"/>
          </p:cNvSpPr>
          <p:nvPr/>
        </p:nvSpPr>
        <p:spPr bwMode="auto">
          <a:xfrm>
            <a:off x="3955577" y="1373073"/>
            <a:ext cx="510358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cs typeface="Arial" panose="020B0604020202020204" pitchFamily="34" charset="0"/>
              </a:defRPr>
            </a:lvl1pPr>
            <a:lvl2pPr marL="742950" indent="-285750">
              <a:defRPr sz="4000">
                <a:solidFill>
                  <a:schemeClr val="tx1"/>
                </a:solidFill>
                <a:latin typeface="Arial" panose="020B0604020202020204" pitchFamily="34" charset="0"/>
                <a:cs typeface="Arial" panose="020B0604020202020204" pitchFamily="34" charset="0"/>
              </a:defRPr>
            </a:lvl2pPr>
            <a:lvl3pPr marL="1143000" indent="-228600">
              <a:defRPr sz="4000">
                <a:solidFill>
                  <a:schemeClr val="tx1"/>
                </a:solidFill>
                <a:latin typeface="Arial" panose="020B0604020202020204" pitchFamily="34" charset="0"/>
                <a:cs typeface="Arial" panose="020B0604020202020204" pitchFamily="34" charset="0"/>
              </a:defRPr>
            </a:lvl3pPr>
            <a:lvl4pPr marL="1600200" indent="-228600">
              <a:defRPr sz="4000">
                <a:solidFill>
                  <a:schemeClr val="tx1"/>
                </a:solidFill>
                <a:latin typeface="Arial" panose="020B0604020202020204" pitchFamily="34" charset="0"/>
                <a:cs typeface="Arial" panose="020B0604020202020204" pitchFamily="34" charset="0"/>
              </a:defRPr>
            </a:lvl4pPr>
            <a:lvl5pPr marL="2057400" indent="-228600">
              <a:defRPr sz="4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9pPr>
          </a:lstStyle>
          <a:p>
            <a:pPr eaLnBrk="1" hangingPunct="1"/>
            <a:r>
              <a:rPr lang="en-US" altLang="en-US" sz="1800" b="1" i="1" dirty="0">
                <a:solidFill>
                  <a:srgbClr val="FFC000"/>
                </a:solidFill>
              </a:rPr>
              <a:t>Growing water quality problem worldwide</a:t>
            </a:r>
          </a:p>
          <a:p>
            <a:pPr eaLnBrk="1" hangingPunct="1"/>
            <a:endParaRPr lang="en-US" altLang="en-US" sz="2000" b="1" i="1" dirty="0">
              <a:solidFill>
                <a:srgbClr val="FFC000"/>
              </a:solidFill>
            </a:endParaRPr>
          </a:p>
          <a:p>
            <a:pPr marL="285750" indent="-285750" eaLnBrk="1" hangingPunct="1">
              <a:buFont typeface="Arial" panose="020B0604020202020204" pitchFamily="34" charset="0"/>
              <a:buChar char="•"/>
            </a:pPr>
            <a:r>
              <a:rPr lang="en-US" altLang="en-US" sz="1800" b="1" i="1" dirty="0">
                <a:solidFill>
                  <a:srgbClr val="FFC000"/>
                </a:solidFill>
              </a:rPr>
              <a:t>Aquatic and human health consequences</a:t>
            </a:r>
          </a:p>
          <a:p>
            <a:pPr marL="285750" indent="-285750" eaLnBrk="1" hangingPunct="1">
              <a:buFont typeface="Arial" panose="020B0604020202020204" pitchFamily="34" charset="0"/>
              <a:buChar char="•"/>
            </a:pPr>
            <a:r>
              <a:rPr lang="en-US" altLang="en-US" sz="1800" b="1" i="1" dirty="0">
                <a:solidFill>
                  <a:srgbClr val="FFC000"/>
                </a:solidFill>
              </a:rPr>
              <a:t>Water quality</a:t>
            </a:r>
          </a:p>
          <a:p>
            <a:pPr marL="285750" indent="-285750" eaLnBrk="1" hangingPunct="1">
              <a:buFont typeface="Arial" panose="020B0604020202020204" pitchFamily="34" charset="0"/>
              <a:buChar char="•"/>
            </a:pPr>
            <a:r>
              <a:rPr lang="en-US" altLang="en-US" sz="1800" b="1" i="1" dirty="0">
                <a:solidFill>
                  <a:srgbClr val="FFC000"/>
                </a:solidFill>
              </a:rPr>
              <a:t>Economic effects</a:t>
            </a:r>
          </a:p>
          <a:p>
            <a:pPr marL="285750" indent="-285750" eaLnBrk="1" hangingPunct="1">
              <a:buFont typeface="Arial" panose="020B0604020202020204" pitchFamily="34" charset="0"/>
              <a:buChar char="•"/>
            </a:pPr>
            <a:endParaRPr lang="en-US" altLang="en-US" sz="1800" b="1" i="1" dirty="0">
              <a:solidFill>
                <a:srgbClr val="FFC000"/>
              </a:solidFill>
            </a:endParaRPr>
          </a:p>
        </p:txBody>
      </p:sp>
      <p:pic>
        <p:nvPicPr>
          <p:cNvPr id="2" name="Picture 1"/>
          <p:cNvPicPr>
            <a:picLocks noChangeAspect="1"/>
          </p:cNvPicPr>
          <p:nvPr/>
        </p:nvPicPr>
        <p:blipFill>
          <a:blip r:embed="rId4"/>
          <a:stretch>
            <a:fillRect/>
          </a:stretch>
        </p:blipFill>
        <p:spPr>
          <a:xfrm>
            <a:off x="84841" y="402112"/>
            <a:ext cx="3777940" cy="31719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99" y="3023646"/>
            <a:ext cx="3379999" cy="2949817"/>
          </a:xfrm>
          <a:prstGeom prst="rect">
            <a:avLst/>
          </a:prstGeom>
        </p:spPr>
      </p:pic>
      <p:sp>
        <p:nvSpPr>
          <p:cNvPr id="5" name="TextBox 4"/>
          <p:cNvSpPr txBox="1"/>
          <p:nvPr/>
        </p:nvSpPr>
        <p:spPr>
          <a:xfrm>
            <a:off x="4074850" y="402112"/>
            <a:ext cx="4984309" cy="707886"/>
          </a:xfrm>
          <a:prstGeom prst="rect">
            <a:avLst/>
          </a:prstGeom>
          <a:noFill/>
        </p:spPr>
        <p:txBody>
          <a:bodyPr wrap="square" rtlCol="0">
            <a:spAutoFit/>
          </a:bodyPr>
          <a:lstStyle/>
          <a:p>
            <a:r>
              <a:rPr lang="en-US" sz="3200" b="1" i="1" dirty="0">
                <a:solidFill>
                  <a:srgbClr val="FFC000"/>
                </a:solidFill>
              </a:rPr>
              <a:t>Harmful</a:t>
            </a:r>
            <a:r>
              <a:rPr lang="en-US" b="1" dirty="0">
                <a:solidFill>
                  <a:srgbClr val="FFC000"/>
                </a:solidFill>
              </a:rPr>
              <a:t> </a:t>
            </a:r>
            <a:r>
              <a:rPr lang="en-US" sz="3200" b="1" i="1" dirty="0">
                <a:solidFill>
                  <a:srgbClr val="FFC000"/>
                </a:solidFill>
              </a:rPr>
              <a:t>Algal Blooms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2BED65-5654-4293-BA5E-17F41A107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3806"/>
            <a:ext cx="9144000" cy="4361607"/>
          </a:xfrm>
          <a:prstGeom prst="rect">
            <a:avLst/>
          </a:prstGeom>
        </p:spPr>
      </p:pic>
      <p:sp>
        <p:nvSpPr>
          <p:cNvPr id="4" name="TextBox 3">
            <a:extLst>
              <a:ext uri="{FF2B5EF4-FFF2-40B4-BE49-F238E27FC236}">
                <a16:creationId xmlns:a16="http://schemas.microsoft.com/office/drawing/2014/main" id="{8B5ADB65-814B-42D4-BD22-3BA2C2EEA095}"/>
              </a:ext>
            </a:extLst>
          </p:cNvPr>
          <p:cNvSpPr txBox="1"/>
          <p:nvPr/>
        </p:nvSpPr>
        <p:spPr>
          <a:xfrm>
            <a:off x="381740" y="230819"/>
            <a:ext cx="5983549" cy="707886"/>
          </a:xfrm>
          <a:prstGeom prst="rect">
            <a:avLst/>
          </a:prstGeom>
          <a:noFill/>
        </p:spPr>
        <p:txBody>
          <a:bodyPr wrap="square" rtlCol="0">
            <a:spAutoFit/>
          </a:bodyPr>
          <a:lstStyle/>
          <a:p>
            <a:r>
              <a:rPr lang="en-US" sz="2000" b="1" i="1" dirty="0">
                <a:solidFill>
                  <a:srgbClr val="FFC000"/>
                </a:solidFill>
              </a:rPr>
              <a:t>Algae undergoes rapid and uncontrolled growth due to environmental conditions</a:t>
            </a:r>
          </a:p>
        </p:txBody>
      </p:sp>
      <p:pic>
        <p:nvPicPr>
          <p:cNvPr id="12" name="Picture 11">
            <a:extLst>
              <a:ext uri="{FF2B5EF4-FFF2-40B4-BE49-F238E27FC236}">
                <a16:creationId xmlns:a16="http://schemas.microsoft.com/office/drawing/2014/main" id="{D565388A-FCA4-46E7-BB88-6D820CE07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73613"/>
            <a:ext cx="2342688" cy="3211020"/>
          </a:xfrm>
          <a:prstGeom prst="rect">
            <a:avLst/>
          </a:prstGeom>
        </p:spPr>
      </p:pic>
      <p:pic>
        <p:nvPicPr>
          <p:cNvPr id="14" name="Picture 13">
            <a:extLst>
              <a:ext uri="{FF2B5EF4-FFF2-40B4-BE49-F238E27FC236}">
                <a16:creationId xmlns:a16="http://schemas.microsoft.com/office/drawing/2014/main" id="{7DCCABD5-DCCC-4739-91C7-8F9CCA826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443" y="3435658"/>
            <a:ext cx="2816073" cy="3422342"/>
          </a:xfrm>
          <a:prstGeom prst="rect">
            <a:avLst/>
          </a:prstGeom>
        </p:spPr>
      </p:pic>
      <p:pic>
        <p:nvPicPr>
          <p:cNvPr id="6" name="Picture 5">
            <a:extLst>
              <a:ext uri="{FF2B5EF4-FFF2-40B4-BE49-F238E27FC236}">
                <a16:creationId xmlns:a16="http://schemas.microsoft.com/office/drawing/2014/main" id="{A5942C13-7336-4BB1-B395-2E3D2F32C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131" y="3435658"/>
            <a:ext cx="4574869" cy="3448975"/>
          </a:xfrm>
          <a:prstGeom prst="rect">
            <a:avLst/>
          </a:prstGeom>
        </p:spPr>
      </p:pic>
    </p:spTree>
    <p:extLst>
      <p:ext uri="{BB962C8B-B14F-4D97-AF65-F5344CB8AC3E}">
        <p14:creationId xmlns:p14="http://schemas.microsoft.com/office/powerpoint/2010/main" val="2807580620"/>
      </p:ext>
    </p:extLst>
  </p:cSld>
  <p:clrMapOvr>
    <a:masterClrMapping/>
  </p:clrMapOvr>
</p:sld>
</file>

<file path=ppt/theme/theme1.xml><?xml version="1.0" encoding="utf-8"?>
<a:theme xmlns:a="http://schemas.openxmlformats.org/drawingml/2006/main" name="geography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eograph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geograph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graph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graph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graph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graph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graph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graph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geography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eograph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geograph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graph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graph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graph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graph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graph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graph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WRF2018_colorsDraft">
      <a:dk1>
        <a:srgbClr val="000000"/>
      </a:dk1>
      <a:lt1>
        <a:srgbClr val="FFFFFF"/>
      </a:lt1>
      <a:dk2>
        <a:srgbClr val="44546A"/>
      </a:dk2>
      <a:lt2>
        <a:srgbClr val="E7E6E6"/>
      </a:lt2>
      <a:accent1>
        <a:srgbClr val="004F71"/>
      </a:accent1>
      <a:accent2>
        <a:srgbClr val="009CA6"/>
      </a:accent2>
      <a:accent3>
        <a:srgbClr val="FFA300"/>
      </a:accent3>
      <a:accent4>
        <a:srgbClr val="B36955"/>
      </a:accent4>
      <a:accent5>
        <a:srgbClr val="B5BD00"/>
      </a:accent5>
      <a:accent6>
        <a:srgbClr val="75787B"/>
      </a:accent6>
      <a:hlink>
        <a:srgbClr val="0000FF"/>
      </a:hlink>
      <a:folHlink>
        <a:srgbClr val="954F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RF_template" id="{5CB0BA2C-85D5-2447-A203-3B037CF63300}" vid="{C27A19A3-FB45-5E44-A09F-A65B44EDB0B6}"/>
    </a:ext>
  </a:extLst>
</a:theme>
</file>

<file path=ppt/theme/theme4.xml><?xml version="1.0" encoding="utf-8"?>
<a:theme xmlns:a="http://schemas.openxmlformats.org/drawingml/2006/main" name="Force Main Condition Assessment_PPT_04.03.14">
  <a:themeElements>
    <a:clrScheme name="Force Main">
      <a:dk1>
        <a:srgbClr val="76777B"/>
      </a:dk1>
      <a:lt1>
        <a:sysClr val="window" lastClr="FFFFFF"/>
      </a:lt1>
      <a:dk2>
        <a:srgbClr val="76777B"/>
      </a:dk2>
      <a:lt2>
        <a:srgbClr val="FFFFFF"/>
      </a:lt2>
      <a:accent1>
        <a:srgbClr val="325A8B"/>
      </a:accent1>
      <a:accent2>
        <a:srgbClr val="809959"/>
      </a:accent2>
      <a:accent3>
        <a:srgbClr val="D08A00"/>
      </a:accent3>
      <a:accent4>
        <a:srgbClr val="791731"/>
      </a:accent4>
      <a:accent5>
        <a:srgbClr val="FFBB33"/>
      </a:accent5>
      <a:accent6>
        <a:srgbClr val="A7BA88"/>
      </a:accent6>
      <a:hlink>
        <a:srgbClr val="4A7EBE"/>
      </a:hlink>
      <a:folHlink>
        <a:srgbClr val="ACADB0"/>
      </a:folHlink>
    </a:clrScheme>
    <a:fontScheme name="HDR Templat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geography template</Template>
  <TotalTime>17026</TotalTime>
  <Pages>4</Pages>
  <Words>1238</Words>
  <Application>Microsoft Office PowerPoint</Application>
  <PresentationFormat>On-screen Show (4:3)</PresentationFormat>
  <Paragraphs>229</Paragraphs>
  <Slides>30</Slides>
  <Notes>10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Arial</vt:lpstr>
      <vt:lpstr>Calibri</vt:lpstr>
      <vt:lpstr>Calibri Light</vt:lpstr>
      <vt:lpstr>Times New Roman</vt:lpstr>
      <vt:lpstr>Wingdings</vt:lpstr>
      <vt:lpstr>geography template</vt:lpstr>
      <vt:lpstr>1_geography template</vt:lpstr>
      <vt:lpstr>Office Theme</vt:lpstr>
      <vt:lpstr>Force Main Condition Assessment_PPT_04.03.14</vt:lpstr>
      <vt:lpstr>WRF Webcast  Hyperspectral Characterization of Harmful Algal Blooms</vt:lpstr>
      <vt:lpstr>WRF Source Water Research</vt:lpstr>
      <vt:lpstr>WRF Cyanotoxin Research Projects</vt:lpstr>
      <vt:lpstr>PowerPoint Presentation</vt:lpstr>
      <vt:lpstr>PowerPoint Presentation</vt:lpstr>
      <vt:lpstr>Regional Liaisons</vt:lpstr>
      <vt:lpstr>Very High Resolution and Hyperspectral Analysis of Harmful Algal Blooms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Hyperspectral Microscopy</vt:lpstr>
      <vt:lpstr>PowerPoint Presentation</vt:lpstr>
      <vt:lpstr>PowerPoint Presentation</vt:lpstr>
      <vt:lpstr>Hyperspectral Data Transformations</vt:lpstr>
      <vt:lpstr>PowerPoint Presentation</vt:lpstr>
      <vt:lpstr>Chlorophyll A</vt:lpstr>
      <vt:lpstr>PowerPoint Presentation</vt:lpstr>
      <vt:lpstr>PowerPoint Presentation</vt:lpstr>
      <vt:lpstr>Molecular methods - DNA</vt:lpstr>
      <vt:lpstr>Molecular methods - DNA</vt:lpstr>
      <vt:lpstr>PowerPoint Presentation</vt:lpstr>
      <vt:lpstr>PowerPoint Presentation</vt:lpstr>
      <vt:lpstr>PowerPoint Presentation</vt:lpstr>
      <vt:lpstr>Opportunities in the Remote Sensing of HABs and Water Quality</vt:lpstr>
      <vt:lpstr>PowerPoint Presentation</vt:lpstr>
      <vt:lpstr>Thank you</vt:lpstr>
    </vt:vector>
  </TitlesOfParts>
  <Company>USGS/EROS Data Center</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Presentation format with USGS Visual Identity</dc:subject>
  <dc:creator>Jan Nelson</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Brenley McKenna</cp:lastModifiedBy>
  <cp:revision>267</cp:revision>
  <cp:lastPrinted>2014-05-23T15:11:03Z</cp:lastPrinted>
  <dcterms:created xsi:type="dcterms:W3CDTF">2006-01-13T02:54:25Z</dcterms:created>
  <dcterms:modified xsi:type="dcterms:W3CDTF">2018-06-04T20:02:00Z</dcterms:modified>
</cp:coreProperties>
</file>