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9"/>
  </p:notesMasterIdLst>
  <p:sldIdLst>
    <p:sldId id="259"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22" r:id="rId23"/>
    <p:sldId id="324" r:id="rId24"/>
    <p:sldId id="323" r:id="rId25"/>
    <p:sldId id="318" r:id="rId26"/>
    <p:sldId id="320" r:id="rId27"/>
    <p:sldId id="26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161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53" autoAdjust="0"/>
    <p:restoredTop sz="68449" autoAdjust="0"/>
  </p:normalViewPr>
  <p:slideViewPr>
    <p:cSldViewPr snapToGrid="0">
      <p:cViewPr varScale="1">
        <p:scale>
          <a:sx n="98" d="100"/>
          <a:sy n="98" d="100"/>
        </p:scale>
        <p:origin x="102" y="486"/>
      </p:cViewPr>
      <p:guideLst>
        <p:guide orient="horz" pos="2160"/>
        <p:guide pos="1611"/>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8" Type="http://schemas.openxmlformats.org/officeDocument/2006/relationships/slide" Target="slides/slide3.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30" Type="http://schemas.openxmlformats.org/officeDocument/2006/relationships/presProps" Target="presProps.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06E471-F432-4969-AA22-3771848A9EB9}" type="doc">
      <dgm:prSet loTypeId="urn:microsoft.com/office/officeart/2008/layout/HorizontalMultiLevelHierarchy" loCatId="hierarchy" qsTypeId="urn:microsoft.com/office/officeart/2005/8/quickstyle/simple1" qsCatId="simple" csTypeId="urn:microsoft.com/office/officeart/2005/8/colors/accent4_2" csCatId="accent4" phldr="1"/>
      <dgm:spPr/>
      <dgm:t>
        <a:bodyPr/>
        <a:lstStyle/>
        <a:p>
          <a:endParaRPr lang="en-US"/>
        </a:p>
      </dgm:t>
    </dgm:pt>
    <dgm:pt modelId="{2D354D29-0531-45F5-A1E8-C2A27E0D5C7B}">
      <dgm:prSet phldrT="[Text]" custT="1"/>
      <dgm:spPr/>
      <dgm:t>
        <a:bodyPr/>
        <a:lstStyle/>
        <a:p>
          <a:r>
            <a:rPr lang="en-US" sz="2800" dirty="0" smtClean="0">
              <a:latin typeface="+mn-lt"/>
              <a:cs typeface="Times New Roman" panose="02020603050405020304" pitchFamily="18" charset="0"/>
            </a:rPr>
            <a:t>Attribute</a:t>
          </a:r>
          <a:endParaRPr lang="en-US" sz="2800" dirty="0">
            <a:latin typeface="+mn-lt"/>
            <a:cs typeface="Times New Roman" panose="02020603050405020304" pitchFamily="18" charset="0"/>
          </a:endParaRPr>
        </a:p>
      </dgm:t>
    </dgm:pt>
    <dgm:pt modelId="{92743FCA-0EF7-4629-A4F4-9EB68D796A4A}" type="parTrans" cxnId="{BAC89DD8-929B-4E5F-86C5-D4E65C858BCA}">
      <dgm:prSet/>
      <dgm:spPr/>
      <dgm:t>
        <a:bodyPr/>
        <a:lstStyle/>
        <a:p>
          <a:endParaRPr lang="en-US"/>
        </a:p>
      </dgm:t>
    </dgm:pt>
    <dgm:pt modelId="{D0D5834F-97C2-46A2-BF0A-EDAEEE4DEA99}" type="sibTrans" cxnId="{BAC89DD8-929B-4E5F-86C5-D4E65C858BCA}">
      <dgm:prSet/>
      <dgm:spPr/>
      <dgm:t>
        <a:bodyPr/>
        <a:lstStyle/>
        <a:p>
          <a:endParaRPr lang="en-US"/>
        </a:p>
      </dgm:t>
    </dgm:pt>
    <dgm:pt modelId="{2AFFBC0D-8F9B-48C8-8364-AD1154941276}">
      <dgm:prSet phldrT="[Text]"/>
      <dgm:spPr/>
      <dgm:t>
        <a:bodyPr/>
        <a:lstStyle/>
        <a:p>
          <a:r>
            <a:rPr lang="en-US" dirty="0" smtClean="0">
              <a:latin typeface="+mn-lt"/>
              <a:cs typeface="Times New Roman" panose="02020603050405020304" pitchFamily="18" charset="0"/>
            </a:rPr>
            <a:t>Practice Area 1</a:t>
          </a:r>
          <a:endParaRPr lang="en-US" dirty="0">
            <a:latin typeface="+mn-lt"/>
            <a:cs typeface="Times New Roman" panose="02020603050405020304" pitchFamily="18" charset="0"/>
          </a:endParaRPr>
        </a:p>
      </dgm:t>
    </dgm:pt>
    <dgm:pt modelId="{93A3FCF0-579D-45E6-8434-F33AFB258023}" type="parTrans" cxnId="{17264238-B1E8-4DC0-8A37-0F17BE257C89}">
      <dgm:prSet/>
      <dgm:spPr/>
      <dgm:t>
        <a:bodyPr/>
        <a:lstStyle/>
        <a:p>
          <a:endParaRPr lang="en-US" dirty="0"/>
        </a:p>
      </dgm:t>
    </dgm:pt>
    <dgm:pt modelId="{7B6CC8BD-FA51-483C-A295-AA2D1A3BA5F9}" type="sibTrans" cxnId="{17264238-B1E8-4DC0-8A37-0F17BE257C89}">
      <dgm:prSet/>
      <dgm:spPr/>
      <dgm:t>
        <a:bodyPr/>
        <a:lstStyle/>
        <a:p>
          <a:endParaRPr lang="en-US"/>
        </a:p>
      </dgm:t>
    </dgm:pt>
    <dgm:pt modelId="{125C3ADB-8452-4F7B-8450-B2C8D460A674}">
      <dgm:prSet/>
      <dgm:spPr/>
      <dgm:t>
        <a:bodyPr/>
        <a:lstStyle/>
        <a:p>
          <a:r>
            <a:rPr lang="en-US" dirty="0" smtClean="0">
              <a:latin typeface="+mn-lt"/>
              <a:cs typeface="Times New Roman" panose="02020603050405020304" pitchFamily="18" charset="0"/>
            </a:rPr>
            <a:t>Performance Measure 1</a:t>
          </a:r>
          <a:endParaRPr lang="en-US" dirty="0">
            <a:latin typeface="+mn-lt"/>
            <a:cs typeface="Times New Roman" panose="02020603050405020304" pitchFamily="18" charset="0"/>
          </a:endParaRPr>
        </a:p>
      </dgm:t>
    </dgm:pt>
    <dgm:pt modelId="{404A2271-3CD9-484B-BFFC-22F13E86E08B}" type="parTrans" cxnId="{C332B313-7DF1-4EB2-AED9-FA595F84AFF6}">
      <dgm:prSet/>
      <dgm:spPr/>
      <dgm:t>
        <a:bodyPr/>
        <a:lstStyle/>
        <a:p>
          <a:endParaRPr lang="en-US" dirty="0"/>
        </a:p>
      </dgm:t>
    </dgm:pt>
    <dgm:pt modelId="{0D36C23F-AF62-4DC0-8BAB-C3B64E1D2704}" type="sibTrans" cxnId="{C332B313-7DF1-4EB2-AED9-FA595F84AFF6}">
      <dgm:prSet/>
      <dgm:spPr/>
      <dgm:t>
        <a:bodyPr/>
        <a:lstStyle/>
        <a:p>
          <a:endParaRPr lang="en-US"/>
        </a:p>
      </dgm:t>
    </dgm:pt>
    <dgm:pt modelId="{A57B3F21-1CF0-4E00-BE2D-9C3562C2CBB9}">
      <dgm:prSet/>
      <dgm:spPr/>
      <dgm:t>
        <a:bodyPr/>
        <a:lstStyle/>
        <a:p>
          <a:r>
            <a:rPr lang="en-US" dirty="0" smtClean="0">
              <a:latin typeface="+mn-lt"/>
              <a:cs typeface="Times New Roman" panose="02020603050405020304" pitchFamily="18" charset="0"/>
            </a:rPr>
            <a:t>Performance Measure 2</a:t>
          </a:r>
          <a:endParaRPr lang="en-US" dirty="0">
            <a:latin typeface="+mn-lt"/>
            <a:cs typeface="Times New Roman" panose="02020603050405020304" pitchFamily="18" charset="0"/>
          </a:endParaRPr>
        </a:p>
      </dgm:t>
    </dgm:pt>
    <dgm:pt modelId="{2F87DF41-728C-4F7B-B049-A6D7B5AF3A96}" type="parTrans" cxnId="{5F5A3B2D-9A08-4B48-B72E-7ED0518652D8}">
      <dgm:prSet/>
      <dgm:spPr/>
      <dgm:t>
        <a:bodyPr/>
        <a:lstStyle/>
        <a:p>
          <a:endParaRPr lang="en-US" dirty="0"/>
        </a:p>
      </dgm:t>
    </dgm:pt>
    <dgm:pt modelId="{6D7C3918-CD63-4B73-9FC6-C7690D38A77A}" type="sibTrans" cxnId="{5F5A3B2D-9A08-4B48-B72E-7ED0518652D8}">
      <dgm:prSet/>
      <dgm:spPr/>
      <dgm:t>
        <a:bodyPr/>
        <a:lstStyle/>
        <a:p>
          <a:endParaRPr lang="en-US"/>
        </a:p>
      </dgm:t>
    </dgm:pt>
    <dgm:pt modelId="{557D1EF1-B015-4739-A6DC-EFC715C6629A}">
      <dgm:prSet phldrT="[Text]"/>
      <dgm:spPr/>
      <dgm:t>
        <a:bodyPr/>
        <a:lstStyle/>
        <a:p>
          <a:r>
            <a:rPr lang="en-US" dirty="0" smtClean="0">
              <a:latin typeface="+mn-lt"/>
              <a:cs typeface="Times New Roman" panose="02020603050405020304" pitchFamily="18" charset="0"/>
            </a:rPr>
            <a:t>Practice Area 2</a:t>
          </a:r>
          <a:endParaRPr lang="en-US" dirty="0">
            <a:latin typeface="+mn-lt"/>
            <a:cs typeface="Times New Roman" panose="02020603050405020304" pitchFamily="18" charset="0"/>
          </a:endParaRPr>
        </a:p>
      </dgm:t>
    </dgm:pt>
    <dgm:pt modelId="{075E208B-90BA-4346-9419-B2D6038855ED}" type="parTrans" cxnId="{BF7F948B-A2BC-40A0-8021-189B1DFC5065}">
      <dgm:prSet/>
      <dgm:spPr/>
      <dgm:t>
        <a:bodyPr/>
        <a:lstStyle/>
        <a:p>
          <a:endParaRPr lang="en-US" dirty="0"/>
        </a:p>
      </dgm:t>
    </dgm:pt>
    <dgm:pt modelId="{FB0BA5CD-DFAA-4E6C-9EC5-2108A248C71B}" type="sibTrans" cxnId="{BF7F948B-A2BC-40A0-8021-189B1DFC5065}">
      <dgm:prSet/>
      <dgm:spPr/>
      <dgm:t>
        <a:bodyPr/>
        <a:lstStyle/>
        <a:p>
          <a:endParaRPr lang="en-US"/>
        </a:p>
      </dgm:t>
    </dgm:pt>
    <dgm:pt modelId="{D5C69758-6487-43ED-8360-50F088C0EAF9}">
      <dgm:prSet/>
      <dgm:spPr/>
      <dgm:t>
        <a:bodyPr/>
        <a:lstStyle/>
        <a:p>
          <a:r>
            <a:rPr lang="en-US" dirty="0" smtClean="0">
              <a:latin typeface="+mn-lt"/>
              <a:cs typeface="Times New Roman" panose="02020603050405020304" pitchFamily="18" charset="0"/>
            </a:rPr>
            <a:t>Performance Measure 1</a:t>
          </a:r>
          <a:endParaRPr lang="en-US" dirty="0">
            <a:latin typeface="+mn-lt"/>
            <a:cs typeface="Times New Roman" panose="02020603050405020304" pitchFamily="18" charset="0"/>
          </a:endParaRPr>
        </a:p>
      </dgm:t>
    </dgm:pt>
    <dgm:pt modelId="{7ADD87D3-78B2-41B2-95B2-98A7438B5C13}" type="parTrans" cxnId="{169207D2-12B5-4277-94CA-E7BCC3906FB7}">
      <dgm:prSet/>
      <dgm:spPr/>
      <dgm:t>
        <a:bodyPr/>
        <a:lstStyle/>
        <a:p>
          <a:endParaRPr lang="en-US" dirty="0"/>
        </a:p>
      </dgm:t>
    </dgm:pt>
    <dgm:pt modelId="{60D14F87-D9D1-4E57-9777-48A6ADD086F9}" type="sibTrans" cxnId="{169207D2-12B5-4277-94CA-E7BCC3906FB7}">
      <dgm:prSet/>
      <dgm:spPr/>
      <dgm:t>
        <a:bodyPr/>
        <a:lstStyle/>
        <a:p>
          <a:endParaRPr lang="en-US"/>
        </a:p>
      </dgm:t>
    </dgm:pt>
    <dgm:pt modelId="{F1E71117-18AB-454D-B6AB-DABE61C06AB6}">
      <dgm:prSet/>
      <dgm:spPr/>
      <dgm:t>
        <a:bodyPr/>
        <a:lstStyle/>
        <a:p>
          <a:r>
            <a:rPr lang="en-US" dirty="0" smtClean="0">
              <a:latin typeface="+mn-lt"/>
              <a:cs typeface="Times New Roman" panose="02020603050405020304" pitchFamily="18" charset="0"/>
            </a:rPr>
            <a:t>Performance Measure 2</a:t>
          </a:r>
          <a:endParaRPr lang="en-US" dirty="0">
            <a:latin typeface="+mn-lt"/>
            <a:cs typeface="Times New Roman" panose="02020603050405020304" pitchFamily="18" charset="0"/>
          </a:endParaRPr>
        </a:p>
      </dgm:t>
    </dgm:pt>
    <dgm:pt modelId="{1849182F-3A9F-471E-9ECA-17C4D7718284}" type="parTrans" cxnId="{F7D15E6D-9B00-4AB1-99EC-898742D97F10}">
      <dgm:prSet/>
      <dgm:spPr/>
      <dgm:t>
        <a:bodyPr/>
        <a:lstStyle/>
        <a:p>
          <a:endParaRPr lang="en-US" dirty="0"/>
        </a:p>
      </dgm:t>
    </dgm:pt>
    <dgm:pt modelId="{AB198975-0B9A-48F2-9147-36C674D2DB01}" type="sibTrans" cxnId="{F7D15E6D-9B00-4AB1-99EC-898742D97F10}">
      <dgm:prSet/>
      <dgm:spPr/>
      <dgm:t>
        <a:bodyPr/>
        <a:lstStyle/>
        <a:p>
          <a:endParaRPr lang="en-US"/>
        </a:p>
      </dgm:t>
    </dgm:pt>
    <dgm:pt modelId="{BA83D2AC-6960-46DB-809B-D17A0B32362B}">
      <dgm:prSet phldrT="[Text]"/>
      <dgm:spPr/>
      <dgm:t>
        <a:bodyPr/>
        <a:lstStyle/>
        <a:p>
          <a:r>
            <a:rPr lang="en-US" dirty="0" smtClean="0">
              <a:latin typeface="+mn-lt"/>
              <a:cs typeface="Times New Roman" panose="02020603050405020304" pitchFamily="18" charset="0"/>
            </a:rPr>
            <a:t>Practice Area 3</a:t>
          </a:r>
          <a:endParaRPr lang="en-US" dirty="0">
            <a:latin typeface="+mn-lt"/>
            <a:cs typeface="Times New Roman" panose="02020603050405020304" pitchFamily="18" charset="0"/>
          </a:endParaRPr>
        </a:p>
      </dgm:t>
    </dgm:pt>
    <dgm:pt modelId="{FF1FE3F8-D067-4191-9F97-3D9C1F79C81A}" type="parTrans" cxnId="{1C5A544C-19F2-4146-8EC3-113F554C236E}">
      <dgm:prSet/>
      <dgm:spPr/>
      <dgm:t>
        <a:bodyPr/>
        <a:lstStyle/>
        <a:p>
          <a:endParaRPr lang="en-US" dirty="0"/>
        </a:p>
      </dgm:t>
    </dgm:pt>
    <dgm:pt modelId="{FCAED601-684A-41C9-A599-0689B75BA9E1}" type="sibTrans" cxnId="{1C5A544C-19F2-4146-8EC3-113F554C236E}">
      <dgm:prSet/>
      <dgm:spPr/>
      <dgm:t>
        <a:bodyPr/>
        <a:lstStyle/>
        <a:p>
          <a:endParaRPr lang="en-US"/>
        </a:p>
      </dgm:t>
    </dgm:pt>
    <dgm:pt modelId="{D719A0DC-0C61-4455-9975-59A7BB2E16A0}">
      <dgm:prSet/>
      <dgm:spPr/>
      <dgm:t>
        <a:bodyPr/>
        <a:lstStyle/>
        <a:p>
          <a:r>
            <a:rPr lang="en-US" dirty="0" smtClean="0">
              <a:latin typeface="+mn-lt"/>
              <a:cs typeface="Times New Roman" panose="02020603050405020304" pitchFamily="18" charset="0"/>
            </a:rPr>
            <a:t>Performance Measure 1</a:t>
          </a:r>
          <a:endParaRPr lang="en-US" dirty="0">
            <a:latin typeface="+mn-lt"/>
            <a:cs typeface="Times New Roman" panose="02020603050405020304" pitchFamily="18" charset="0"/>
          </a:endParaRPr>
        </a:p>
      </dgm:t>
    </dgm:pt>
    <dgm:pt modelId="{454773EE-C83B-4E31-BBDD-09E1EC212530}" type="parTrans" cxnId="{1380D5A4-7EFA-4C5A-819C-AD9D3F337A27}">
      <dgm:prSet/>
      <dgm:spPr/>
      <dgm:t>
        <a:bodyPr/>
        <a:lstStyle/>
        <a:p>
          <a:endParaRPr lang="en-US" dirty="0"/>
        </a:p>
      </dgm:t>
    </dgm:pt>
    <dgm:pt modelId="{0AC96DBC-B7D0-4C9E-8B07-EA84F97B61B6}" type="sibTrans" cxnId="{1380D5A4-7EFA-4C5A-819C-AD9D3F337A27}">
      <dgm:prSet/>
      <dgm:spPr/>
      <dgm:t>
        <a:bodyPr/>
        <a:lstStyle/>
        <a:p>
          <a:endParaRPr lang="en-US"/>
        </a:p>
      </dgm:t>
    </dgm:pt>
    <dgm:pt modelId="{6651A4D0-661B-4832-B8D5-1B202FB06321}">
      <dgm:prSet/>
      <dgm:spPr/>
      <dgm:t>
        <a:bodyPr/>
        <a:lstStyle/>
        <a:p>
          <a:r>
            <a:rPr lang="en-US" dirty="0" smtClean="0">
              <a:latin typeface="+mn-lt"/>
              <a:cs typeface="Times New Roman" panose="02020603050405020304" pitchFamily="18" charset="0"/>
            </a:rPr>
            <a:t>Performance Measure 2</a:t>
          </a:r>
          <a:endParaRPr lang="en-US" dirty="0">
            <a:latin typeface="+mn-lt"/>
            <a:cs typeface="Times New Roman" panose="02020603050405020304" pitchFamily="18" charset="0"/>
          </a:endParaRPr>
        </a:p>
      </dgm:t>
    </dgm:pt>
    <dgm:pt modelId="{66B3E8B3-AF45-48B2-A413-F7F8ABEC9BCA}" type="parTrans" cxnId="{F2416B69-2C1B-4DF7-95DD-31F626FBFD91}">
      <dgm:prSet/>
      <dgm:spPr/>
      <dgm:t>
        <a:bodyPr/>
        <a:lstStyle/>
        <a:p>
          <a:endParaRPr lang="en-US" dirty="0"/>
        </a:p>
      </dgm:t>
    </dgm:pt>
    <dgm:pt modelId="{BECEBC2B-8EE7-475C-9444-27D3BAD18CC3}" type="sibTrans" cxnId="{F2416B69-2C1B-4DF7-95DD-31F626FBFD91}">
      <dgm:prSet/>
      <dgm:spPr/>
      <dgm:t>
        <a:bodyPr/>
        <a:lstStyle/>
        <a:p>
          <a:endParaRPr lang="en-US"/>
        </a:p>
      </dgm:t>
    </dgm:pt>
    <dgm:pt modelId="{1E030214-FED4-44B9-B609-55AD2F107D40}">
      <dgm:prSet/>
      <dgm:spPr/>
      <dgm:t>
        <a:bodyPr/>
        <a:lstStyle/>
        <a:p>
          <a:r>
            <a:rPr lang="en-US" dirty="0" smtClean="0">
              <a:latin typeface="+mn-lt"/>
              <a:cs typeface="Times New Roman" panose="02020603050405020304" pitchFamily="18" charset="0"/>
            </a:rPr>
            <a:t>Performance Measure 3</a:t>
          </a:r>
          <a:endParaRPr lang="en-US" dirty="0">
            <a:latin typeface="+mn-lt"/>
            <a:cs typeface="Times New Roman" panose="02020603050405020304" pitchFamily="18" charset="0"/>
          </a:endParaRPr>
        </a:p>
      </dgm:t>
    </dgm:pt>
    <dgm:pt modelId="{6C120E60-5867-4148-BAAD-CD1C6DCCF835}" type="parTrans" cxnId="{07C7D717-B42A-40E4-A913-8BF31A8D1EDA}">
      <dgm:prSet/>
      <dgm:spPr/>
      <dgm:t>
        <a:bodyPr/>
        <a:lstStyle/>
        <a:p>
          <a:endParaRPr lang="en-US" dirty="0"/>
        </a:p>
      </dgm:t>
    </dgm:pt>
    <dgm:pt modelId="{2282E71F-ADB0-40A4-AD08-C5D2883773C2}" type="sibTrans" cxnId="{07C7D717-B42A-40E4-A913-8BF31A8D1EDA}">
      <dgm:prSet/>
      <dgm:spPr/>
      <dgm:t>
        <a:bodyPr/>
        <a:lstStyle/>
        <a:p>
          <a:endParaRPr lang="en-US"/>
        </a:p>
      </dgm:t>
    </dgm:pt>
    <dgm:pt modelId="{9EA20B07-ACB1-4A3A-B046-64F6E9D66DD3}" type="pres">
      <dgm:prSet presAssocID="{A706E471-F432-4969-AA22-3771848A9EB9}" presName="Name0" presStyleCnt="0">
        <dgm:presLayoutVars>
          <dgm:chPref val="1"/>
          <dgm:dir/>
          <dgm:animOne val="branch"/>
          <dgm:animLvl val="lvl"/>
          <dgm:resizeHandles val="exact"/>
        </dgm:presLayoutVars>
      </dgm:prSet>
      <dgm:spPr/>
      <dgm:t>
        <a:bodyPr/>
        <a:lstStyle/>
        <a:p>
          <a:endParaRPr lang="en-US"/>
        </a:p>
      </dgm:t>
    </dgm:pt>
    <dgm:pt modelId="{31575357-1BC1-4A91-88A9-46E2A7A2E259}" type="pres">
      <dgm:prSet presAssocID="{2D354D29-0531-45F5-A1E8-C2A27E0D5C7B}" presName="root1" presStyleCnt="0"/>
      <dgm:spPr/>
      <dgm:t>
        <a:bodyPr/>
        <a:lstStyle/>
        <a:p>
          <a:endParaRPr lang="en-US"/>
        </a:p>
      </dgm:t>
    </dgm:pt>
    <dgm:pt modelId="{A3F8154E-459B-46FE-B401-DBF6CB5CBFD5}" type="pres">
      <dgm:prSet presAssocID="{2D354D29-0531-45F5-A1E8-C2A27E0D5C7B}" presName="LevelOneTextNode" presStyleLbl="node0" presStyleIdx="0" presStyleCnt="1" custAng="5400000" custScaleX="262474" custScaleY="52545" custLinFactNeighborY="-10521">
        <dgm:presLayoutVars>
          <dgm:chPref val="3"/>
        </dgm:presLayoutVars>
      </dgm:prSet>
      <dgm:spPr/>
      <dgm:t>
        <a:bodyPr/>
        <a:lstStyle/>
        <a:p>
          <a:endParaRPr lang="en-US"/>
        </a:p>
      </dgm:t>
    </dgm:pt>
    <dgm:pt modelId="{B04FB362-8479-42F3-BE26-FC7DD1518F2A}" type="pres">
      <dgm:prSet presAssocID="{2D354D29-0531-45F5-A1E8-C2A27E0D5C7B}" presName="level2hierChild" presStyleCnt="0"/>
      <dgm:spPr/>
      <dgm:t>
        <a:bodyPr/>
        <a:lstStyle/>
        <a:p>
          <a:endParaRPr lang="en-US"/>
        </a:p>
      </dgm:t>
    </dgm:pt>
    <dgm:pt modelId="{AA3417CC-28C8-4FE1-A894-A567EDED8098}" type="pres">
      <dgm:prSet presAssocID="{93A3FCF0-579D-45E6-8434-F33AFB258023}" presName="conn2-1" presStyleLbl="parChTrans1D2" presStyleIdx="0" presStyleCnt="3"/>
      <dgm:spPr/>
      <dgm:t>
        <a:bodyPr/>
        <a:lstStyle/>
        <a:p>
          <a:endParaRPr lang="en-US"/>
        </a:p>
      </dgm:t>
    </dgm:pt>
    <dgm:pt modelId="{902EB176-593F-4060-A4D6-1FA49DDAF745}" type="pres">
      <dgm:prSet presAssocID="{93A3FCF0-579D-45E6-8434-F33AFB258023}" presName="connTx" presStyleLbl="parChTrans1D2" presStyleIdx="0" presStyleCnt="3"/>
      <dgm:spPr/>
      <dgm:t>
        <a:bodyPr/>
        <a:lstStyle/>
        <a:p>
          <a:endParaRPr lang="en-US"/>
        </a:p>
      </dgm:t>
    </dgm:pt>
    <dgm:pt modelId="{EAB0A279-5202-4C35-9015-80C39E8C670F}" type="pres">
      <dgm:prSet presAssocID="{2AFFBC0D-8F9B-48C8-8364-AD1154941276}" presName="root2" presStyleCnt="0"/>
      <dgm:spPr/>
      <dgm:t>
        <a:bodyPr/>
        <a:lstStyle/>
        <a:p>
          <a:endParaRPr lang="en-US"/>
        </a:p>
      </dgm:t>
    </dgm:pt>
    <dgm:pt modelId="{03A9A2B3-DDC5-47F8-865A-F4DF119D7163}" type="pres">
      <dgm:prSet presAssocID="{2AFFBC0D-8F9B-48C8-8364-AD1154941276}" presName="LevelTwoTextNode" presStyleLbl="node2" presStyleIdx="0" presStyleCnt="3" custLinFactNeighborX="143" custLinFactNeighborY="-86235">
        <dgm:presLayoutVars>
          <dgm:chPref val="3"/>
        </dgm:presLayoutVars>
      </dgm:prSet>
      <dgm:spPr/>
      <dgm:t>
        <a:bodyPr/>
        <a:lstStyle/>
        <a:p>
          <a:endParaRPr lang="en-US"/>
        </a:p>
      </dgm:t>
    </dgm:pt>
    <dgm:pt modelId="{4528566C-49A3-45AB-A54D-22693E8EED74}" type="pres">
      <dgm:prSet presAssocID="{2AFFBC0D-8F9B-48C8-8364-AD1154941276}" presName="level3hierChild" presStyleCnt="0"/>
      <dgm:spPr/>
      <dgm:t>
        <a:bodyPr/>
        <a:lstStyle/>
        <a:p>
          <a:endParaRPr lang="en-US"/>
        </a:p>
      </dgm:t>
    </dgm:pt>
    <dgm:pt modelId="{85FD9908-E46E-4E9A-8779-8764A00DFDBF}" type="pres">
      <dgm:prSet presAssocID="{404A2271-3CD9-484B-BFFC-22F13E86E08B}" presName="conn2-1" presStyleLbl="parChTrans1D3" presStyleIdx="0" presStyleCnt="7"/>
      <dgm:spPr/>
      <dgm:t>
        <a:bodyPr/>
        <a:lstStyle/>
        <a:p>
          <a:endParaRPr lang="en-US"/>
        </a:p>
      </dgm:t>
    </dgm:pt>
    <dgm:pt modelId="{8897266B-DF09-4210-BBD9-E664FEB90FE8}" type="pres">
      <dgm:prSet presAssocID="{404A2271-3CD9-484B-BFFC-22F13E86E08B}" presName="connTx" presStyleLbl="parChTrans1D3" presStyleIdx="0" presStyleCnt="7"/>
      <dgm:spPr/>
      <dgm:t>
        <a:bodyPr/>
        <a:lstStyle/>
        <a:p>
          <a:endParaRPr lang="en-US"/>
        </a:p>
      </dgm:t>
    </dgm:pt>
    <dgm:pt modelId="{62C86FA3-FB96-4AF3-8C36-8C0EF0AECB62}" type="pres">
      <dgm:prSet presAssocID="{125C3ADB-8452-4F7B-8450-B2C8D460A674}" presName="root2" presStyleCnt="0"/>
      <dgm:spPr/>
      <dgm:t>
        <a:bodyPr/>
        <a:lstStyle/>
        <a:p>
          <a:endParaRPr lang="en-US"/>
        </a:p>
      </dgm:t>
    </dgm:pt>
    <dgm:pt modelId="{50F757DE-C2A1-481B-90DE-9992772DFAD0}" type="pres">
      <dgm:prSet presAssocID="{125C3ADB-8452-4F7B-8450-B2C8D460A674}" presName="LevelTwoTextNode" presStyleLbl="node3" presStyleIdx="0" presStyleCnt="7" custScaleY="52746" custLinFactNeighborY="-86856">
        <dgm:presLayoutVars>
          <dgm:chPref val="3"/>
        </dgm:presLayoutVars>
      </dgm:prSet>
      <dgm:spPr/>
      <dgm:t>
        <a:bodyPr/>
        <a:lstStyle/>
        <a:p>
          <a:endParaRPr lang="en-US"/>
        </a:p>
      </dgm:t>
    </dgm:pt>
    <dgm:pt modelId="{30C17F1C-495B-4CAA-BCE4-C6AFE7B4EB8C}" type="pres">
      <dgm:prSet presAssocID="{125C3ADB-8452-4F7B-8450-B2C8D460A674}" presName="level3hierChild" presStyleCnt="0"/>
      <dgm:spPr/>
      <dgm:t>
        <a:bodyPr/>
        <a:lstStyle/>
        <a:p>
          <a:endParaRPr lang="en-US"/>
        </a:p>
      </dgm:t>
    </dgm:pt>
    <dgm:pt modelId="{AE8ED3A3-D977-4CDD-96F8-A4ACF840C9DF}" type="pres">
      <dgm:prSet presAssocID="{2F87DF41-728C-4F7B-B049-A6D7B5AF3A96}" presName="conn2-1" presStyleLbl="parChTrans1D3" presStyleIdx="1" presStyleCnt="7"/>
      <dgm:spPr/>
      <dgm:t>
        <a:bodyPr/>
        <a:lstStyle/>
        <a:p>
          <a:endParaRPr lang="en-US"/>
        </a:p>
      </dgm:t>
    </dgm:pt>
    <dgm:pt modelId="{535329F9-78A2-444A-BD5B-F51618FE9E91}" type="pres">
      <dgm:prSet presAssocID="{2F87DF41-728C-4F7B-B049-A6D7B5AF3A96}" presName="connTx" presStyleLbl="parChTrans1D3" presStyleIdx="1" presStyleCnt="7"/>
      <dgm:spPr/>
      <dgm:t>
        <a:bodyPr/>
        <a:lstStyle/>
        <a:p>
          <a:endParaRPr lang="en-US"/>
        </a:p>
      </dgm:t>
    </dgm:pt>
    <dgm:pt modelId="{7FB39953-78B2-49D1-A162-0C59F65870AE}" type="pres">
      <dgm:prSet presAssocID="{A57B3F21-1CF0-4E00-BE2D-9C3562C2CBB9}" presName="root2" presStyleCnt="0"/>
      <dgm:spPr/>
      <dgm:t>
        <a:bodyPr/>
        <a:lstStyle/>
        <a:p>
          <a:endParaRPr lang="en-US"/>
        </a:p>
      </dgm:t>
    </dgm:pt>
    <dgm:pt modelId="{4CC8C00A-B705-4015-8A8F-6EB80088D23F}" type="pres">
      <dgm:prSet presAssocID="{A57B3F21-1CF0-4E00-BE2D-9C3562C2CBB9}" presName="LevelTwoTextNode" presStyleLbl="node3" presStyleIdx="1" presStyleCnt="7" custScaleY="52746" custLinFactNeighborY="-86856">
        <dgm:presLayoutVars>
          <dgm:chPref val="3"/>
        </dgm:presLayoutVars>
      </dgm:prSet>
      <dgm:spPr/>
      <dgm:t>
        <a:bodyPr/>
        <a:lstStyle/>
        <a:p>
          <a:endParaRPr lang="en-US"/>
        </a:p>
      </dgm:t>
    </dgm:pt>
    <dgm:pt modelId="{09180DE8-8F6F-4523-9AFE-99DD22156F23}" type="pres">
      <dgm:prSet presAssocID="{A57B3F21-1CF0-4E00-BE2D-9C3562C2CBB9}" presName="level3hierChild" presStyleCnt="0"/>
      <dgm:spPr/>
      <dgm:t>
        <a:bodyPr/>
        <a:lstStyle/>
        <a:p>
          <a:endParaRPr lang="en-US"/>
        </a:p>
      </dgm:t>
    </dgm:pt>
    <dgm:pt modelId="{455C26B9-2AA7-4CC0-9230-102642ADB4F2}" type="pres">
      <dgm:prSet presAssocID="{075E208B-90BA-4346-9419-B2D6038855ED}" presName="conn2-1" presStyleLbl="parChTrans1D2" presStyleIdx="1" presStyleCnt="3"/>
      <dgm:spPr/>
      <dgm:t>
        <a:bodyPr/>
        <a:lstStyle/>
        <a:p>
          <a:endParaRPr lang="en-US"/>
        </a:p>
      </dgm:t>
    </dgm:pt>
    <dgm:pt modelId="{2AFF66D6-43E8-4835-97BB-B9F79131888A}" type="pres">
      <dgm:prSet presAssocID="{075E208B-90BA-4346-9419-B2D6038855ED}" presName="connTx" presStyleLbl="parChTrans1D2" presStyleIdx="1" presStyleCnt="3"/>
      <dgm:spPr/>
      <dgm:t>
        <a:bodyPr/>
        <a:lstStyle/>
        <a:p>
          <a:endParaRPr lang="en-US"/>
        </a:p>
      </dgm:t>
    </dgm:pt>
    <dgm:pt modelId="{EDA32644-7D61-4A57-9C02-C67193B4C67F}" type="pres">
      <dgm:prSet presAssocID="{557D1EF1-B015-4739-A6DC-EFC715C6629A}" presName="root2" presStyleCnt="0"/>
      <dgm:spPr/>
      <dgm:t>
        <a:bodyPr/>
        <a:lstStyle/>
        <a:p>
          <a:endParaRPr lang="en-US"/>
        </a:p>
      </dgm:t>
    </dgm:pt>
    <dgm:pt modelId="{21812946-CCA8-4585-9C2D-6767FBF13592}" type="pres">
      <dgm:prSet presAssocID="{557D1EF1-B015-4739-A6DC-EFC715C6629A}" presName="LevelTwoTextNode" presStyleLbl="node2" presStyleIdx="1" presStyleCnt="3" custLinFactNeighborX="143" custLinFactNeighborY="-36651">
        <dgm:presLayoutVars>
          <dgm:chPref val="3"/>
        </dgm:presLayoutVars>
      </dgm:prSet>
      <dgm:spPr/>
      <dgm:t>
        <a:bodyPr/>
        <a:lstStyle/>
        <a:p>
          <a:endParaRPr lang="en-US"/>
        </a:p>
      </dgm:t>
    </dgm:pt>
    <dgm:pt modelId="{AD92BF02-26F5-4580-95E8-CDD36ADDDD43}" type="pres">
      <dgm:prSet presAssocID="{557D1EF1-B015-4739-A6DC-EFC715C6629A}" presName="level3hierChild" presStyleCnt="0"/>
      <dgm:spPr/>
      <dgm:t>
        <a:bodyPr/>
        <a:lstStyle/>
        <a:p>
          <a:endParaRPr lang="en-US"/>
        </a:p>
      </dgm:t>
    </dgm:pt>
    <dgm:pt modelId="{48375688-F86F-4406-AE59-311FF987DCFD}" type="pres">
      <dgm:prSet presAssocID="{7ADD87D3-78B2-41B2-95B2-98A7438B5C13}" presName="conn2-1" presStyleLbl="parChTrans1D3" presStyleIdx="2" presStyleCnt="7"/>
      <dgm:spPr/>
      <dgm:t>
        <a:bodyPr/>
        <a:lstStyle/>
        <a:p>
          <a:endParaRPr lang="en-US"/>
        </a:p>
      </dgm:t>
    </dgm:pt>
    <dgm:pt modelId="{829F451C-2E29-45A6-90C3-F72668BC56C8}" type="pres">
      <dgm:prSet presAssocID="{7ADD87D3-78B2-41B2-95B2-98A7438B5C13}" presName="connTx" presStyleLbl="parChTrans1D3" presStyleIdx="2" presStyleCnt="7"/>
      <dgm:spPr/>
      <dgm:t>
        <a:bodyPr/>
        <a:lstStyle/>
        <a:p>
          <a:endParaRPr lang="en-US"/>
        </a:p>
      </dgm:t>
    </dgm:pt>
    <dgm:pt modelId="{EDBEB654-5EA4-4FBD-9FD2-79E299E6E255}" type="pres">
      <dgm:prSet presAssocID="{D5C69758-6487-43ED-8360-50F088C0EAF9}" presName="root2" presStyleCnt="0"/>
      <dgm:spPr/>
      <dgm:t>
        <a:bodyPr/>
        <a:lstStyle/>
        <a:p>
          <a:endParaRPr lang="en-US"/>
        </a:p>
      </dgm:t>
    </dgm:pt>
    <dgm:pt modelId="{5B227B8F-79E3-4712-AC6C-F2D387A33DC1}" type="pres">
      <dgm:prSet presAssocID="{D5C69758-6487-43ED-8360-50F088C0EAF9}" presName="LevelTwoTextNode" presStyleLbl="node3" presStyleIdx="2" presStyleCnt="7" custScaleY="52746" custLinFactNeighborY="-86856">
        <dgm:presLayoutVars>
          <dgm:chPref val="3"/>
        </dgm:presLayoutVars>
      </dgm:prSet>
      <dgm:spPr/>
      <dgm:t>
        <a:bodyPr/>
        <a:lstStyle/>
        <a:p>
          <a:endParaRPr lang="en-US"/>
        </a:p>
      </dgm:t>
    </dgm:pt>
    <dgm:pt modelId="{FAB43572-FE71-42A6-AAA8-DBEAD960341C}" type="pres">
      <dgm:prSet presAssocID="{D5C69758-6487-43ED-8360-50F088C0EAF9}" presName="level3hierChild" presStyleCnt="0"/>
      <dgm:spPr/>
      <dgm:t>
        <a:bodyPr/>
        <a:lstStyle/>
        <a:p>
          <a:endParaRPr lang="en-US"/>
        </a:p>
      </dgm:t>
    </dgm:pt>
    <dgm:pt modelId="{A1ECE1EA-90DD-4F00-B816-61906C8B36A1}" type="pres">
      <dgm:prSet presAssocID="{1849182F-3A9F-471E-9ECA-17C4D7718284}" presName="conn2-1" presStyleLbl="parChTrans1D3" presStyleIdx="3" presStyleCnt="7"/>
      <dgm:spPr/>
      <dgm:t>
        <a:bodyPr/>
        <a:lstStyle/>
        <a:p>
          <a:endParaRPr lang="en-US"/>
        </a:p>
      </dgm:t>
    </dgm:pt>
    <dgm:pt modelId="{019150C0-C527-4FAC-AC46-DA644A6CE9FB}" type="pres">
      <dgm:prSet presAssocID="{1849182F-3A9F-471E-9ECA-17C4D7718284}" presName="connTx" presStyleLbl="parChTrans1D3" presStyleIdx="3" presStyleCnt="7"/>
      <dgm:spPr/>
      <dgm:t>
        <a:bodyPr/>
        <a:lstStyle/>
        <a:p>
          <a:endParaRPr lang="en-US"/>
        </a:p>
      </dgm:t>
    </dgm:pt>
    <dgm:pt modelId="{CCB81F49-A618-4F29-B2F1-FC942BF91E8B}" type="pres">
      <dgm:prSet presAssocID="{F1E71117-18AB-454D-B6AB-DABE61C06AB6}" presName="root2" presStyleCnt="0"/>
      <dgm:spPr/>
      <dgm:t>
        <a:bodyPr/>
        <a:lstStyle/>
        <a:p>
          <a:endParaRPr lang="en-US"/>
        </a:p>
      </dgm:t>
    </dgm:pt>
    <dgm:pt modelId="{D1D1C817-86A3-4F95-AFB2-FBDAF4A71062}" type="pres">
      <dgm:prSet presAssocID="{F1E71117-18AB-454D-B6AB-DABE61C06AB6}" presName="LevelTwoTextNode" presStyleLbl="node3" presStyleIdx="3" presStyleCnt="7" custScaleY="52746" custLinFactNeighborY="-76521">
        <dgm:presLayoutVars>
          <dgm:chPref val="3"/>
        </dgm:presLayoutVars>
      </dgm:prSet>
      <dgm:spPr/>
      <dgm:t>
        <a:bodyPr/>
        <a:lstStyle/>
        <a:p>
          <a:endParaRPr lang="en-US"/>
        </a:p>
      </dgm:t>
    </dgm:pt>
    <dgm:pt modelId="{9C66661E-E346-4614-85E3-FA28E44177B3}" type="pres">
      <dgm:prSet presAssocID="{F1E71117-18AB-454D-B6AB-DABE61C06AB6}" presName="level3hierChild" presStyleCnt="0"/>
      <dgm:spPr/>
      <dgm:t>
        <a:bodyPr/>
        <a:lstStyle/>
        <a:p>
          <a:endParaRPr lang="en-US"/>
        </a:p>
      </dgm:t>
    </dgm:pt>
    <dgm:pt modelId="{E04BF79A-BF30-4293-9049-B9B8528587A9}" type="pres">
      <dgm:prSet presAssocID="{FF1FE3F8-D067-4191-9F97-3D9C1F79C81A}" presName="conn2-1" presStyleLbl="parChTrans1D2" presStyleIdx="2" presStyleCnt="3"/>
      <dgm:spPr/>
      <dgm:t>
        <a:bodyPr/>
        <a:lstStyle/>
        <a:p>
          <a:endParaRPr lang="en-US"/>
        </a:p>
      </dgm:t>
    </dgm:pt>
    <dgm:pt modelId="{E03C8E46-7876-45E2-9F07-06B49EC690C7}" type="pres">
      <dgm:prSet presAssocID="{FF1FE3F8-D067-4191-9F97-3D9C1F79C81A}" presName="connTx" presStyleLbl="parChTrans1D2" presStyleIdx="2" presStyleCnt="3"/>
      <dgm:spPr/>
      <dgm:t>
        <a:bodyPr/>
        <a:lstStyle/>
        <a:p>
          <a:endParaRPr lang="en-US"/>
        </a:p>
      </dgm:t>
    </dgm:pt>
    <dgm:pt modelId="{1F4F2B44-6618-4911-B7B8-69B84C1A7E04}" type="pres">
      <dgm:prSet presAssocID="{BA83D2AC-6960-46DB-809B-D17A0B32362B}" presName="root2" presStyleCnt="0"/>
      <dgm:spPr/>
      <dgm:t>
        <a:bodyPr/>
        <a:lstStyle/>
        <a:p>
          <a:endParaRPr lang="en-US"/>
        </a:p>
      </dgm:t>
    </dgm:pt>
    <dgm:pt modelId="{0DC11269-DF4F-4B26-A488-6ED9198DE631}" type="pres">
      <dgm:prSet presAssocID="{BA83D2AC-6960-46DB-809B-D17A0B32362B}" presName="LevelTwoTextNode" presStyleLbl="node2" presStyleIdx="2" presStyleCnt="3" custLinFactNeighborX="143" custLinFactNeighborY="-86235">
        <dgm:presLayoutVars>
          <dgm:chPref val="3"/>
        </dgm:presLayoutVars>
      </dgm:prSet>
      <dgm:spPr/>
      <dgm:t>
        <a:bodyPr/>
        <a:lstStyle/>
        <a:p>
          <a:endParaRPr lang="en-US"/>
        </a:p>
      </dgm:t>
    </dgm:pt>
    <dgm:pt modelId="{155DEFE2-81A8-4184-8ABC-87D5C520F30C}" type="pres">
      <dgm:prSet presAssocID="{BA83D2AC-6960-46DB-809B-D17A0B32362B}" presName="level3hierChild" presStyleCnt="0"/>
      <dgm:spPr/>
      <dgm:t>
        <a:bodyPr/>
        <a:lstStyle/>
        <a:p>
          <a:endParaRPr lang="en-US"/>
        </a:p>
      </dgm:t>
    </dgm:pt>
    <dgm:pt modelId="{CC0F4932-08FA-428A-AD37-AB7FB5E598E9}" type="pres">
      <dgm:prSet presAssocID="{454773EE-C83B-4E31-BBDD-09E1EC212530}" presName="conn2-1" presStyleLbl="parChTrans1D3" presStyleIdx="4" presStyleCnt="7"/>
      <dgm:spPr/>
      <dgm:t>
        <a:bodyPr/>
        <a:lstStyle/>
        <a:p>
          <a:endParaRPr lang="en-US"/>
        </a:p>
      </dgm:t>
    </dgm:pt>
    <dgm:pt modelId="{F5494B4E-D3FE-4154-AE24-92B56F519BE1}" type="pres">
      <dgm:prSet presAssocID="{454773EE-C83B-4E31-BBDD-09E1EC212530}" presName="connTx" presStyleLbl="parChTrans1D3" presStyleIdx="4" presStyleCnt="7"/>
      <dgm:spPr/>
      <dgm:t>
        <a:bodyPr/>
        <a:lstStyle/>
        <a:p>
          <a:endParaRPr lang="en-US"/>
        </a:p>
      </dgm:t>
    </dgm:pt>
    <dgm:pt modelId="{74DBAD5F-AE60-476E-AC2B-CA43D672720C}" type="pres">
      <dgm:prSet presAssocID="{D719A0DC-0C61-4455-9975-59A7BB2E16A0}" presName="root2" presStyleCnt="0"/>
      <dgm:spPr/>
      <dgm:t>
        <a:bodyPr/>
        <a:lstStyle/>
        <a:p>
          <a:endParaRPr lang="en-US"/>
        </a:p>
      </dgm:t>
    </dgm:pt>
    <dgm:pt modelId="{E802115D-71DE-495D-93B1-F7DB29B525B6}" type="pres">
      <dgm:prSet presAssocID="{D719A0DC-0C61-4455-9975-59A7BB2E16A0}" presName="LevelTwoTextNode" presStyleLbl="node3" presStyleIdx="4" presStyleCnt="7" custScaleY="52746" custLinFactNeighborY="-86856">
        <dgm:presLayoutVars>
          <dgm:chPref val="3"/>
        </dgm:presLayoutVars>
      </dgm:prSet>
      <dgm:spPr/>
      <dgm:t>
        <a:bodyPr/>
        <a:lstStyle/>
        <a:p>
          <a:endParaRPr lang="en-US"/>
        </a:p>
      </dgm:t>
    </dgm:pt>
    <dgm:pt modelId="{75DD3B45-D333-4CC0-9F38-9C51C9D11A3B}" type="pres">
      <dgm:prSet presAssocID="{D719A0DC-0C61-4455-9975-59A7BB2E16A0}" presName="level3hierChild" presStyleCnt="0"/>
      <dgm:spPr/>
      <dgm:t>
        <a:bodyPr/>
        <a:lstStyle/>
        <a:p>
          <a:endParaRPr lang="en-US"/>
        </a:p>
      </dgm:t>
    </dgm:pt>
    <dgm:pt modelId="{3DF438AA-29CE-48BE-B6BB-8BAE839B31C4}" type="pres">
      <dgm:prSet presAssocID="{66B3E8B3-AF45-48B2-A413-F7F8ABEC9BCA}" presName="conn2-1" presStyleLbl="parChTrans1D3" presStyleIdx="5" presStyleCnt="7"/>
      <dgm:spPr/>
      <dgm:t>
        <a:bodyPr/>
        <a:lstStyle/>
        <a:p>
          <a:endParaRPr lang="en-US"/>
        </a:p>
      </dgm:t>
    </dgm:pt>
    <dgm:pt modelId="{4B2852B8-EA99-4542-867A-8F3956C33D21}" type="pres">
      <dgm:prSet presAssocID="{66B3E8B3-AF45-48B2-A413-F7F8ABEC9BCA}" presName="connTx" presStyleLbl="parChTrans1D3" presStyleIdx="5" presStyleCnt="7"/>
      <dgm:spPr/>
      <dgm:t>
        <a:bodyPr/>
        <a:lstStyle/>
        <a:p>
          <a:endParaRPr lang="en-US"/>
        </a:p>
      </dgm:t>
    </dgm:pt>
    <dgm:pt modelId="{F324FFF1-F787-4A43-BCB3-3B067939CFEF}" type="pres">
      <dgm:prSet presAssocID="{6651A4D0-661B-4832-B8D5-1B202FB06321}" presName="root2" presStyleCnt="0"/>
      <dgm:spPr/>
      <dgm:t>
        <a:bodyPr/>
        <a:lstStyle/>
        <a:p>
          <a:endParaRPr lang="en-US"/>
        </a:p>
      </dgm:t>
    </dgm:pt>
    <dgm:pt modelId="{D3A0BD2E-1486-4D87-A80F-9B4A72E68AA6}" type="pres">
      <dgm:prSet presAssocID="{6651A4D0-661B-4832-B8D5-1B202FB06321}" presName="LevelTwoTextNode" presStyleLbl="node3" presStyleIdx="5" presStyleCnt="7" custScaleY="52746" custLinFactNeighborY="-86856">
        <dgm:presLayoutVars>
          <dgm:chPref val="3"/>
        </dgm:presLayoutVars>
      </dgm:prSet>
      <dgm:spPr/>
      <dgm:t>
        <a:bodyPr/>
        <a:lstStyle/>
        <a:p>
          <a:endParaRPr lang="en-US"/>
        </a:p>
      </dgm:t>
    </dgm:pt>
    <dgm:pt modelId="{EFEDC718-9B86-4117-A52C-216AE2D1F933}" type="pres">
      <dgm:prSet presAssocID="{6651A4D0-661B-4832-B8D5-1B202FB06321}" presName="level3hierChild" presStyleCnt="0"/>
      <dgm:spPr/>
      <dgm:t>
        <a:bodyPr/>
        <a:lstStyle/>
        <a:p>
          <a:endParaRPr lang="en-US"/>
        </a:p>
      </dgm:t>
    </dgm:pt>
    <dgm:pt modelId="{4383C952-47B0-4855-982F-A39D3144B6AB}" type="pres">
      <dgm:prSet presAssocID="{6C120E60-5867-4148-BAAD-CD1C6DCCF835}" presName="conn2-1" presStyleLbl="parChTrans1D3" presStyleIdx="6" presStyleCnt="7"/>
      <dgm:spPr/>
      <dgm:t>
        <a:bodyPr/>
        <a:lstStyle/>
        <a:p>
          <a:endParaRPr lang="en-US"/>
        </a:p>
      </dgm:t>
    </dgm:pt>
    <dgm:pt modelId="{9B40647E-7038-46B6-B75D-3FD6535C30CE}" type="pres">
      <dgm:prSet presAssocID="{6C120E60-5867-4148-BAAD-CD1C6DCCF835}" presName="connTx" presStyleLbl="parChTrans1D3" presStyleIdx="6" presStyleCnt="7"/>
      <dgm:spPr/>
      <dgm:t>
        <a:bodyPr/>
        <a:lstStyle/>
        <a:p>
          <a:endParaRPr lang="en-US"/>
        </a:p>
      </dgm:t>
    </dgm:pt>
    <dgm:pt modelId="{57BDA18E-29A3-4D9E-8E70-B3E09A4F1A15}" type="pres">
      <dgm:prSet presAssocID="{1E030214-FED4-44B9-B609-55AD2F107D40}" presName="root2" presStyleCnt="0"/>
      <dgm:spPr/>
      <dgm:t>
        <a:bodyPr/>
        <a:lstStyle/>
        <a:p>
          <a:endParaRPr lang="en-US"/>
        </a:p>
      </dgm:t>
    </dgm:pt>
    <dgm:pt modelId="{D17EE110-8972-4217-B5A0-7BA31D6F53B5}" type="pres">
      <dgm:prSet presAssocID="{1E030214-FED4-44B9-B609-55AD2F107D40}" presName="LevelTwoTextNode" presStyleLbl="node3" presStyleIdx="6" presStyleCnt="7" custScaleY="52746" custLinFactNeighborY="-86856">
        <dgm:presLayoutVars>
          <dgm:chPref val="3"/>
        </dgm:presLayoutVars>
      </dgm:prSet>
      <dgm:spPr/>
      <dgm:t>
        <a:bodyPr/>
        <a:lstStyle/>
        <a:p>
          <a:endParaRPr lang="en-US"/>
        </a:p>
      </dgm:t>
    </dgm:pt>
    <dgm:pt modelId="{DFAC08DD-50A4-4D94-9A8B-6F9575244846}" type="pres">
      <dgm:prSet presAssocID="{1E030214-FED4-44B9-B609-55AD2F107D40}" presName="level3hierChild" presStyleCnt="0"/>
      <dgm:spPr/>
      <dgm:t>
        <a:bodyPr/>
        <a:lstStyle/>
        <a:p>
          <a:endParaRPr lang="en-US"/>
        </a:p>
      </dgm:t>
    </dgm:pt>
  </dgm:ptLst>
  <dgm:cxnLst>
    <dgm:cxn modelId="{420FFE5F-897E-4EE8-AA39-5BCC9C676A70}" type="presOf" srcId="{66B3E8B3-AF45-48B2-A413-F7F8ABEC9BCA}" destId="{4B2852B8-EA99-4542-867A-8F3956C33D21}" srcOrd="1" destOrd="0" presId="urn:microsoft.com/office/officeart/2008/layout/HorizontalMultiLevelHierarchy"/>
    <dgm:cxn modelId="{F7D15E6D-9B00-4AB1-99EC-898742D97F10}" srcId="{557D1EF1-B015-4739-A6DC-EFC715C6629A}" destId="{F1E71117-18AB-454D-B6AB-DABE61C06AB6}" srcOrd="1" destOrd="0" parTransId="{1849182F-3A9F-471E-9ECA-17C4D7718284}" sibTransId="{AB198975-0B9A-48F2-9147-36C674D2DB01}"/>
    <dgm:cxn modelId="{F2416B69-2C1B-4DF7-95DD-31F626FBFD91}" srcId="{BA83D2AC-6960-46DB-809B-D17A0B32362B}" destId="{6651A4D0-661B-4832-B8D5-1B202FB06321}" srcOrd="1" destOrd="0" parTransId="{66B3E8B3-AF45-48B2-A413-F7F8ABEC9BCA}" sibTransId="{BECEBC2B-8EE7-475C-9444-27D3BAD18CC3}"/>
    <dgm:cxn modelId="{B60E865B-F01C-45C8-8B1C-90AC77EDBBA5}" type="presOf" srcId="{D5C69758-6487-43ED-8360-50F088C0EAF9}" destId="{5B227B8F-79E3-4712-AC6C-F2D387A33DC1}" srcOrd="0" destOrd="0" presId="urn:microsoft.com/office/officeart/2008/layout/HorizontalMultiLevelHierarchy"/>
    <dgm:cxn modelId="{098046B9-68D7-472B-B075-D97F4118A061}" type="presOf" srcId="{454773EE-C83B-4E31-BBDD-09E1EC212530}" destId="{CC0F4932-08FA-428A-AD37-AB7FB5E598E9}" srcOrd="0" destOrd="0" presId="urn:microsoft.com/office/officeart/2008/layout/HorizontalMultiLevelHierarchy"/>
    <dgm:cxn modelId="{59F71807-4EB6-451C-97DC-881E5844E9DF}" type="presOf" srcId="{1849182F-3A9F-471E-9ECA-17C4D7718284}" destId="{019150C0-C527-4FAC-AC46-DA644A6CE9FB}" srcOrd="1" destOrd="0" presId="urn:microsoft.com/office/officeart/2008/layout/HorizontalMultiLevelHierarchy"/>
    <dgm:cxn modelId="{13A28D1B-3775-4358-BF18-81E16B946E2B}" type="presOf" srcId="{6651A4D0-661B-4832-B8D5-1B202FB06321}" destId="{D3A0BD2E-1486-4D87-A80F-9B4A72E68AA6}" srcOrd="0" destOrd="0" presId="urn:microsoft.com/office/officeart/2008/layout/HorizontalMultiLevelHierarchy"/>
    <dgm:cxn modelId="{3E68EC9E-7DF9-43CF-A00C-13EC14CFD3EA}" type="presOf" srcId="{404A2271-3CD9-484B-BFFC-22F13E86E08B}" destId="{8897266B-DF09-4210-BBD9-E664FEB90FE8}" srcOrd="1" destOrd="0" presId="urn:microsoft.com/office/officeart/2008/layout/HorizontalMultiLevelHierarchy"/>
    <dgm:cxn modelId="{1380D5A4-7EFA-4C5A-819C-AD9D3F337A27}" srcId="{BA83D2AC-6960-46DB-809B-D17A0B32362B}" destId="{D719A0DC-0C61-4455-9975-59A7BB2E16A0}" srcOrd="0" destOrd="0" parTransId="{454773EE-C83B-4E31-BBDD-09E1EC212530}" sibTransId="{0AC96DBC-B7D0-4C9E-8B07-EA84F97B61B6}"/>
    <dgm:cxn modelId="{C2D4DFC7-3426-48CE-AC23-02EB0A1CF7A4}" type="presOf" srcId="{F1E71117-18AB-454D-B6AB-DABE61C06AB6}" destId="{D1D1C817-86A3-4F95-AFB2-FBDAF4A71062}" srcOrd="0" destOrd="0" presId="urn:microsoft.com/office/officeart/2008/layout/HorizontalMultiLevelHierarchy"/>
    <dgm:cxn modelId="{07C7D717-B42A-40E4-A913-8BF31A8D1EDA}" srcId="{BA83D2AC-6960-46DB-809B-D17A0B32362B}" destId="{1E030214-FED4-44B9-B609-55AD2F107D40}" srcOrd="2" destOrd="0" parTransId="{6C120E60-5867-4148-BAAD-CD1C6DCCF835}" sibTransId="{2282E71F-ADB0-40A4-AD08-C5D2883773C2}"/>
    <dgm:cxn modelId="{189CC72D-A247-4FC8-8672-01C07C6E8285}" type="presOf" srcId="{FF1FE3F8-D067-4191-9F97-3D9C1F79C81A}" destId="{E04BF79A-BF30-4293-9049-B9B8528587A9}" srcOrd="0" destOrd="0" presId="urn:microsoft.com/office/officeart/2008/layout/HorizontalMultiLevelHierarchy"/>
    <dgm:cxn modelId="{9BBF2A7E-F4D2-434F-BFD1-5FCC9AFACB11}" type="presOf" srcId="{D719A0DC-0C61-4455-9975-59A7BB2E16A0}" destId="{E802115D-71DE-495D-93B1-F7DB29B525B6}" srcOrd="0" destOrd="0" presId="urn:microsoft.com/office/officeart/2008/layout/HorizontalMultiLevelHierarchy"/>
    <dgm:cxn modelId="{3818E049-A52B-41EB-AB99-1234090F534B}" type="presOf" srcId="{075E208B-90BA-4346-9419-B2D6038855ED}" destId="{2AFF66D6-43E8-4835-97BB-B9F79131888A}" srcOrd="1" destOrd="0" presId="urn:microsoft.com/office/officeart/2008/layout/HorizontalMultiLevelHierarchy"/>
    <dgm:cxn modelId="{4444835E-93C5-4C8F-AFC5-A9144E166719}" type="presOf" srcId="{7ADD87D3-78B2-41B2-95B2-98A7438B5C13}" destId="{48375688-F86F-4406-AE59-311FF987DCFD}" srcOrd="0" destOrd="0" presId="urn:microsoft.com/office/officeart/2008/layout/HorizontalMultiLevelHierarchy"/>
    <dgm:cxn modelId="{DC33B1AA-9616-4761-AEDC-9540523982A9}" type="presOf" srcId="{A57B3F21-1CF0-4E00-BE2D-9C3562C2CBB9}" destId="{4CC8C00A-B705-4015-8A8F-6EB80088D23F}" srcOrd="0" destOrd="0" presId="urn:microsoft.com/office/officeart/2008/layout/HorizontalMultiLevelHierarchy"/>
    <dgm:cxn modelId="{BAC89DD8-929B-4E5F-86C5-D4E65C858BCA}" srcId="{A706E471-F432-4969-AA22-3771848A9EB9}" destId="{2D354D29-0531-45F5-A1E8-C2A27E0D5C7B}" srcOrd="0" destOrd="0" parTransId="{92743FCA-0EF7-4629-A4F4-9EB68D796A4A}" sibTransId="{D0D5834F-97C2-46A2-BF0A-EDAEEE4DEA99}"/>
    <dgm:cxn modelId="{B0E574E4-9EA1-46FD-A324-C5AE3134341B}" type="presOf" srcId="{1E030214-FED4-44B9-B609-55AD2F107D40}" destId="{D17EE110-8972-4217-B5A0-7BA31D6F53B5}" srcOrd="0" destOrd="0" presId="urn:microsoft.com/office/officeart/2008/layout/HorizontalMultiLevelHierarchy"/>
    <dgm:cxn modelId="{17264238-B1E8-4DC0-8A37-0F17BE257C89}" srcId="{2D354D29-0531-45F5-A1E8-C2A27E0D5C7B}" destId="{2AFFBC0D-8F9B-48C8-8364-AD1154941276}" srcOrd="0" destOrd="0" parTransId="{93A3FCF0-579D-45E6-8434-F33AFB258023}" sibTransId="{7B6CC8BD-FA51-483C-A295-AA2D1A3BA5F9}"/>
    <dgm:cxn modelId="{5F5A3B2D-9A08-4B48-B72E-7ED0518652D8}" srcId="{2AFFBC0D-8F9B-48C8-8364-AD1154941276}" destId="{A57B3F21-1CF0-4E00-BE2D-9C3562C2CBB9}" srcOrd="1" destOrd="0" parTransId="{2F87DF41-728C-4F7B-B049-A6D7B5AF3A96}" sibTransId="{6D7C3918-CD63-4B73-9FC6-C7690D38A77A}"/>
    <dgm:cxn modelId="{8FA29452-F011-4F0E-BE06-9BA5B24BA4F8}" type="presOf" srcId="{BA83D2AC-6960-46DB-809B-D17A0B32362B}" destId="{0DC11269-DF4F-4B26-A488-6ED9198DE631}" srcOrd="0" destOrd="0" presId="urn:microsoft.com/office/officeart/2008/layout/HorizontalMultiLevelHierarchy"/>
    <dgm:cxn modelId="{E6C4D77E-4D5F-4F2A-97F4-EA5C431C571A}" type="presOf" srcId="{66B3E8B3-AF45-48B2-A413-F7F8ABEC9BCA}" destId="{3DF438AA-29CE-48BE-B6BB-8BAE839B31C4}" srcOrd="0" destOrd="0" presId="urn:microsoft.com/office/officeart/2008/layout/HorizontalMultiLevelHierarchy"/>
    <dgm:cxn modelId="{939BE6FC-ADE4-447A-BE13-E494A4203196}" type="presOf" srcId="{93A3FCF0-579D-45E6-8434-F33AFB258023}" destId="{AA3417CC-28C8-4FE1-A894-A567EDED8098}" srcOrd="0" destOrd="0" presId="urn:microsoft.com/office/officeart/2008/layout/HorizontalMultiLevelHierarchy"/>
    <dgm:cxn modelId="{82FE43ED-7DF7-4F19-A281-C7D5B5548DC1}" type="presOf" srcId="{125C3ADB-8452-4F7B-8450-B2C8D460A674}" destId="{50F757DE-C2A1-481B-90DE-9992772DFAD0}" srcOrd="0" destOrd="0" presId="urn:microsoft.com/office/officeart/2008/layout/HorizontalMultiLevelHierarchy"/>
    <dgm:cxn modelId="{70B329F6-30A7-458C-9D80-3F2087188E0F}" type="presOf" srcId="{075E208B-90BA-4346-9419-B2D6038855ED}" destId="{455C26B9-2AA7-4CC0-9230-102642ADB4F2}" srcOrd="0" destOrd="0" presId="urn:microsoft.com/office/officeart/2008/layout/HorizontalMultiLevelHierarchy"/>
    <dgm:cxn modelId="{F51B7404-D3EE-4299-8567-1829F30AEFA6}" type="presOf" srcId="{2AFFBC0D-8F9B-48C8-8364-AD1154941276}" destId="{03A9A2B3-DDC5-47F8-865A-F4DF119D7163}" srcOrd="0" destOrd="0" presId="urn:microsoft.com/office/officeart/2008/layout/HorizontalMultiLevelHierarchy"/>
    <dgm:cxn modelId="{015FE7F7-FE5D-4367-8429-5D25333DFF14}" type="presOf" srcId="{6C120E60-5867-4148-BAAD-CD1C6DCCF835}" destId="{9B40647E-7038-46B6-B75D-3FD6535C30CE}" srcOrd="1" destOrd="0" presId="urn:microsoft.com/office/officeart/2008/layout/HorizontalMultiLevelHierarchy"/>
    <dgm:cxn modelId="{C5F9F6D5-748E-4178-84C2-D7D984BE65D3}" type="presOf" srcId="{93A3FCF0-579D-45E6-8434-F33AFB258023}" destId="{902EB176-593F-4060-A4D6-1FA49DDAF745}" srcOrd="1" destOrd="0" presId="urn:microsoft.com/office/officeart/2008/layout/HorizontalMultiLevelHierarchy"/>
    <dgm:cxn modelId="{80955F86-A9BC-4BEE-AF04-9CC8AF4C7C50}" type="presOf" srcId="{A706E471-F432-4969-AA22-3771848A9EB9}" destId="{9EA20B07-ACB1-4A3A-B046-64F6E9D66DD3}" srcOrd="0" destOrd="0" presId="urn:microsoft.com/office/officeart/2008/layout/HorizontalMultiLevelHierarchy"/>
    <dgm:cxn modelId="{F306BE7E-7A83-4292-9AA5-791D906F9557}" type="presOf" srcId="{2F87DF41-728C-4F7B-B049-A6D7B5AF3A96}" destId="{535329F9-78A2-444A-BD5B-F51618FE9E91}" srcOrd="1" destOrd="0" presId="urn:microsoft.com/office/officeart/2008/layout/HorizontalMultiLevelHierarchy"/>
    <dgm:cxn modelId="{AA5815B8-2885-4640-BB49-7F36480CDA9C}" type="presOf" srcId="{557D1EF1-B015-4739-A6DC-EFC715C6629A}" destId="{21812946-CCA8-4585-9C2D-6767FBF13592}" srcOrd="0" destOrd="0" presId="urn:microsoft.com/office/officeart/2008/layout/HorizontalMultiLevelHierarchy"/>
    <dgm:cxn modelId="{13E2EFEB-6046-4839-9C53-69496089DDEB}" type="presOf" srcId="{2F87DF41-728C-4F7B-B049-A6D7B5AF3A96}" destId="{AE8ED3A3-D977-4CDD-96F8-A4ACF840C9DF}" srcOrd="0" destOrd="0" presId="urn:microsoft.com/office/officeart/2008/layout/HorizontalMultiLevelHierarchy"/>
    <dgm:cxn modelId="{BF7F948B-A2BC-40A0-8021-189B1DFC5065}" srcId="{2D354D29-0531-45F5-A1E8-C2A27E0D5C7B}" destId="{557D1EF1-B015-4739-A6DC-EFC715C6629A}" srcOrd="1" destOrd="0" parTransId="{075E208B-90BA-4346-9419-B2D6038855ED}" sibTransId="{FB0BA5CD-DFAA-4E6C-9EC5-2108A248C71B}"/>
    <dgm:cxn modelId="{169207D2-12B5-4277-94CA-E7BCC3906FB7}" srcId="{557D1EF1-B015-4739-A6DC-EFC715C6629A}" destId="{D5C69758-6487-43ED-8360-50F088C0EAF9}" srcOrd="0" destOrd="0" parTransId="{7ADD87D3-78B2-41B2-95B2-98A7438B5C13}" sibTransId="{60D14F87-D9D1-4E57-9777-48A6ADD086F9}"/>
    <dgm:cxn modelId="{4CA6DD08-F53D-425A-8D54-C083C926769D}" type="presOf" srcId="{2D354D29-0531-45F5-A1E8-C2A27E0D5C7B}" destId="{A3F8154E-459B-46FE-B401-DBF6CB5CBFD5}" srcOrd="0" destOrd="0" presId="urn:microsoft.com/office/officeart/2008/layout/HorizontalMultiLevelHierarchy"/>
    <dgm:cxn modelId="{4653B61A-7A81-45F8-AE99-F97BCAD997C8}" type="presOf" srcId="{1849182F-3A9F-471E-9ECA-17C4D7718284}" destId="{A1ECE1EA-90DD-4F00-B816-61906C8B36A1}" srcOrd="0" destOrd="0" presId="urn:microsoft.com/office/officeart/2008/layout/HorizontalMultiLevelHierarchy"/>
    <dgm:cxn modelId="{695FEA43-B5CE-4D79-8148-07FC247C2664}" type="presOf" srcId="{454773EE-C83B-4E31-BBDD-09E1EC212530}" destId="{F5494B4E-D3FE-4154-AE24-92B56F519BE1}" srcOrd="1" destOrd="0" presId="urn:microsoft.com/office/officeart/2008/layout/HorizontalMultiLevelHierarchy"/>
    <dgm:cxn modelId="{8C68A497-26FD-4315-8E85-60315B82A8EE}" type="presOf" srcId="{FF1FE3F8-D067-4191-9F97-3D9C1F79C81A}" destId="{E03C8E46-7876-45E2-9F07-06B49EC690C7}" srcOrd="1" destOrd="0" presId="urn:microsoft.com/office/officeart/2008/layout/HorizontalMultiLevelHierarchy"/>
    <dgm:cxn modelId="{26C86DF6-BE26-4470-B08D-5B8A83D83C31}" type="presOf" srcId="{7ADD87D3-78B2-41B2-95B2-98A7438B5C13}" destId="{829F451C-2E29-45A6-90C3-F72668BC56C8}" srcOrd="1" destOrd="0" presId="urn:microsoft.com/office/officeart/2008/layout/HorizontalMultiLevelHierarchy"/>
    <dgm:cxn modelId="{C332B313-7DF1-4EB2-AED9-FA595F84AFF6}" srcId="{2AFFBC0D-8F9B-48C8-8364-AD1154941276}" destId="{125C3ADB-8452-4F7B-8450-B2C8D460A674}" srcOrd="0" destOrd="0" parTransId="{404A2271-3CD9-484B-BFFC-22F13E86E08B}" sibTransId="{0D36C23F-AF62-4DC0-8BAB-C3B64E1D2704}"/>
    <dgm:cxn modelId="{1C5A544C-19F2-4146-8EC3-113F554C236E}" srcId="{2D354D29-0531-45F5-A1E8-C2A27E0D5C7B}" destId="{BA83D2AC-6960-46DB-809B-D17A0B32362B}" srcOrd="2" destOrd="0" parTransId="{FF1FE3F8-D067-4191-9F97-3D9C1F79C81A}" sibTransId="{FCAED601-684A-41C9-A599-0689B75BA9E1}"/>
    <dgm:cxn modelId="{88A907E5-3EF0-4455-A7CB-2D295B1A3C70}" type="presOf" srcId="{6C120E60-5867-4148-BAAD-CD1C6DCCF835}" destId="{4383C952-47B0-4855-982F-A39D3144B6AB}" srcOrd="0" destOrd="0" presId="urn:microsoft.com/office/officeart/2008/layout/HorizontalMultiLevelHierarchy"/>
    <dgm:cxn modelId="{E32C7BD1-5DF1-459F-B21C-2D5B5974CA3A}" type="presOf" srcId="{404A2271-3CD9-484B-BFFC-22F13E86E08B}" destId="{85FD9908-E46E-4E9A-8779-8764A00DFDBF}" srcOrd="0" destOrd="0" presId="urn:microsoft.com/office/officeart/2008/layout/HorizontalMultiLevelHierarchy"/>
    <dgm:cxn modelId="{1588F9F9-2945-4B25-8E22-1D803218A974}" type="presParOf" srcId="{9EA20B07-ACB1-4A3A-B046-64F6E9D66DD3}" destId="{31575357-1BC1-4A91-88A9-46E2A7A2E259}" srcOrd="0" destOrd="0" presId="urn:microsoft.com/office/officeart/2008/layout/HorizontalMultiLevelHierarchy"/>
    <dgm:cxn modelId="{43C088B0-3A29-4609-8A1B-7E3A56BD62FF}" type="presParOf" srcId="{31575357-1BC1-4A91-88A9-46E2A7A2E259}" destId="{A3F8154E-459B-46FE-B401-DBF6CB5CBFD5}" srcOrd="0" destOrd="0" presId="urn:microsoft.com/office/officeart/2008/layout/HorizontalMultiLevelHierarchy"/>
    <dgm:cxn modelId="{8EE667F4-3E6C-4796-9936-E813D4139B38}" type="presParOf" srcId="{31575357-1BC1-4A91-88A9-46E2A7A2E259}" destId="{B04FB362-8479-42F3-BE26-FC7DD1518F2A}" srcOrd="1" destOrd="0" presId="urn:microsoft.com/office/officeart/2008/layout/HorizontalMultiLevelHierarchy"/>
    <dgm:cxn modelId="{EA40D6BB-3ED5-46C6-A93E-9046DB6A9E08}" type="presParOf" srcId="{B04FB362-8479-42F3-BE26-FC7DD1518F2A}" destId="{AA3417CC-28C8-4FE1-A894-A567EDED8098}" srcOrd="0" destOrd="0" presId="urn:microsoft.com/office/officeart/2008/layout/HorizontalMultiLevelHierarchy"/>
    <dgm:cxn modelId="{77CDFF6C-91D6-4008-9CB8-8D4CA01FFEB3}" type="presParOf" srcId="{AA3417CC-28C8-4FE1-A894-A567EDED8098}" destId="{902EB176-593F-4060-A4D6-1FA49DDAF745}" srcOrd="0" destOrd="0" presId="urn:microsoft.com/office/officeart/2008/layout/HorizontalMultiLevelHierarchy"/>
    <dgm:cxn modelId="{5485AC1F-708B-4AE7-BAE0-D760233C5674}" type="presParOf" srcId="{B04FB362-8479-42F3-BE26-FC7DD1518F2A}" destId="{EAB0A279-5202-4C35-9015-80C39E8C670F}" srcOrd="1" destOrd="0" presId="urn:microsoft.com/office/officeart/2008/layout/HorizontalMultiLevelHierarchy"/>
    <dgm:cxn modelId="{D4CE3441-8A84-426B-85F1-B671DDCD17CB}" type="presParOf" srcId="{EAB0A279-5202-4C35-9015-80C39E8C670F}" destId="{03A9A2B3-DDC5-47F8-865A-F4DF119D7163}" srcOrd="0" destOrd="0" presId="urn:microsoft.com/office/officeart/2008/layout/HorizontalMultiLevelHierarchy"/>
    <dgm:cxn modelId="{64CD6BD7-C10A-4115-B7E1-E6F7B6820001}" type="presParOf" srcId="{EAB0A279-5202-4C35-9015-80C39E8C670F}" destId="{4528566C-49A3-45AB-A54D-22693E8EED74}" srcOrd="1" destOrd="0" presId="urn:microsoft.com/office/officeart/2008/layout/HorizontalMultiLevelHierarchy"/>
    <dgm:cxn modelId="{A07EE6EE-BFB6-41DD-9597-76C3A44584A2}" type="presParOf" srcId="{4528566C-49A3-45AB-A54D-22693E8EED74}" destId="{85FD9908-E46E-4E9A-8779-8764A00DFDBF}" srcOrd="0" destOrd="0" presId="urn:microsoft.com/office/officeart/2008/layout/HorizontalMultiLevelHierarchy"/>
    <dgm:cxn modelId="{F086FC27-ECA5-43A1-ACD6-C366C82C03BE}" type="presParOf" srcId="{85FD9908-E46E-4E9A-8779-8764A00DFDBF}" destId="{8897266B-DF09-4210-BBD9-E664FEB90FE8}" srcOrd="0" destOrd="0" presId="urn:microsoft.com/office/officeart/2008/layout/HorizontalMultiLevelHierarchy"/>
    <dgm:cxn modelId="{5665B8FC-5F1B-410C-84EE-E477CBDDFF3F}" type="presParOf" srcId="{4528566C-49A3-45AB-A54D-22693E8EED74}" destId="{62C86FA3-FB96-4AF3-8C36-8C0EF0AECB62}" srcOrd="1" destOrd="0" presId="urn:microsoft.com/office/officeart/2008/layout/HorizontalMultiLevelHierarchy"/>
    <dgm:cxn modelId="{F191F7F3-FDCF-4A06-A9AA-C46481C82AA9}" type="presParOf" srcId="{62C86FA3-FB96-4AF3-8C36-8C0EF0AECB62}" destId="{50F757DE-C2A1-481B-90DE-9992772DFAD0}" srcOrd="0" destOrd="0" presId="urn:microsoft.com/office/officeart/2008/layout/HorizontalMultiLevelHierarchy"/>
    <dgm:cxn modelId="{96D9A4A4-369A-4E9E-ADE0-1E6CA43D00F1}" type="presParOf" srcId="{62C86FA3-FB96-4AF3-8C36-8C0EF0AECB62}" destId="{30C17F1C-495B-4CAA-BCE4-C6AFE7B4EB8C}" srcOrd="1" destOrd="0" presId="urn:microsoft.com/office/officeart/2008/layout/HorizontalMultiLevelHierarchy"/>
    <dgm:cxn modelId="{656EC731-1FD3-46F1-8CEE-5E56DA6A75B2}" type="presParOf" srcId="{4528566C-49A3-45AB-A54D-22693E8EED74}" destId="{AE8ED3A3-D977-4CDD-96F8-A4ACF840C9DF}" srcOrd="2" destOrd="0" presId="urn:microsoft.com/office/officeart/2008/layout/HorizontalMultiLevelHierarchy"/>
    <dgm:cxn modelId="{2ECC4705-A9DA-46A2-AF28-DD55F8EE4192}" type="presParOf" srcId="{AE8ED3A3-D977-4CDD-96F8-A4ACF840C9DF}" destId="{535329F9-78A2-444A-BD5B-F51618FE9E91}" srcOrd="0" destOrd="0" presId="urn:microsoft.com/office/officeart/2008/layout/HorizontalMultiLevelHierarchy"/>
    <dgm:cxn modelId="{3E0C7F58-24FC-42A7-8117-09D4B9AF253C}" type="presParOf" srcId="{4528566C-49A3-45AB-A54D-22693E8EED74}" destId="{7FB39953-78B2-49D1-A162-0C59F65870AE}" srcOrd="3" destOrd="0" presId="urn:microsoft.com/office/officeart/2008/layout/HorizontalMultiLevelHierarchy"/>
    <dgm:cxn modelId="{77790F46-D0A1-447A-A16E-000056C3CECC}" type="presParOf" srcId="{7FB39953-78B2-49D1-A162-0C59F65870AE}" destId="{4CC8C00A-B705-4015-8A8F-6EB80088D23F}" srcOrd="0" destOrd="0" presId="urn:microsoft.com/office/officeart/2008/layout/HorizontalMultiLevelHierarchy"/>
    <dgm:cxn modelId="{602DFE29-5167-4D39-9AE9-AE88889B1735}" type="presParOf" srcId="{7FB39953-78B2-49D1-A162-0C59F65870AE}" destId="{09180DE8-8F6F-4523-9AFE-99DD22156F23}" srcOrd="1" destOrd="0" presId="urn:microsoft.com/office/officeart/2008/layout/HorizontalMultiLevelHierarchy"/>
    <dgm:cxn modelId="{6A74A311-8C52-4451-AE74-56D2991A23DD}" type="presParOf" srcId="{B04FB362-8479-42F3-BE26-FC7DD1518F2A}" destId="{455C26B9-2AA7-4CC0-9230-102642ADB4F2}" srcOrd="2" destOrd="0" presId="urn:microsoft.com/office/officeart/2008/layout/HorizontalMultiLevelHierarchy"/>
    <dgm:cxn modelId="{88C3B753-6E6C-4002-9D6F-6D8C267EB880}" type="presParOf" srcId="{455C26B9-2AA7-4CC0-9230-102642ADB4F2}" destId="{2AFF66D6-43E8-4835-97BB-B9F79131888A}" srcOrd="0" destOrd="0" presId="urn:microsoft.com/office/officeart/2008/layout/HorizontalMultiLevelHierarchy"/>
    <dgm:cxn modelId="{477F455E-EC27-4F22-B7F7-032AF47235FC}" type="presParOf" srcId="{B04FB362-8479-42F3-BE26-FC7DD1518F2A}" destId="{EDA32644-7D61-4A57-9C02-C67193B4C67F}" srcOrd="3" destOrd="0" presId="urn:microsoft.com/office/officeart/2008/layout/HorizontalMultiLevelHierarchy"/>
    <dgm:cxn modelId="{F702DAC9-5E1A-496D-9D1B-08791B8FA8FC}" type="presParOf" srcId="{EDA32644-7D61-4A57-9C02-C67193B4C67F}" destId="{21812946-CCA8-4585-9C2D-6767FBF13592}" srcOrd="0" destOrd="0" presId="urn:microsoft.com/office/officeart/2008/layout/HorizontalMultiLevelHierarchy"/>
    <dgm:cxn modelId="{CC7675D2-E4DB-4B7F-9274-3197DF1B8A5D}" type="presParOf" srcId="{EDA32644-7D61-4A57-9C02-C67193B4C67F}" destId="{AD92BF02-26F5-4580-95E8-CDD36ADDDD43}" srcOrd="1" destOrd="0" presId="urn:microsoft.com/office/officeart/2008/layout/HorizontalMultiLevelHierarchy"/>
    <dgm:cxn modelId="{B5D8D7AC-A7B0-435D-AB33-CF436781503F}" type="presParOf" srcId="{AD92BF02-26F5-4580-95E8-CDD36ADDDD43}" destId="{48375688-F86F-4406-AE59-311FF987DCFD}" srcOrd="0" destOrd="0" presId="urn:microsoft.com/office/officeart/2008/layout/HorizontalMultiLevelHierarchy"/>
    <dgm:cxn modelId="{E74B5FF7-F976-4BE4-979C-DB61F99AEC20}" type="presParOf" srcId="{48375688-F86F-4406-AE59-311FF987DCFD}" destId="{829F451C-2E29-45A6-90C3-F72668BC56C8}" srcOrd="0" destOrd="0" presId="urn:microsoft.com/office/officeart/2008/layout/HorizontalMultiLevelHierarchy"/>
    <dgm:cxn modelId="{5409623A-8D1B-4D2D-88A9-ACACBD6FF614}" type="presParOf" srcId="{AD92BF02-26F5-4580-95E8-CDD36ADDDD43}" destId="{EDBEB654-5EA4-4FBD-9FD2-79E299E6E255}" srcOrd="1" destOrd="0" presId="urn:microsoft.com/office/officeart/2008/layout/HorizontalMultiLevelHierarchy"/>
    <dgm:cxn modelId="{BDAF5C42-F020-4CCB-B93F-5A21706E9EE6}" type="presParOf" srcId="{EDBEB654-5EA4-4FBD-9FD2-79E299E6E255}" destId="{5B227B8F-79E3-4712-AC6C-F2D387A33DC1}" srcOrd="0" destOrd="0" presId="urn:microsoft.com/office/officeart/2008/layout/HorizontalMultiLevelHierarchy"/>
    <dgm:cxn modelId="{50C0C34D-08FF-40B6-86AA-D0C8876C60F5}" type="presParOf" srcId="{EDBEB654-5EA4-4FBD-9FD2-79E299E6E255}" destId="{FAB43572-FE71-42A6-AAA8-DBEAD960341C}" srcOrd="1" destOrd="0" presId="urn:microsoft.com/office/officeart/2008/layout/HorizontalMultiLevelHierarchy"/>
    <dgm:cxn modelId="{FAC09839-F050-44F0-A9B0-BC38BEDCB124}" type="presParOf" srcId="{AD92BF02-26F5-4580-95E8-CDD36ADDDD43}" destId="{A1ECE1EA-90DD-4F00-B816-61906C8B36A1}" srcOrd="2" destOrd="0" presId="urn:microsoft.com/office/officeart/2008/layout/HorizontalMultiLevelHierarchy"/>
    <dgm:cxn modelId="{14162DC4-125E-4A56-AF0B-8D0884090D6B}" type="presParOf" srcId="{A1ECE1EA-90DD-4F00-B816-61906C8B36A1}" destId="{019150C0-C527-4FAC-AC46-DA644A6CE9FB}" srcOrd="0" destOrd="0" presId="urn:microsoft.com/office/officeart/2008/layout/HorizontalMultiLevelHierarchy"/>
    <dgm:cxn modelId="{D77B8C60-C9D0-4567-86C0-328A5039B240}" type="presParOf" srcId="{AD92BF02-26F5-4580-95E8-CDD36ADDDD43}" destId="{CCB81F49-A618-4F29-B2F1-FC942BF91E8B}" srcOrd="3" destOrd="0" presId="urn:microsoft.com/office/officeart/2008/layout/HorizontalMultiLevelHierarchy"/>
    <dgm:cxn modelId="{89D5FAF1-A9A9-4F1A-9833-7D06F14CB216}" type="presParOf" srcId="{CCB81F49-A618-4F29-B2F1-FC942BF91E8B}" destId="{D1D1C817-86A3-4F95-AFB2-FBDAF4A71062}" srcOrd="0" destOrd="0" presId="urn:microsoft.com/office/officeart/2008/layout/HorizontalMultiLevelHierarchy"/>
    <dgm:cxn modelId="{0DB255F2-5A2F-49DB-BF17-F3AEA776DD44}" type="presParOf" srcId="{CCB81F49-A618-4F29-B2F1-FC942BF91E8B}" destId="{9C66661E-E346-4614-85E3-FA28E44177B3}" srcOrd="1" destOrd="0" presId="urn:microsoft.com/office/officeart/2008/layout/HorizontalMultiLevelHierarchy"/>
    <dgm:cxn modelId="{B632B82D-747A-41F3-A620-F87202517700}" type="presParOf" srcId="{B04FB362-8479-42F3-BE26-FC7DD1518F2A}" destId="{E04BF79A-BF30-4293-9049-B9B8528587A9}" srcOrd="4" destOrd="0" presId="urn:microsoft.com/office/officeart/2008/layout/HorizontalMultiLevelHierarchy"/>
    <dgm:cxn modelId="{542B4EDA-5A5D-49FD-AA7E-CC49DB798B5C}" type="presParOf" srcId="{E04BF79A-BF30-4293-9049-B9B8528587A9}" destId="{E03C8E46-7876-45E2-9F07-06B49EC690C7}" srcOrd="0" destOrd="0" presId="urn:microsoft.com/office/officeart/2008/layout/HorizontalMultiLevelHierarchy"/>
    <dgm:cxn modelId="{EC9EFA8F-F701-435E-A7FE-27C35936D327}" type="presParOf" srcId="{B04FB362-8479-42F3-BE26-FC7DD1518F2A}" destId="{1F4F2B44-6618-4911-B7B8-69B84C1A7E04}" srcOrd="5" destOrd="0" presId="urn:microsoft.com/office/officeart/2008/layout/HorizontalMultiLevelHierarchy"/>
    <dgm:cxn modelId="{4E1BF2BC-2FFB-48B1-AFEA-63245D35B0ED}" type="presParOf" srcId="{1F4F2B44-6618-4911-B7B8-69B84C1A7E04}" destId="{0DC11269-DF4F-4B26-A488-6ED9198DE631}" srcOrd="0" destOrd="0" presId="urn:microsoft.com/office/officeart/2008/layout/HorizontalMultiLevelHierarchy"/>
    <dgm:cxn modelId="{E5412AF4-365C-40B4-99C0-C737E3D5BA34}" type="presParOf" srcId="{1F4F2B44-6618-4911-B7B8-69B84C1A7E04}" destId="{155DEFE2-81A8-4184-8ABC-87D5C520F30C}" srcOrd="1" destOrd="0" presId="urn:microsoft.com/office/officeart/2008/layout/HorizontalMultiLevelHierarchy"/>
    <dgm:cxn modelId="{FF82218B-47D6-4F3A-807A-5EBDC91B133F}" type="presParOf" srcId="{155DEFE2-81A8-4184-8ABC-87D5C520F30C}" destId="{CC0F4932-08FA-428A-AD37-AB7FB5E598E9}" srcOrd="0" destOrd="0" presId="urn:microsoft.com/office/officeart/2008/layout/HorizontalMultiLevelHierarchy"/>
    <dgm:cxn modelId="{8000615C-DDFC-41EE-B067-95CE70623D01}" type="presParOf" srcId="{CC0F4932-08FA-428A-AD37-AB7FB5E598E9}" destId="{F5494B4E-D3FE-4154-AE24-92B56F519BE1}" srcOrd="0" destOrd="0" presId="urn:microsoft.com/office/officeart/2008/layout/HorizontalMultiLevelHierarchy"/>
    <dgm:cxn modelId="{748F03B8-7CCC-4C77-830D-88C064E22C8A}" type="presParOf" srcId="{155DEFE2-81A8-4184-8ABC-87D5C520F30C}" destId="{74DBAD5F-AE60-476E-AC2B-CA43D672720C}" srcOrd="1" destOrd="0" presId="urn:microsoft.com/office/officeart/2008/layout/HorizontalMultiLevelHierarchy"/>
    <dgm:cxn modelId="{7DCF3A59-414F-4CCC-A1F4-24F2ED45B3AC}" type="presParOf" srcId="{74DBAD5F-AE60-476E-AC2B-CA43D672720C}" destId="{E802115D-71DE-495D-93B1-F7DB29B525B6}" srcOrd="0" destOrd="0" presId="urn:microsoft.com/office/officeart/2008/layout/HorizontalMultiLevelHierarchy"/>
    <dgm:cxn modelId="{16BEB913-B3F2-45D8-877D-AB8D4A36BE53}" type="presParOf" srcId="{74DBAD5F-AE60-476E-AC2B-CA43D672720C}" destId="{75DD3B45-D333-4CC0-9F38-9C51C9D11A3B}" srcOrd="1" destOrd="0" presId="urn:microsoft.com/office/officeart/2008/layout/HorizontalMultiLevelHierarchy"/>
    <dgm:cxn modelId="{BE07DB96-D8E3-444F-9797-CE0DB79235EB}" type="presParOf" srcId="{155DEFE2-81A8-4184-8ABC-87D5C520F30C}" destId="{3DF438AA-29CE-48BE-B6BB-8BAE839B31C4}" srcOrd="2" destOrd="0" presId="urn:microsoft.com/office/officeart/2008/layout/HorizontalMultiLevelHierarchy"/>
    <dgm:cxn modelId="{B84B82AB-45E3-4D07-AA20-DBB327B74336}" type="presParOf" srcId="{3DF438AA-29CE-48BE-B6BB-8BAE839B31C4}" destId="{4B2852B8-EA99-4542-867A-8F3956C33D21}" srcOrd="0" destOrd="0" presId="urn:microsoft.com/office/officeart/2008/layout/HorizontalMultiLevelHierarchy"/>
    <dgm:cxn modelId="{58E1DF3E-82F5-4F8B-AB92-154CCAB566CE}" type="presParOf" srcId="{155DEFE2-81A8-4184-8ABC-87D5C520F30C}" destId="{F324FFF1-F787-4A43-BCB3-3B067939CFEF}" srcOrd="3" destOrd="0" presId="urn:microsoft.com/office/officeart/2008/layout/HorizontalMultiLevelHierarchy"/>
    <dgm:cxn modelId="{FD9E47EC-A265-4CA8-972A-46AEB5CB68AC}" type="presParOf" srcId="{F324FFF1-F787-4A43-BCB3-3B067939CFEF}" destId="{D3A0BD2E-1486-4D87-A80F-9B4A72E68AA6}" srcOrd="0" destOrd="0" presId="urn:microsoft.com/office/officeart/2008/layout/HorizontalMultiLevelHierarchy"/>
    <dgm:cxn modelId="{EDF61C48-6DCD-4E83-A3B6-D95032CAC197}" type="presParOf" srcId="{F324FFF1-F787-4A43-BCB3-3B067939CFEF}" destId="{EFEDC718-9B86-4117-A52C-216AE2D1F933}" srcOrd="1" destOrd="0" presId="urn:microsoft.com/office/officeart/2008/layout/HorizontalMultiLevelHierarchy"/>
    <dgm:cxn modelId="{B658918A-F7C7-4800-896D-CF885EEAA090}" type="presParOf" srcId="{155DEFE2-81A8-4184-8ABC-87D5C520F30C}" destId="{4383C952-47B0-4855-982F-A39D3144B6AB}" srcOrd="4" destOrd="0" presId="urn:microsoft.com/office/officeart/2008/layout/HorizontalMultiLevelHierarchy"/>
    <dgm:cxn modelId="{3BCAB501-DA9A-4201-8799-9464DDE7574E}" type="presParOf" srcId="{4383C952-47B0-4855-982F-A39D3144B6AB}" destId="{9B40647E-7038-46B6-B75D-3FD6535C30CE}" srcOrd="0" destOrd="0" presId="urn:microsoft.com/office/officeart/2008/layout/HorizontalMultiLevelHierarchy"/>
    <dgm:cxn modelId="{0722ACD7-1BB4-4EE0-9349-9A298947BC26}" type="presParOf" srcId="{155DEFE2-81A8-4184-8ABC-87D5C520F30C}" destId="{57BDA18E-29A3-4D9E-8E70-B3E09A4F1A15}" srcOrd="5" destOrd="0" presId="urn:microsoft.com/office/officeart/2008/layout/HorizontalMultiLevelHierarchy"/>
    <dgm:cxn modelId="{FF92BA68-D157-45EA-85CC-6B26C59F24E8}" type="presParOf" srcId="{57BDA18E-29A3-4D9E-8E70-B3E09A4F1A15}" destId="{D17EE110-8972-4217-B5A0-7BA31D6F53B5}" srcOrd="0" destOrd="0" presId="urn:microsoft.com/office/officeart/2008/layout/HorizontalMultiLevelHierarchy"/>
    <dgm:cxn modelId="{F5CD6945-FD2A-4971-82C5-9A633EF7E675}" type="presParOf" srcId="{57BDA18E-29A3-4D9E-8E70-B3E09A4F1A15}" destId="{DFAC08DD-50A4-4D94-9A8B-6F957524484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2C5F96-8A6B-4A6F-9DF8-7320456B6DFF}" type="datetimeFigureOut">
              <a:rPr lang="en-US" smtClean="0"/>
              <a:t>7/27/2015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CB0417-4332-4F95-AAC1-5EAA241E18F4}" type="slidenum">
              <a:rPr lang="en-US" smtClean="0"/>
              <a:t>‹#›</a:t>
            </a:fld>
            <a:endParaRPr lang="en-US"/>
          </a:p>
        </p:txBody>
      </p:sp>
    </p:spTree>
    <p:extLst>
      <p:ext uri="{BB962C8B-B14F-4D97-AF65-F5344CB8AC3E}">
        <p14:creationId xmlns:p14="http://schemas.microsoft.com/office/powerpoint/2010/main" val="1238244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CCB0417-4332-4F95-AAC1-5EAA241E18F4}" type="slidenum">
              <a:rPr lang="en-US" smtClean="0"/>
              <a:t>1</a:t>
            </a:fld>
            <a:endParaRPr lang="en-US"/>
          </a:p>
        </p:txBody>
      </p:sp>
    </p:spTree>
    <p:extLst>
      <p:ext uri="{BB962C8B-B14F-4D97-AF65-F5344CB8AC3E}">
        <p14:creationId xmlns:p14="http://schemas.microsoft.com/office/powerpoint/2010/main" val="3717866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E635A-86C3-41DC-8B6D-35392911307B}" type="slidenum">
              <a:rPr lang="en-US" smtClean="0"/>
              <a:pPr/>
              <a:t>10</a:t>
            </a:fld>
            <a:endParaRPr lang="en-US" dirty="0"/>
          </a:p>
        </p:txBody>
      </p:sp>
    </p:spTree>
    <p:extLst>
      <p:ext uri="{BB962C8B-B14F-4D97-AF65-F5344CB8AC3E}">
        <p14:creationId xmlns:p14="http://schemas.microsoft.com/office/powerpoint/2010/main" val="1481468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DE2275B-5A56-4336-99B7-894FB3C9424B}" type="slidenum">
              <a:rPr lang="en-US" smtClean="0"/>
              <a:pPr>
                <a:defRPr/>
              </a:pPr>
              <a:t>11</a:t>
            </a:fld>
            <a:endParaRPr lang="en-US" dirty="0"/>
          </a:p>
        </p:txBody>
      </p:sp>
    </p:spTree>
    <p:extLst>
      <p:ext uri="{BB962C8B-B14F-4D97-AF65-F5344CB8AC3E}">
        <p14:creationId xmlns:p14="http://schemas.microsoft.com/office/powerpoint/2010/main" val="2518057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E635A-86C3-41DC-8B6D-35392911307B}" type="slidenum">
              <a:rPr lang="en-US" smtClean="0"/>
              <a:pPr/>
              <a:t>12</a:t>
            </a:fld>
            <a:endParaRPr lang="en-US" dirty="0"/>
          </a:p>
        </p:txBody>
      </p:sp>
    </p:spTree>
    <p:extLst>
      <p:ext uri="{BB962C8B-B14F-4D97-AF65-F5344CB8AC3E}">
        <p14:creationId xmlns:p14="http://schemas.microsoft.com/office/powerpoint/2010/main" val="2823324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E635A-86C3-41DC-8B6D-35392911307B}" type="slidenum">
              <a:rPr lang="en-US" smtClean="0"/>
              <a:pPr/>
              <a:t>13</a:t>
            </a:fld>
            <a:endParaRPr lang="en-US" dirty="0"/>
          </a:p>
        </p:txBody>
      </p:sp>
    </p:spTree>
    <p:extLst>
      <p:ext uri="{BB962C8B-B14F-4D97-AF65-F5344CB8AC3E}">
        <p14:creationId xmlns:p14="http://schemas.microsoft.com/office/powerpoint/2010/main" val="1995139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6E635A-86C3-41DC-8B6D-35392911307B}" type="slidenum">
              <a:rPr lang="en-US" smtClean="0"/>
              <a:pPr/>
              <a:t>14</a:t>
            </a:fld>
            <a:endParaRPr lang="en-US" dirty="0"/>
          </a:p>
        </p:txBody>
      </p:sp>
    </p:spTree>
    <p:extLst>
      <p:ext uri="{BB962C8B-B14F-4D97-AF65-F5344CB8AC3E}">
        <p14:creationId xmlns:p14="http://schemas.microsoft.com/office/powerpoint/2010/main" val="4283201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E635A-86C3-41DC-8B6D-35392911307B}" type="slidenum">
              <a:rPr lang="en-US" smtClean="0"/>
              <a:pPr/>
              <a:t>16</a:t>
            </a:fld>
            <a:endParaRPr lang="en-US" dirty="0"/>
          </a:p>
        </p:txBody>
      </p:sp>
    </p:spTree>
    <p:extLst>
      <p:ext uri="{BB962C8B-B14F-4D97-AF65-F5344CB8AC3E}">
        <p14:creationId xmlns:p14="http://schemas.microsoft.com/office/powerpoint/2010/main" val="3823036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E635A-86C3-41DC-8B6D-35392911307B}" type="slidenum">
              <a:rPr lang="en-US" smtClean="0"/>
              <a:pPr/>
              <a:t>17</a:t>
            </a:fld>
            <a:endParaRPr lang="en-US" dirty="0"/>
          </a:p>
        </p:txBody>
      </p:sp>
    </p:spTree>
    <p:extLst>
      <p:ext uri="{BB962C8B-B14F-4D97-AF65-F5344CB8AC3E}">
        <p14:creationId xmlns:p14="http://schemas.microsoft.com/office/powerpoint/2010/main" val="1139632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DE2275B-5A56-4336-99B7-894FB3C9424B}" type="slidenum">
              <a:rPr lang="en-US" smtClean="0"/>
              <a:pPr>
                <a:defRPr/>
              </a:pPr>
              <a:t>18</a:t>
            </a:fld>
            <a:endParaRPr lang="en-US" dirty="0"/>
          </a:p>
        </p:txBody>
      </p:sp>
    </p:spTree>
    <p:extLst>
      <p:ext uri="{BB962C8B-B14F-4D97-AF65-F5344CB8AC3E}">
        <p14:creationId xmlns:p14="http://schemas.microsoft.com/office/powerpoint/2010/main" val="3233483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E635A-86C3-41DC-8B6D-35392911307B}" type="slidenum">
              <a:rPr lang="en-US" smtClean="0"/>
              <a:pPr/>
              <a:t>19</a:t>
            </a:fld>
            <a:endParaRPr lang="en-US" dirty="0"/>
          </a:p>
        </p:txBody>
      </p:sp>
    </p:spTree>
    <p:extLst>
      <p:ext uri="{BB962C8B-B14F-4D97-AF65-F5344CB8AC3E}">
        <p14:creationId xmlns:p14="http://schemas.microsoft.com/office/powerpoint/2010/main" val="365725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E635A-86C3-41DC-8B6D-35392911307B}" type="slidenum">
              <a:rPr lang="en-US" smtClean="0"/>
              <a:pPr/>
              <a:t>20</a:t>
            </a:fld>
            <a:endParaRPr lang="en-US" dirty="0"/>
          </a:p>
        </p:txBody>
      </p:sp>
    </p:spTree>
    <p:extLst>
      <p:ext uri="{BB962C8B-B14F-4D97-AF65-F5344CB8AC3E}">
        <p14:creationId xmlns:p14="http://schemas.microsoft.com/office/powerpoint/2010/main" val="3493016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E635A-86C3-41DC-8B6D-35392911307B}" type="slidenum">
              <a:rPr lang="en-US" smtClean="0"/>
              <a:pPr/>
              <a:t>2</a:t>
            </a:fld>
            <a:endParaRPr lang="en-US" dirty="0"/>
          </a:p>
        </p:txBody>
      </p:sp>
    </p:spTree>
    <p:extLst>
      <p:ext uri="{BB962C8B-B14F-4D97-AF65-F5344CB8AC3E}">
        <p14:creationId xmlns:p14="http://schemas.microsoft.com/office/powerpoint/2010/main" val="1788283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E635A-86C3-41DC-8B6D-35392911307B}" type="slidenum">
              <a:rPr lang="en-US" smtClean="0"/>
              <a:pPr/>
              <a:t>21</a:t>
            </a:fld>
            <a:endParaRPr lang="en-US" dirty="0"/>
          </a:p>
        </p:txBody>
      </p:sp>
    </p:spTree>
    <p:extLst>
      <p:ext uri="{BB962C8B-B14F-4D97-AF65-F5344CB8AC3E}">
        <p14:creationId xmlns:p14="http://schemas.microsoft.com/office/powerpoint/2010/main" val="1738983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E635A-86C3-41DC-8B6D-35392911307B}" type="slidenum">
              <a:rPr lang="en-US" smtClean="0"/>
              <a:pPr/>
              <a:t>22</a:t>
            </a:fld>
            <a:endParaRPr lang="en-US" dirty="0"/>
          </a:p>
        </p:txBody>
      </p:sp>
    </p:spTree>
    <p:extLst>
      <p:ext uri="{BB962C8B-B14F-4D97-AF65-F5344CB8AC3E}">
        <p14:creationId xmlns:p14="http://schemas.microsoft.com/office/powerpoint/2010/main" val="2813008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216058-8E87-4DCC-BB3B-C89C135AAB82}" type="slidenum">
              <a:rPr lang="en-US" smtClean="0"/>
              <a:pPr/>
              <a:t>3</a:t>
            </a:fld>
            <a:endParaRPr lang="en-US" dirty="0"/>
          </a:p>
        </p:txBody>
      </p:sp>
    </p:spTree>
    <p:extLst>
      <p:ext uri="{BB962C8B-B14F-4D97-AF65-F5344CB8AC3E}">
        <p14:creationId xmlns:p14="http://schemas.microsoft.com/office/powerpoint/2010/main" val="3599749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E635A-86C3-41DC-8B6D-35392911307B}" type="slidenum">
              <a:rPr lang="en-US" smtClean="0"/>
              <a:pPr/>
              <a:t>4</a:t>
            </a:fld>
            <a:endParaRPr lang="en-US" dirty="0"/>
          </a:p>
        </p:txBody>
      </p:sp>
    </p:spTree>
    <p:extLst>
      <p:ext uri="{BB962C8B-B14F-4D97-AF65-F5344CB8AC3E}">
        <p14:creationId xmlns:p14="http://schemas.microsoft.com/office/powerpoint/2010/main" val="270546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7E8717-8CE6-4B7D-B37B-B8F1F6F3B68F}" type="slidenum">
              <a:rPr lang="en-US" smtClean="0"/>
              <a:pPr/>
              <a:t>5</a:t>
            </a:fld>
            <a:endParaRPr lang="en-US" dirty="0"/>
          </a:p>
        </p:txBody>
      </p:sp>
    </p:spTree>
    <p:extLst>
      <p:ext uri="{BB962C8B-B14F-4D97-AF65-F5344CB8AC3E}">
        <p14:creationId xmlns:p14="http://schemas.microsoft.com/office/powerpoint/2010/main" val="2875198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7E8717-8CE6-4B7D-B37B-B8F1F6F3B68F}" type="slidenum">
              <a:rPr lang="en-US" smtClean="0"/>
              <a:pPr/>
              <a:t>6</a:t>
            </a:fld>
            <a:endParaRPr lang="en-US" dirty="0"/>
          </a:p>
        </p:txBody>
      </p:sp>
    </p:spTree>
    <p:extLst>
      <p:ext uri="{BB962C8B-B14F-4D97-AF65-F5344CB8AC3E}">
        <p14:creationId xmlns:p14="http://schemas.microsoft.com/office/powerpoint/2010/main" val="50073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7E8717-8CE6-4B7D-B37B-B8F1F6F3B68F}" type="slidenum">
              <a:rPr lang="en-US" smtClean="0"/>
              <a:pPr/>
              <a:t>7</a:t>
            </a:fld>
            <a:endParaRPr lang="en-US" dirty="0"/>
          </a:p>
        </p:txBody>
      </p:sp>
    </p:spTree>
    <p:extLst>
      <p:ext uri="{BB962C8B-B14F-4D97-AF65-F5344CB8AC3E}">
        <p14:creationId xmlns:p14="http://schemas.microsoft.com/office/powerpoint/2010/main" val="4237177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6E635A-86C3-41DC-8B6D-35392911307B}" type="slidenum">
              <a:rPr lang="en-US" smtClean="0"/>
              <a:pPr/>
              <a:t>8</a:t>
            </a:fld>
            <a:endParaRPr lang="en-US" dirty="0"/>
          </a:p>
        </p:txBody>
      </p:sp>
    </p:spTree>
    <p:extLst>
      <p:ext uri="{BB962C8B-B14F-4D97-AF65-F5344CB8AC3E}">
        <p14:creationId xmlns:p14="http://schemas.microsoft.com/office/powerpoint/2010/main" val="4051902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E635A-86C3-41DC-8B6D-35392911307B}" type="slidenum">
              <a:rPr lang="en-US" smtClean="0"/>
              <a:pPr/>
              <a:t>9</a:t>
            </a:fld>
            <a:endParaRPr lang="en-US" dirty="0"/>
          </a:p>
        </p:txBody>
      </p:sp>
    </p:spTree>
    <p:extLst>
      <p:ext uri="{BB962C8B-B14F-4D97-AF65-F5344CB8AC3E}">
        <p14:creationId xmlns:p14="http://schemas.microsoft.com/office/powerpoint/2010/main" val="17182831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titleSlide1c.png"/>
          <p:cNvPicPr>
            <a:picLocks noChangeAspect="1"/>
          </p:cNvPicPr>
          <p:nvPr userDrawn="1"/>
        </p:nvPicPr>
        <p:blipFill>
          <a:blip r:embed="rId2" cstate="print"/>
          <a:stretch>
            <a:fillRect/>
          </a:stretch>
        </p:blipFill>
        <p:spPr>
          <a:xfrm>
            <a:off x="377" y="283"/>
            <a:ext cx="9143245" cy="6857434"/>
          </a:xfrm>
          <a:prstGeom prst="rect">
            <a:avLst/>
          </a:prstGeom>
        </p:spPr>
      </p:pic>
      <p:sp>
        <p:nvSpPr>
          <p:cNvPr id="3" name="Footer Placeholder 4"/>
          <p:cNvSpPr txBox="1">
            <a:spLocks/>
          </p:cNvSpPr>
          <p:nvPr userDrawn="1"/>
        </p:nvSpPr>
        <p:spPr>
          <a:xfrm>
            <a:off x="1402037" y="6734889"/>
            <a:ext cx="7716857" cy="123111"/>
          </a:xfrm>
          <a:prstGeom prst="rect">
            <a:avLst/>
          </a:prstGeom>
        </p:spPr>
        <p:txBody>
          <a:bodyPr wrap="none" lIns="0" tIns="0" rIns="0" bIns="0">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solidFill>
                <a:effectLst/>
                <a:uLnTx/>
                <a:uFillTx/>
                <a:latin typeface="+mj-lt"/>
                <a:ea typeface="+mn-ea"/>
                <a:cs typeface="+mn-cs"/>
              </a:rPr>
              <a:t>© 2015 Water Research Foundation. ALL RIGHTS RESERVED. No part of this presentation may be copied, reproduced, or otherwise utilized without permission.</a:t>
            </a:r>
            <a:endParaRPr kumimoji="0" lang="en-US" sz="800" b="0" i="0" u="none" strike="noStrike" kern="1200" cap="none" spc="0" normalizeH="0" baseline="0" noProof="0" dirty="0">
              <a:ln>
                <a:noFill/>
              </a:ln>
              <a:solidFill>
                <a:schemeClr val="bg1"/>
              </a:solidFill>
              <a:effectLst/>
              <a:uLnTx/>
              <a:uFillTx/>
              <a:latin typeface="+mj-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descr="titleSlide2.png"/>
          <p:cNvPicPr>
            <a:picLocks noChangeAspect="1"/>
          </p:cNvPicPr>
          <p:nvPr userDrawn="1"/>
        </p:nvPicPr>
        <p:blipFill>
          <a:blip r:embed="rId2" cstate="print"/>
          <a:stretch>
            <a:fillRect/>
          </a:stretch>
        </p:blipFill>
        <p:spPr>
          <a:xfrm>
            <a:off x="377" y="9144"/>
            <a:ext cx="9143245" cy="685743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Footer Placeholder 3"/>
          <p:cNvSpPr txBox="1">
            <a:spLocks/>
          </p:cNvSpPr>
          <p:nvPr userDrawn="1"/>
        </p:nvSpPr>
        <p:spPr bwMode="auto">
          <a:xfrm>
            <a:off x="6402865" y="6702552"/>
            <a:ext cx="2741135" cy="123111"/>
          </a:xfrm>
          <a:prstGeom prst="rect">
            <a:avLst/>
          </a:prstGeom>
          <a:noFill/>
          <a:ln>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solidFill>
                <a:effectLst/>
                <a:uLnTx/>
                <a:uFillTx/>
                <a:latin typeface="+mj-lt"/>
                <a:ea typeface="+mn-ea"/>
                <a:cs typeface="+mn-cs"/>
              </a:rPr>
              <a:t>© 2015 Water Research Foundation. ALL RIGHTS RESERVED.</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pptBars.png"/>
          <p:cNvPicPr>
            <a:picLocks noChangeAspect="1"/>
          </p:cNvPicPr>
          <p:nvPr/>
        </p:nvPicPr>
        <p:blipFill>
          <a:blip r:embed="rId8" cstate="print"/>
          <a:stretch>
            <a:fillRect/>
          </a:stretch>
        </p:blipFill>
        <p:spPr>
          <a:xfrm>
            <a:off x="377" y="0"/>
            <a:ext cx="9143245" cy="341348"/>
          </a:xfrm>
          <a:prstGeom prst="rect">
            <a:avLst/>
          </a:prstGeom>
        </p:spPr>
      </p:pic>
      <p:pic>
        <p:nvPicPr>
          <p:cNvPr id="8" name="Picture 7" descr="pptBars.png"/>
          <p:cNvPicPr>
            <a:picLocks noChangeAspect="1"/>
          </p:cNvPicPr>
          <p:nvPr/>
        </p:nvPicPr>
        <p:blipFill>
          <a:blip r:embed="rId8" cstate="print"/>
          <a:stretch>
            <a:fillRect/>
          </a:stretch>
        </p:blipFill>
        <p:spPr>
          <a:xfrm>
            <a:off x="377" y="6516652"/>
            <a:ext cx="9143245" cy="341348"/>
          </a:xfrm>
          <a:prstGeom prst="rect">
            <a:avLst/>
          </a:prstGeom>
        </p:spPr>
      </p:pic>
      <p:sp>
        <p:nvSpPr>
          <p:cNvPr id="2" name="Title Placeholder 1"/>
          <p:cNvSpPr>
            <a:spLocks noGrp="1"/>
          </p:cNvSpPr>
          <p:nvPr>
            <p:ph type="title"/>
          </p:nvPr>
        </p:nvSpPr>
        <p:spPr>
          <a:xfrm>
            <a:off x="457200" y="473075"/>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9863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3"/>
          <p:cNvSpPr txBox="1">
            <a:spLocks/>
          </p:cNvSpPr>
          <p:nvPr/>
        </p:nvSpPr>
        <p:spPr bwMode="auto">
          <a:xfrm>
            <a:off x="6402865" y="6702552"/>
            <a:ext cx="2741135" cy="123111"/>
          </a:xfrm>
          <a:prstGeom prst="rect">
            <a:avLst/>
          </a:prstGeom>
          <a:noFill/>
          <a:ln>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solidFill>
                <a:effectLst/>
                <a:uLnTx/>
                <a:uFillTx/>
                <a:latin typeface="+mj-lt"/>
                <a:ea typeface="+mn-ea"/>
                <a:cs typeface="+mn-cs"/>
              </a:rPr>
              <a:t>© 2015 Water Research Foundation. ALL RIGHTS RESERVED.</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2" r:id="rId4"/>
    <p:sldLayoutId id="2147483654" r:id="rId5"/>
    <p:sldLayoutId id="2147483655" r:id="rId6"/>
  </p:sldLayoutIdLst>
  <p:txStyles>
    <p:titleStyle>
      <a:lvl1pPr algn="ctr" defTabSz="914400" rtl="0" eaLnBrk="1" latinLnBrk="0" hangingPunct="1">
        <a:spcBef>
          <a:spcPct val="0"/>
        </a:spcBef>
        <a:buNone/>
        <a:defRPr sz="44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Trebuchet MS"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Trebuchet MS"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Trebuchet MS"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Trebuchet MS"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Trebuchet MS"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waterrf.org/Pages/Projects-Q.aspx?PID=4313"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waterrf.org/" TargetMode="External"/><Relationship Id="rId2" Type="http://schemas.openxmlformats.org/officeDocument/2006/relationships/hyperlink" Target="mailto:Mike.Yeager@ch2m.com" TargetMode="External"/><Relationship Id="rId1" Type="http://schemas.openxmlformats.org/officeDocument/2006/relationships/slideLayout" Target="../slideLayouts/slideLayout2.xml"/><Relationship Id="rId4" Type="http://schemas.openxmlformats.org/officeDocument/2006/relationships/hyperlink" Target="http://www.watereum.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37947"/>
            <a:ext cx="9144000" cy="2339102"/>
          </a:xfrm>
          <a:prstGeom prst="rect">
            <a:avLst/>
          </a:prstGeom>
          <a:noFill/>
        </p:spPr>
        <p:txBody>
          <a:bodyPr wrap="square" rtlCol="0">
            <a:spAutoFit/>
          </a:bodyPr>
          <a:lstStyle/>
          <a:p>
            <a:pPr algn="ctr">
              <a:spcBef>
                <a:spcPts val="1200"/>
              </a:spcBef>
            </a:pPr>
            <a:r>
              <a:rPr lang="en-US" sz="2800" b="1" dirty="0" smtClean="0">
                <a:solidFill>
                  <a:schemeClr val="bg1"/>
                </a:solidFill>
                <a:cs typeface="Arial" pitchFamily="34" charset="0"/>
              </a:rPr>
              <a:t>Effective </a:t>
            </a:r>
            <a:r>
              <a:rPr lang="en-US" sz="2800" b="1" dirty="0">
                <a:solidFill>
                  <a:schemeClr val="bg1"/>
                </a:solidFill>
                <a:cs typeface="Arial" pitchFamily="34" charset="0"/>
              </a:rPr>
              <a:t>Utility Management (EUM) </a:t>
            </a:r>
            <a:r>
              <a:rPr lang="en-US" sz="2800" b="1" dirty="0" smtClean="0">
                <a:solidFill>
                  <a:schemeClr val="bg1"/>
                </a:solidFill>
                <a:cs typeface="Arial" pitchFamily="34" charset="0"/>
              </a:rPr>
              <a:t>Benchmarking</a:t>
            </a:r>
          </a:p>
          <a:p>
            <a:pPr algn="ctr">
              <a:spcBef>
                <a:spcPts val="1200"/>
              </a:spcBef>
            </a:pPr>
            <a:r>
              <a:rPr lang="en-US" sz="2400" b="1" dirty="0" smtClean="0">
                <a:solidFill>
                  <a:schemeClr val="bg1"/>
                </a:solidFill>
                <a:cs typeface="Arial" pitchFamily="34" charset="0"/>
              </a:rPr>
              <a:t>Overview </a:t>
            </a:r>
            <a:r>
              <a:rPr lang="en-US" sz="2400" b="1" dirty="0">
                <a:solidFill>
                  <a:schemeClr val="bg1"/>
                </a:solidFill>
                <a:cs typeface="Arial" pitchFamily="34" charset="0"/>
              </a:rPr>
              <a:t>of Project 4313, Products and Feedback from Utilities </a:t>
            </a:r>
            <a:endParaRPr lang="en-US" sz="2400" b="1" dirty="0" smtClean="0">
              <a:solidFill>
                <a:schemeClr val="bg1"/>
              </a:solidFill>
              <a:cs typeface="Arial" pitchFamily="34" charset="0"/>
            </a:endParaRPr>
          </a:p>
          <a:p>
            <a:pPr algn="ctr">
              <a:spcBef>
                <a:spcPts val="1200"/>
              </a:spcBef>
            </a:pPr>
            <a:r>
              <a:rPr lang="en-US" sz="2000" b="1" dirty="0" smtClean="0">
                <a:solidFill>
                  <a:schemeClr val="bg1"/>
                </a:solidFill>
                <a:cs typeface="Arial" pitchFamily="34" charset="0"/>
              </a:rPr>
              <a:t>Mike Matichich, CH2M</a:t>
            </a:r>
          </a:p>
          <a:p>
            <a:pPr algn="ctr">
              <a:spcBef>
                <a:spcPts val="1200"/>
              </a:spcBef>
            </a:pPr>
            <a:r>
              <a:rPr lang="en-US" sz="2000" b="1" dirty="0" smtClean="0">
                <a:solidFill>
                  <a:schemeClr val="bg1"/>
                </a:solidFill>
                <a:cs typeface="Arial" pitchFamily="34" charset="0"/>
              </a:rPr>
              <a:t>23 April 2015</a:t>
            </a:r>
          </a:p>
        </p:txBody>
      </p:sp>
    </p:spTree>
    <p:extLst>
      <p:ext uri="{BB962C8B-B14F-4D97-AF65-F5344CB8AC3E}">
        <p14:creationId xmlns:p14="http://schemas.microsoft.com/office/powerpoint/2010/main" val="2989751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utilities that tested the process and tool were asked to: </a:t>
            </a:r>
            <a:endParaRPr lang="en-US" dirty="0"/>
          </a:p>
        </p:txBody>
      </p:sp>
      <p:sp>
        <p:nvSpPr>
          <p:cNvPr id="3" name="Content Placeholder 2"/>
          <p:cNvSpPr>
            <a:spLocks noGrp="1"/>
          </p:cNvSpPr>
          <p:nvPr>
            <p:ph idx="1"/>
          </p:nvPr>
        </p:nvSpPr>
        <p:spPr/>
        <p:txBody>
          <a:bodyPr>
            <a:normAutofit/>
          </a:bodyPr>
          <a:lstStyle/>
          <a:p>
            <a:r>
              <a:rPr lang="en-US" sz="2400" dirty="0" smtClean="0"/>
              <a:t>Select 3 attributes to test</a:t>
            </a:r>
          </a:p>
          <a:p>
            <a:r>
              <a:rPr lang="en-US" sz="2400" dirty="0" smtClean="0"/>
              <a:t>Create a customized self-assessment for the 3 attributes</a:t>
            </a:r>
          </a:p>
          <a:p>
            <a:pPr lvl="1"/>
            <a:r>
              <a:rPr lang="en-US" sz="2400" dirty="0" smtClean="0"/>
              <a:t>Practice Areas</a:t>
            </a:r>
          </a:p>
          <a:p>
            <a:pPr lvl="1"/>
            <a:r>
              <a:rPr lang="en-US" sz="2400" dirty="0" smtClean="0"/>
              <a:t>Performance Measures</a:t>
            </a:r>
          </a:p>
          <a:p>
            <a:r>
              <a:rPr lang="en-US" sz="2400" dirty="0" smtClean="0"/>
              <a:t>Score current and target performance for all selected performance measures</a:t>
            </a:r>
          </a:p>
          <a:p>
            <a:r>
              <a:rPr lang="en-US" sz="2400" dirty="0" smtClean="0"/>
              <a:t>Review the results and provide feedback to the research team</a:t>
            </a:r>
          </a:p>
        </p:txBody>
      </p:sp>
    </p:spTree>
    <p:extLst>
      <p:ext uri="{BB962C8B-B14F-4D97-AF65-F5344CB8AC3E}">
        <p14:creationId xmlns:p14="http://schemas.microsoft.com/office/powerpoint/2010/main" val="2342719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339725"/>
            <a:ext cx="8229600" cy="822325"/>
          </a:xfrm>
        </p:spPr>
        <p:txBody>
          <a:bodyPr>
            <a:normAutofit fontScale="90000"/>
          </a:bodyPr>
          <a:lstStyle/>
          <a:p>
            <a:r>
              <a:rPr lang="en-US" sz="2800" dirty="0" smtClean="0"/>
              <a:t>Current and target levels are scored for each included performance measure.  </a:t>
            </a:r>
            <a:endParaRPr lang="en-US" sz="2800" dirty="0"/>
          </a:p>
        </p:txBody>
      </p:sp>
      <p:pic>
        <p:nvPicPr>
          <p:cNvPr id="21" name="Picture 20"/>
          <p:cNvPicPr>
            <a:picLocks noChangeAspect="1"/>
          </p:cNvPicPr>
          <p:nvPr/>
        </p:nvPicPr>
        <p:blipFill>
          <a:blip r:embed="rId3" cstate="print"/>
          <a:stretch>
            <a:fillRect/>
          </a:stretch>
        </p:blipFill>
        <p:spPr>
          <a:xfrm>
            <a:off x="1314450" y="1387265"/>
            <a:ext cx="6736464" cy="5074069"/>
          </a:xfrm>
          <a:prstGeom prst="rect">
            <a:avLst/>
          </a:prstGeom>
        </p:spPr>
      </p:pic>
      <p:sp>
        <p:nvSpPr>
          <p:cNvPr id="3" name="Rectangle 2"/>
          <p:cNvSpPr/>
          <p:nvPr/>
        </p:nvSpPr>
        <p:spPr bwMode="auto">
          <a:xfrm>
            <a:off x="4914900" y="2863850"/>
            <a:ext cx="1079500" cy="749300"/>
          </a:xfrm>
          <a:prstGeom prst="rect">
            <a:avLst/>
          </a:prstGeom>
          <a:solidFill>
            <a:srgbClr val="28723B"/>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Current</a:t>
            </a:r>
          </a:p>
        </p:txBody>
      </p:sp>
      <p:sp>
        <p:nvSpPr>
          <p:cNvPr id="4" name="Rectangle 3"/>
          <p:cNvSpPr/>
          <p:nvPr/>
        </p:nvSpPr>
        <p:spPr bwMode="auto">
          <a:xfrm>
            <a:off x="5973618" y="3599873"/>
            <a:ext cx="1016000" cy="711200"/>
          </a:xfrm>
          <a:prstGeom prst="rect">
            <a:avLst/>
          </a:prstGeom>
          <a:solidFill>
            <a:srgbClr val="0A539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Target</a:t>
            </a:r>
          </a:p>
        </p:txBody>
      </p:sp>
      <p:sp>
        <p:nvSpPr>
          <p:cNvPr id="5" name="Rectangle 4"/>
          <p:cNvSpPr/>
          <p:nvPr/>
        </p:nvSpPr>
        <p:spPr bwMode="auto">
          <a:xfrm>
            <a:off x="1314450" y="1365119"/>
            <a:ext cx="6736464" cy="501781"/>
          </a:xfrm>
          <a:prstGeom prst="rect">
            <a:avLst/>
          </a:prstGeom>
          <a:solidFill>
            <a:srgbClr val="0A539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Product</a:t>
            </a:r>
            <a:r>
              <a:rPr kumimoji="0" lang="en-US" sz="1200" b="1" i="0" u="none" strike="noStrike" cap="none" normalizeH="0" dirty="0" smtClean="0">
                <a:ln>
                  <a:noFill/>
                </a:ln>
                <a:solidFill>
                  <a:schemeClr val="bg1"/>
                </a:solidFill>
                <a:effectLst/>
                <a:latin typeface="Arial" pitchFamily="34" charset="0"/>
                <a:cs typeface="Arial" pitchFamily="34" charset="0"/>
              </a:rPr>
              <a:t> Quality:  Degree of Success in meeting Wastewater Treatment Effectiveness Rate (WTER)</a:t>
            </a:r>
            <a:endParaRPr kumimoji="0" lang="en-US" sz="1200" b="1" i="0" u="none" strike="noStrike" cap="none" normalizeH="0" baseline="0" dirty="0" smtClean="0">
              <a:ln>
                <a:noFill/>
              </a:ln>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671244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stretch>
            <a:fillRect/>
          </a:stretch>
        </p:blipFill>
        <p:spPr>
          <a:xfrm>
            <a:off x="112969" y="1628041"/>
            <a:ext cx="8915400" cy="4542933"/>
          </a:xfrm>
          <a:prstGeom prst="rect">
            <a:avLst/>
          </a:prstGeom>
        </p:spPr>
      </p:pic>
      <p:sp>
        <p:nvSpPr>
          <p:cNvPr id="2" name="Title 1"/>
          <p:cNvSpPr>
            <a:spLocks noGrp="1"/>
          </p:cNvSpPr>
          <p:nvPr>
            <p:ph type="title"/>
          </p:nvPr>
        </p:nvSpPr>
        <p:spPr>
          <a:xfrm>
            <a:off x="312737" y="518957"/>
            <a:ext cx="8542337" cy="797779"/>
          </a:xfrm>
        </p:spPr>
        <p:txBody>
          <a:bodyPr>
            <a:normAutofit fontScale="90000"/>
          </a:bodyPr>
          <a:lstStyle/>
          <a:p>
            <a:r>
              <a:rPr lang="en-US" dirty="0" smtClean="0"/>
              <a:t>Outputs include comparisons at the attribute level…</a:t>
            </a:r>
            <a:endParaRPr lang="en-US" dirty="0"/>
          </a:p>
        </p:txBody>
      </p:sp>
    </p:spTree>
    <p:extLst>
      <p:ext uri="{BB962C8B-B14F-4D97-AF65-F5344CB8AC3E}">
        <p14:creationId xmlns:p14="http://schemas.microsoft.com/office/powerpoint/2010/main" val="2626649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71450" y="1876926"/>
            <a:ext cx="8915400" cy="3884630"/>
          </a:xfrm>
          <a:prstGeom prst="rect">
            <a:avLst/>
          </a:prstGeom>
        </p:spPr>
      </p:pic>
      <p:sp>
        <p:nvSpPr>
          <p:cNvPr id="2" name="Title 1"/>
          <p:cNvSpPr>
            <a:spLocks noGrp="1"/>
          </p:cNvSpPr>
          <p:nvPr>
            <p:ph type="title"/>
          </p:nvPr>
        </p:nvSpPr>
        <p:spPr>
          <a:xfrm>
            <a:off x="357981" y="785657"/>
            <a:ext cx="8542337" cy="627507"/>
          </a:xfrm>
        </p:spPr>
        <p:txBody>
          <a:bodyPr>
            <a:normAutofit fontScale="90000"/>
          </a:bodyPr>
          <a:lstStyle/>
          <a:p>
            <a:r>
              <a:rPr lang="en-US" dirty="0" smtClean="0"/>
              <a:t>…and overall performance for selected attributes</a:t>
            </a:r>
            <a:endParaRPr lang="en-US" dirty="0"/>
          </a:p>
        </p:txBody>
      </p:sp>
    </p:spTree>
    <p:extLst>
      <p:ext uri="{BB962C8B-B14F-4D97-AF65-F5344CB8AC3E}">
        <p14:creationId xmlns:p14="http://schemas.microsoft.com/office/powerpoint/2010/main" val="3330020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644524" y="1323921"/>
            <a:ext cx="7394576" cy="5253355"/>
            <a:chOff x="12192" y="7870"/>
            <a:chExt cx="64770" cy="51816"/>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1875" t="17999" r="45000" b="14000"/>
            <a:stretch>
              <a:fillRect/>
            </a:stretch>
          </p:blipFill>
          <p:spPr bwMode="auto">
            <a:xfrm>
              <a:off x="12192" y="7870"/>
              <a:ext cx="64770" cy="51816"/>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a:spLocks noChangeArrowheads="1"/>
            </p:cNvSpPr>
            <p:nvPr/>
          </p:nvSpPr>
          <p:spPr bwMode="auto">
            <a:xfrm>
              <a:off x="57150" y="30480"/>
              <a:ext cx="12954" cy="4846"/>
            </a:xfrm>
            <a:prstGeom prst="rightArrow">
              <a:avLst>
                <a:gd name="adj1" fmla="val 50000"/>
                <a:gd name="adj2" fmla="val 49997"/>
              </a:avLst>
            </a:prstGeom>
            <a:solidFill>
              <a:schemeClr val="accent1">
                <a:lumMod val="100000"/>
                <a:lumOff val="0"/>
              </a:schemeClr>
            </a:solidFill>
            <a:ln w="25400">
              <a:solidFill>
                <a:schemeClr val="accent1">
                  <a:lumMod val="50000"/>
                  <a:lumOff val="0"/>
                </a:schemeClr>
              </a:solidFill>
              <a:miter lim="800000"/>
              <a:headEnd/>
              <a:tailEnd/>
            </a:ln>
          </p:spPr>
          <p:txBody>
            <a:bodyPr rot="0" vert="horz" wrap="square" lIns="91440" tIns="45720" rIns="91440" bIns="45720" anchor="ctr" anchorCtr="0" upright="1">
              <a:noAutofit/>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7" name="Down Arrow 6"/>
            <p:cNvSpPr>
              <a:spLocks noChangeArrowheads="1"/>
            </p:cNvSpPr>
            <p:nvPr/>
          </p:nvSpPr>
          <p:spPr bwMode="auto">
            <a:xfrm>
              <a:off x="67818" y="37338"/>
              <a:ext cx="4846" cy="9784"/>
            </a:xfrm>
            <a:prstGeom prst="downArrow">
              <a:avLst>
                <a:gd name="adj1" fmla="val 50000"/>
                <a:gd name="adj2" fmla="val 50007"/>
              </a:avLst>
            </a:prstGeom>
            <a:solidFill>
              <a:schemeClr val="accent1">
                <a:lumMod val="100000"/>
                <a:lumOff val="0"/>
              </a:schemeClr>
            </a:solidFill>
            <a:ln w="25400">
              <a:solidFill>
                <a:schemeClr val="accent1">
                  <a:lumMod val="50000"/>
                  <a:lumOff val="0"/>
                </a:schemeClr>
              </a:solidFill>
              <a:miter lim="800000"/>
              <a:headEnd/>
              <a:tailEnd/>
            </a:ln>
          </p:spPr>
          <p:txBody>
            <a:bodyPr rot="0" vert="horz" wrap="square" lIns="91440" tIns="45720" rIns="91440" bIns="45720" anchor="ctr" anchorCtr="0" upright="1">
              <a:noAutofit/>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p:txBody>
        </p:sp>
      </p:grpSp>
      <p:sp>
        <p:nvSpPr>
          <p:cNvPr id="9" name="Title 1"/>
          <p:cNvSpPr>
            <a:spLocks noGrp="1"/>
          </p:cNvSpPr>
          <p:nvPr>
            <p:ph type="title"/>
          </p:nvPr>
        </p:nvSpPr>
        <p:spPr>
          <a:xfrm>
            <a:off x="470696" y="310247"/>
            <a:ext cx="8229600" cy="1143000"/>
          </a:xfrm>
        </p:spPr>
        <p:txBody>
          <a:bodyPr>
            <a:noAutofit/>
          </a:bodyPr>
          <a:lstStyle/>
          <a:p>
            <a:r>
              <a:rPr lang="en-US" sz="3200" dirty="0" smtClean="0"/>
              <a:t>Utilities evaluate </a:t>
            </a:r>
            <a:r>
              <a:rPr lang="en-US" sz="3200" dirty="0"/>
              <a:t>results and identify methods to narrow priority </a:t>
            </a:r>
            <a:r>
              <a:rPr lang="en-US" sz="3200" dirty="0" smtClean="0"/>
              <a:t>gaps.</a:t>
            </a:r>
            <a:endParaRPr lang="en-US" sz="3200" dirty="0"/>
          </a:p>
        </p:txBody>
      </p:sp>
      <p:sp>
        <p:nvSpPr>
          <p:cNvPr id="4" name="Rectangle 3"/>
          <p:cNvSpPr/>
          <p:nvPr/>
        </p:nvSpPr>
        <p:spPr bwMode="auto">
          <a:xfrm>
            <a:off x="4546601" y="3515811"/>
            <a:ext cx="1073149" cy="711200"/>
          </a:xfrm>
          <a:prstGeom prst="rect">
            <a:avLst/>
          </a:prstGeom>
          <a:solidFill>
            <a:srgbClr val="28723B"/>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Current</a:t>
            </a:r>
          </a:p>
        </p:txBody>
      </p:sp>
      <p:sp>
        <p:nvSpPr>
          <p:cNvPr id="10" name="Rectangle 9"/>
          <p:cNvSpPr/>
          <p:nvPr/>
        </p:nvSpPr>
        <p:spPr bwMode="auto">
          <a:xfrm>
            <a:off x="6692900" y="5568950"/>
            <a:ext cx="1103312" cy="660400"/>
          </a:xfrm>
          <a:prstGeom prst="rect">
            <a:avLst/>
          </a:prstGeom>
          <a:solidFill>
            <a:srgbClr val="0A539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Target</a:t>
            </a:r>
          </a:p>
        </p:txBody>
      </p:sp>
      <p:sp>
        <p:nvSpPr>
          <p:cNvPr id="3" name="Rectangle 2"/>
          <p:cNvSpPr/>
          <p:nvPr/>
        </p:nvSpPr>
        <p:spPr bwMode="auto">
          <a:xfrm>
            <a:off x="804862" y="1430097"/>
            <a:ext cx="6997700" cy="532178"/>
          </a:xfrm>
          <a:prstGeom prst="rect">
            <a:avLst/>
          </a:prstGeom>
          <a:solidFill>
            <a:srgbClr val="0A539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Financial</a:t>
            </a:r>
            <a:r>
              <a:rPr kumimoji="0" lang="en-US" sz="1200" b="1" i="0" u="none" strike="noStrike" cap="none" normalizeH="0" dirty="0" smtClean="0">
                <a:ln>
                  <a:noFill/>
                </a:ln>
                <a:solidFill>
                  <a:schemeClr val="bg1"/>
                </a:solidFill>
                <a:effectLst/>
                <a:latin typeface="Arial" pitchFamily="34" charset="0"/>
                <a:cs typeface="Arial" pitchFamily="34" charset="0"/>
              </a:rPr>
              <a:t>  Viability:  Balance in Capital Spending between Debt and Equity (Cash) Sources</a:t>
            </a:r>
            <a:endParaRPr kumimoji="0" lang="en-US" sz="1200" b="1" i="0" u="none" strike="noStrike" cap="none" normalizeH="0" baseline="0" dirty="0" smtClean="0">
              <a:ln>
                <a:noFill/>
              </a:ln>
              <a:solidFill>
                <a:schemeClr val="bg1"/>
              </a:solidFill>
              <a:effectLst/>
              <a:latin typeface="Arial" pitchFamily="34" charset="0"/>
              <a:cs typeface="Arial" pitchFamily="34" charset="0"/>
            </a:endParaRPr>
          </a:p>
        </p:txBody>
      </p:sp>
      <p:sp>
        <p:nvSpPr>
          <p:cNvPr id="11" name="Rectangle 10"/>
          <p:cNvSpPr/>
          <p:nvPr/>
        </p:nvSpPr>
        <p:spPr bwMode="auto">
          <a:xfrm>
            <a:off x="6781800" y="2076551"/>
            <a:ext cx="914400" cy="679349"/>
          </a:xfrm>
          <a:prstGeom prst="rect">
            <a:avLst/>
          </a:prstGeom>
          <a:solidFill>
            <a:srgbClr val="B8CCE4"/>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latin typeface="Arial" pitchFamily="34" charset="0"/>
                <a:cs typeface="Arial" pitchFamily="34" charset="0"/>
              </a:rPr>
              <a:t>At least 20% equity</a:t>
            </a:r>
            <a:endParaRPr kumimoji="0" lang="en-US" sz="1400" b="1" i="0" u="none" strike="noStrike" cap="none" normalizeH="0" dirty="0" smtClean="0">
              <a:ln>
                <a:noFill/>
              </a:ln>
              <a:effectLst/>
              <a:latin typeface="Arial" pitchFamily="34" charset="0"/>
              <a:cs typeface="Arial" pitchFamily="34" charset="0"/>
            </a:endParaRPr>
          </a:p>
        </p:txBody>
      </p:sp>
      <p:sp>
        <p:nvSpPr>
          <p:cNvPr id="12" name="Rectangle 11"/>
          <p:cNvSpPr/>
          <p:nvPr/>
        </p:nvSpPr>
        <p:spPr bwMode="auto">
          <a:xfrm>
            <a:off x="5669755" y="2076551"/>
            <a:ext cx="1023145" cy="679349"/>
          </a:xfrm>
          <a:prstGeom prst="rect">
            <a:avLst/>
          </a:prstGeom>
          <a:solidFill>
            <a:srgbClr val="B8CCE4"/>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effectLst/>
                <a:latin typeface="Arial" pitchFamily="34" charset="0"/>
                <a:cs typeface="Arial" pitchFamily="34" charset="0"/>
              </a:rPr>
              <a:t>10-20%</a:t>
            </a:r>
            <a:r>
              <a:rPr kumimoji="0" lang="en-US" sz="1400" b="1" i="0" u="none" strike="noStrike" cap="none" normalizeH="0" dirty="0" smtClean="0">
                <a:ln>
                  <a:noFill/>
                </a:ln>
                <a:effectLst/>
                <a:latin typeface="Arial" pitchFamily="34" charset="0"/>
                <a:cs typeface="Arial" pitchFamily="34" charset="0"/>
              </a:rPr>
              <a:t> equity</a:t>
            </a:r>
            <a:endParaRPr kumimoji="0" lang="en-US" sz="1400" b="1" i="0" u="none" strike="noStrike" cap="none" normalizeH="0" baseline="0" dirty="0" smtClean="0">
              <a:ln>
                <a:noFill/>
              </a:ln>
              <a:effectLst/>
              <a:latin typeface="Arial" pitchFamily="34" charset="0"/>
              <a:cs typeface="Arial" pitchFamily="34" charset="0"/>
            </a:endParaRPr>
          </a:p>
        </p:txBody>
      </p:sp>
      <p:sp>
        <p:nvSpPr>
          <p:cNvPr id="13" name="Rectangle 12"/>
          <p:cNvSpPr/>
          <p:nvPr/>
        </p:nvSpPr>
        <p:spPr bwMode="auto">
          <a:xfrm>
            <a:off x="4585496" y="2069811"/>
            <a:ext cx="1034254" cy="679349"/>
          </a:xfrm>
          <a:prstGeom prst="rect">
            <a:avLst/>
          </a:prstGeom>
          <a:solidFill>
            <a:srgbClr val="B8CCE4"/>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dirty="0" smtClean="0">
                <a:ln>
                  <a:noFill/>
                </a:ln>
                <a:effectLst/>
                <a:latin typeface="Arial" pitchFamily="34" charset="0"/>
                <a:cs typeface="Arial" pitchFamily="34" charset="0"/>
              </a:rPr>
              <a:t>At least 10% equity</a:t>
            </a:r>
          </a:p>
        </p:txBody>
      </p:sp>
      <p:sp>
        <p:nvSpPr>
          <p:cNvPr id="14" name="Rectangle 13"/>
          <p:cNvSpPr/>
          <p:nvPr/>
        </p:nvSpPr>
        <p:spPr bwMode="auto">
          <a:xfrm>
            <a:off x="2438400" y="2076551"/>
            <a:ext cx="1028700" cy="679349"/>
          </a:xfrm>
          <a:prstGeom prst="rect">
            <a:avLst/>
          </a:prstGeom>
          <a:solidFill>
            <a:srgbClr val="B8CCE4"/>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dirty="0" smtClean="0">
                <a:ln>
                  <a:noFill/>
                </a:ln>
                <a:effectLst/>
                <a:latin typeface="Arial" pitchFamily="34" charset="0"/>
                <a:cs typeface="Arial" pitchFamily="34" charset="0"/>
              </a:rPr>
              <a:t>100% debt</a:t>
            </a:r>
          </a:p>
        </p:txBody>
      </p:sp>
      <p:sp>
        <p:nvSpPr>
          <p:cNvPr id="15" name="Rectangle 14"/>
          <p:cNvSpPr/>
          <p:nvPr/>
        </p:nvSpPr>
        <p:spPr bwMode="auto">
          <a:xfrm>
            <a:off x="3556000" y="2069811"/>
            <a:ext cx="901700" cy="666796"/>
          </a:xfrm>
          <a:prstGeom prst="rect">
            <a:avLst/>
          </a:prstGeom>
          <a:solidFill>
            <a:srgbClr val="B8CCE4"/>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effectLst/>
                <a:latin typeface="Arial" pitchFamily="34" charset="0"/>
                <a:cs typeface="Arial" pitchFamily="34" charset="0"/>
              </a:rPr>
              <a:t>At least</a:t>
            </a:r>
            <a:r>
              <a:rPr kumimoji="0" lang="en-US" sz="1400" b="1" i="0" u="none" strike="noStrike" cap="none" normalizeH="0" dirty="0" smtClean="0">
                <a:ln>
                  <a:noFill/>
                </a:ln>
                <a:effectLst/>
                <a:latin typeface="Arial" pitchFamily="34" charset="0"/>
                <a:cs typeface="Arial" pitchFamily="34" charset="0"/>
              </a:rPr>
              <a:t> 5% equity</a:t>
            </a:r>
            <a:endParaRPr kumimoji="0" lang="en-US" sz="1400" b="1" i="0" u="none" strike="noStrike" cap="none" normalizeH="0" baseline="0" dirty="0" smtClean="0">
              <a:ln>
                <a:noFill/>
              </a:ln>
              <a:effectLst/>
              <a:latin typeface="Arial" pitchFamily="34" charset="0"/>
              <a:cs typeface="Arial" pitchFamily="34" charset="0"/>
            </a:endParaRPr>
          </a:p>
        </p:txBody>
      </p:sp>
      <p:sp>
        <p:nvSpPr>
          <p:cNvPr id="16" name="Rectangle 15"/>
          <p:cNvSpPr/>
          <p:nvPr/>
        </p:nvSpPr>
        <p:spPr bwMode="auto">
          <a:xfrm>
            <a:off x="1038224" y="2898713"/>
            <a:ext cx="1352733" cy="539812"/>
          </a:xfrm>
          <a:prstGeom prst="rect">
            <a:avLst/>
          </a:prstGeom>
          <a:solidFill>
            <a:srgbClr val="B8CCE4"/>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latin typeface="Arial" pitchFamily="34" charset="0"/>
                <a:cs typeface="Arial" pitchFamily="34" charset="0"/>
              </a:rPr>
              <a:t>No target established</a:t>
            </a:r>
            <a:endParaRPr kumimoji="0" lang="en-US" sz="1400" b="1" i="0" u="none" strike="noStrike" cap="none" normalizeH="0" dirty="0" smtClean="0">
              <a:ln>
                <a:noFill/>
              </a:ln>
              <a:effectLst/>
              <a:latin typeface="Arial" pitchFamily="34" charset="0"/>
              <a:cs typeface="Arial" pitchFamily="34" charset="0"/>
            </a:endParaRPr>
          </a:p>
        </p:txBody>
      </p:sp>
      <p:sp>
        <p:nvSpPr>
          <p:cNvPr id="17" name="Rectangle 16"/>
          <p:cNvSpPr/>
          <p:nvPr/>
        </p:nvSpPr>
        <p:spPr bwMode="auto">
          <a:xfrm>
            <a:off x="1038223" y="3616231"/>
            <a:ext cx="1352733" cy="500837"/>
          </a:xfrm>
          <a:prstGeom prst="rect">
            <a:avLst/>
          </a:prstGeom>
          <a:solidFill>
            <a:srgbClr val="B8CCE4"/>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effectLst/>
                <a:latin typeface="Arial" pitchFamily="34" charset="0"/>
                <a:cs typeface="Arial" pitchFamily="34" charset="0"/>
              </a:rPr>
              <a:t>Target established</a:t>
            </a:r>
            <a:r>
              <a:rPr kumimoji="0" lang="en-US" sz="1400" b="1" i="0" u="none" strike="noStrike" cap="none" normalizeH="0" dirty="0" smtClean="0">
                <a:ln>
                  <a:noFill/>
                </a:ln>
                <a:effectLst/>
                <a:latin typeface="Arial" pitchFamily="34" charset="0"/>
                <a:cs typeface="Arial" pitchFamily="34" charset="0"/>
              </a:rPr>
              <a:t> but not achieved</a:t>
            </a:r>
            <a:endParaRPr kumimoji="0" lang="en-US" sz="1400" b="1" i="0" u="none" strike="noStrike" cap="none" normalizeH="0" baseline="0" dirty="0" smtClean="0">
              <a:ln>
                <a:noFill/>
              </a:ln>
              <a:effectLst/>
              <a:latin typeface="Arial" pitchFamily="34" charset="0"/>
              <a:cs typeface="Arial" pitchFamily="34" charset="0"/>
            </a:endParaRPr>
          </a:p>
        </p:txBody>
      </p:sp>
      <p:sp>
        <p:nvSpPr>
          <p:cNvPr id="18" name="Rectangle 17"/>
          <p:cNvSpPr/>
          <p:nvPr/>
        </p:nvSpPr>
        <p:spPr bwMode="auto">
          <a:xfrm>
            <a:off x="1047751" y="4321053"/>
            <a:ext cx="1300594" cy="498597"/>
          </a:xfrm>
          <a:prstGeom prst="rect">
            <a:avLst/>
          </a:prstGeom>
          <a:solidFill>
            <a:srgbClr val="B8CCE4"/>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effectLst/>
                <a:latin typeface="Arial" pitchFamily="34" charset="0"/>
                <a:cs typeface="Arial" pitchFamily="34" charset="0"/>
              </a:rPr>
              <a:t>Target a</a:t>
            </a:r>
            <a:r>
              <a:rPr kumimoji="0" lang="en-US" sz="1400" b="1" i="0" u="none" strike="noStrike" cap="none" normalizeH="0" dirty="0" smtClean="0">
                <a:ln>
                  <a:noFill/>
                </a:ln>
                <a:effectLst/>
                <a:latin typeface="Arial" pitchFamily="34" charset="0"/>
                <a:cs typeface="Arial" pitchFamily="34" charset="0"/>
              </a:rPr>
              <a:t>c</a:t>
            </a:r>
            <a:r>
              <a:rPr kumimoji="0" lang="en-US" sz="1400" b="1" i="0" u="none" strike="noStrike" cap="none" normalizeH="0" baseline="0" dirty="0" smtClean="0">
                <a:ln>
                  <a:noFill/>
                </a:ln>
                <a:effectLst/>
                <a:latin typeface="Arial" pitchFamily="34" charset="0"/>
                <a:cs typeface="Arial" pitchFamily="34" charset="0"/>
              </a:rPr>
              <a:t>hieved &lt; 3</a:t>
            </a:r>
            <a:r>
              <a:rPr kumimoji="0" lang="en-US" sz="1400" b="1" i="0" u="none" strike="noStrike" cap="none" normalizeH="0" dirty="0" smtClean="0">
                <a:ln>
                  <a:noFill/>
                </a:ln>
                <a:effectLst/>
                <a:latin typeface="Arial" pitchFamily="34" charset="0"/>
                <a:cs typeface="Arial" pitchFamily="34" charset="0"/>
              </a:rPr>
              <a:t> years</a:t>
            </a:r>
            <a:endParaRPr kumimoji="0" lang="en-US" sz="1400" b="1" i="0" u="none" strike="noStrike" cap="none" normalizeH="0" baseline="0" dirty="0" smtClean="0">
              <a:ln>
                <a:noFill/>
              </a:ln>
              <a:effectLst/>
              <a:latin typeface="Arial" pitchFamily="34" charset="0"/>
              <a:cs typeface="Arial" pitchFamily="34" charset="0"/>
            </a:endParaRPr>
          </a:p>
        </p:txBody>
      </p:sp>
      <p:sp>
        <p:nvSpPr>
          <p:cNvPr id="19" name="Rectangle 18"/>
          <p:cNvSpPr/>
          <p:nvPr/>
        </p:nvSpPr>
        <p:spPr bwMode="auto">
          <a:xfrm>
            <a:off x="1047750" y="4999596"/>
            <a:ext cx="1321376" cy="515380"/>
          </a:xfrm>
          <a:prstGeom prst="rect">
            <a:avLst/>
          </a:prstGeom>
          <a:solidFill>
            <a:srgbClr val="B8CCE4"/>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dirty="0" smtClean="0">
                <a:ln>
                  <a:noFill/>
                </a:ln>
                <a:effectLst/>
                <a:latin typeface="Arial" pitchFamily="34" charset="0"/>
                <a:cs typeface="Arial" pitchFamily="34" charset="0"/>
              </a:rPr>
              <a:t>Target achieved 3-5 years</a:t>
            </a:r>
          </a:p>
        </p:txBody>
      </p:sp>
      <p:sp>
        <p:nvSpPr>
          <p:cNvPr id="23" name="Rectangle 22"/>
          <p:cNvSpPr/>
          <p:nvPr/>
        </p:nvSpPr>
        <p:spPr bwMode="auto">
          <a:xfrm>
            <a:off x="823912" y="1962275"/>
            <a:ext cx="1567045" cy="866650"/>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bg1"/>
              </a:solidFill>
              <a:effectLst/>
              <a:latin typeface="Arial" pitchFamily="34" charset="0"/>
              <a:cs typeface="Arial" pitchFamily="34" charset="0"/>
            </a:endParaRPr>
          </a:p>
        </p:txBody>
      </p:sp>
      <p:sp>
        <p:nvSpPr>
          <p:cNvPr id="20" name="Rectangle 19"/>
          <p:cNvSpPr/>
          <p:nvPr/>
        </p:nvSpPr>
        <p:spPr bwMode="auto">
          <a:xfrm>
            <a:off x="1038225" y="5724525"/>
            <a:ext cx="1310120" cy="438150"/>
          </a:xfrm>
          <a:prstGeom prst="rect">
            <a:avLst/>
          </a:prstGeom>
          <a:solidFill>
            <a:srgbClr val="B8CCE4"/>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latin typeface="Arial" pitchFamily="34" charset="0"/>
                <a:cs typeface="Arial" pitchFamily="34" charset="0"/>
              </a:rPr>
              <a:t>Target achieved &gt; 5 years</a:t>
            </a:r>
            <a:endParaRPr kumimoji="0" lang="en-US" sz="1400" b="1" i="0" u="none" strike="noStrike" cap="none" normalizeH="0" dirty="0" smtClean="0">
              <a:ln>
                <a:noFill/>
              </a:ln>
              <a:effectLst/>
              <a:latin typeface="Arial" pitchFamily="34" charset="0"/>
              <a:cs typeface="Arial" pitchFamily="34" charset="0"/>
            </a:endParaRPr>
          </a:p>
        </p:txBody>
      </p:sp>
      <p:sp>
        <p:nvSpPr>
          <p:cNvPr id="21" name="Rectangle 20"/>
          <p:cNvSpPr/>
          <p:nvPr/>
        </p:nvSpPr>
        <p:spPr bwMode="auto">
          <a:xfrm>
            <a:off x="2390958" y="1846900"/>
            <a:ext cx="4863123" cy="115375"/>
          </a:xfrm>
          <a:prstGeom prst="rect">
            <a:avLst/>
          </a:prstGeom>
          <a:solidFill>
            <a:srgbClr val="0A539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Level of Performance</a:t>
            </a:r>
          </a:p>
        </p:txBody>
      </p:sp>
      <p:sp>
        <p:nvSpPr>
          <p:cNvPr id="22" name="Rectangle 21"/>
          <p:cNvSpPr/>
          <p:nvPr/>
        </p:nvSpPr>
        <p:spPr bwMode="auto">
          <a:xfrm>
            <a:off x="823913" y="2898713"/>
            <a:ext cx="106838" cy="3343275"/>
          </a:xfrm>
          <a:prstGeom prst="rect">
            <a:avLst/>
          </a:prstGeom>
          <a:solidFill>
            <a:srgbClr val="0A5390"/>
          </a:solidFill>
          <a:ln w="9525" cap="flat" cmpd="sng" algn="ctr">
            <a:noFill/>
            <a:prstDash val="solid"/>
            <a:round/>
            <a:headEnd type="none" w="med" len="med"/>
            <a:tailEnd type="none" w="med" len="med"/>
          </a:ln>
          <a:effectLst/>
        </p:spPr>
        <p:txBody>
          <a:bodyPr vert="vert270"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Degree of Implementation</a:t>
            </a:r>
          </a:p>
        </p:txBody>
      </p:sp>
    </p:spTree>
    <p:extLst>
      <p:ext uri="{BB962C8B-B14F-4D97-AF65-F5344CB8AC3E}">
        <p14:creationId xmlns:p14="http://schemas.microsoft.com/office/powerpoint/2010/main" val="199515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5997"/>
            <a:ext cx="8912351" cy="975637"/>
          </a:xfrm>
        </p:spPr>
        <p:txBody>
          <a:bodyPr>
            <a:noAutofit/>
          </a:bodyPr>
          <a:lstStyle/>
          <a:p>
            <a:r>
              <a:rPr lang="en-US" sz="2800" dirty="0" smtClean="0"/>
              <a:t>For this Financial Viability example, the utility’s team could consider a number of ways to narrow the gap: </a:t>
            </a:r>
            <a:endParaRPr lang="en-US" sz="2800" dirty="0"/>
          </a:p>
        </p:txBody>
      </p:sp>
      <p:sp>
        <p:nvSpPr>
          <p:cNvPr id="3" name="Content Placeholder 2"/>
          <p:cNvSpPr>
            <a:spLocks noGrp="1"/>
          </p:cNvSpPr>
          <p:nvPr>
            <p:ph idx="1"/>
          </p:nvPr>
        </p:nvSpPr>
        <p:spPr>
          <a:xfrm>
            <a:off x="369887" y="1711005"/>
            <a:ext cx="5719601" cy="4710978"/>
          </a:xfrm>
        </p:spPr>
        <p:txBody>
          <a:bodyPr>
            <a:noAutofit/>
          </a:bodyPr>
          <a:lstStyle/>
          <a:p>
            <a:r>
              <a:rPr lang="en-US" sz="2400" dirty="0" smtClean="0"/>
              <a:t>Develop additional products and services to increase equity sources;</a:t>
            </a:r>
          </a:p>
          <a:p>
            <a:r>
              <a:rPr lang="en-US" sz="2400" dirty="0" smtClean="0"/>
              <a:t>Defer some of the capital investments to reduce the borrowing needs</a:t>
            </a:r>
          </a:p>
          <a:p>
            <a:r>
              <a:rPr lang="en-US" sz="2400" dirty="0" smtClean="0"/>
              <a:t>Expand the customer base</a:t>
            </a:r>
          </a:p>
          <a:p>
            <a:r>
              <a:rPr lang="en-US" sz="2400" dirty="0" smtClean="0"/>
              <a:t>Increase </a:t>
            </a:r>
            <a:r>
              <a:rPr lang="en-US" sz="2400" dirty="0"/>
              <a:t>user fees to existing customers to fund more of the capital program through equity sources;</a:t>
            </a:r>
          </a:p>
          <a:p>
            <a:r>
              <a:rPr lang="en-US" sz="2400" dirty="0" smtClean="0"/>
              <a:t>Other creative ideas that the utility team identifies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9488" y="2247900"/>
            <a:ext cx="2686212" cy="2686212"/>
          </a:xfrm>
          <a:prstGeom prst="rect">
            <a:avLst/>
          </a:prstGeom>
        </p:spPr>
      </p:pic>
    </p:spTree>
    <p:extLst>
      <p:ext uri="{BB962C8B-B14F-4D97-AF65-F5344CB8AC3E}">
        <p14:creationId xmlns:p14="http://schemas.microsoft.com/office/powerpoint/2010/main" val="1320784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cstate="print"/>
          <a:srcRect/>
          <a:stretch>
            <a:fillRect/>
          </a:stretch>
        </p:blipFill>
        <p:spPr bwMode="auto">
          <a:xfrm>
            <a:off x="1378424" y="1723448"/>
            <a:ext cx="6387152" cy="4839316"/>
          </a:xfrm>
          <a:prstGeom prst="rect">
            <a:avLst/>
          </a:prstGeom>
          <a:noFill/>
          <a:ln w="9525">
            <a:noFill/>
            <a:miter lim="800000"/>
            <a:headEnd/>
            <a:tailEnd/>
          </a:ln>
        </p:spPr>
      </p:pic>
      <p:sp>
        <p:nvSpPr>
          <p:cNvPr id="4" name="Title 1"/>
          <p:cNvSpPr>
            <a:spLocks noGrp="1"/>
          </p:cNvSpPr>
          <p:nvPr>
            <p:ph type="title"/>
          </p:nvPr>
        </p:nvSpPr>
        <p:spPr/>
        <p:txBody>
          <a:bodyPr>
            <a:noAutofit/>
          </a:bodyPr>
          <a:lstStyle/>
          <a:p>
            <a:r>
              <a:rPr lang="en-US" sz="2800" dirty="0" smtClean="0"/>
              <a:t>The choice of a specific strategy and timeline to get there should be developed in light of the utility’s unique circumstances</a:t>
            </a:r>
            <a:endParaRPr lang="en-US" sz="2800" dirty="0"/>
          </a:p>
        </p:txBody>
      </p:sp>
    </p:spTree>
    <p:extLst>
      <p:ext uri="{BB962C8B-B14F-4D97-AF65-F5344CB8AC3E}">
        <p14:creationId xmlns:p14="http://schemas.microsoft.com/office/powerpoint/2010/main" val="1406359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dirty="0" smtClean="0"/>
              <a:t>The dialogue among team members is an important outcome of EUM benchmarking for many utilities</a:t>
            </a:r>
            <a:endParaRPr lang="en-US" sz="2800" dirty="0"/>
          </a:p>
        </p:txBody>
      </p:sp>
      <p:sp>
        <p:nvSpPr>
          <p:cNvPr id="6" name="Content Placeholder 5"/>
          <p:cNvSpPr>
            <a:spLocks noGrp="1"/>
          </p:cNvSpPr>
          <p:nvPr>
            <p:ph sz="half" idx="2"/>
          </p:nvPr>
        </p:nvSpPr>
        <p:spPr>
          <a:xfrm>
            <a:off x="909782" y="2157430"/>
            <a:ext cx="7324436" cy="4322618"/>
          </a:xfrm>
        </p:spPr>
        <p:txBody>
          <a:bodyPr>
            <a:normAutofit/>
          </a:bodyPr>
          <a:lstStyle/>
          <a:p>
            <a:pPr indent="0">
              <a:buNone/>
            </a:pPr>
            <a:r>
              <a:rPr lang="en-US" sz="2200" b="1" i="1" dirty="0" smtClean="0"/>
              <a:t>Representative feedback from one participating utility:</a:t>
            </a:r>
          </a:p>
          <a:p>
            <a:pPr indent="0">
              <a:buNone/>
            </a:pPr>
            <a:endParaRPr lang="en-US" sz="2200" b="1" i="1" dirty="0" smtClean="0"/>
          </a:p>
          <a:p>
            <a:pPr indent="0">
              <a:buNone/>
            </a:pPr>
            <a:r>
              <a:rPr lang="en-US" sz="2200" b="1" i="1" dirty="0" smtClean="0"/>
              <a:t>“The managers agreed that the value of the exercise is in the conversations, and that the measures help structure conversations they might not otherwise have had…The discussion of community sustainability has led to us to learn more about the concept of sustainability and how it should be applied...”</a:t>
            </a:r>
          </a:p>
          <a:p>
            <a:pPr indent="0">
              <a:buNone/>
            </a:pPr>
            <a:r>
              <a:rPr lang="en-US" sz="2200" b="1" i="1" dirty="0" smtClean="0"/>
              <a:t>	</a:t>
            </a:r>
            <a:endParaRPr lang="en-US" sz="2200" dirty="0"/>
          </a:p>
        </p:txBody>
      </p:sp>
    </p:spTree>
    <p:extLst>
      <p:ext uri="{BB962C8B-B14F-4D97-AF65-F5344CB8AC3E}">
        <p14:creationId xmlns:p14="http://schemas.microsoft.com/office/powerpoint/2010/main" val="3917897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Additional insights from participating utilities</a:t>
            </a:r>
            <a:endParaRPr lang="en-US" dirty="0"/>
          </a:p>
        </p:txBody>
      </p:sp>
      <p:sp>
        <p:nvSpPr>
          <p:cNvPr id="5" name="Content Placeholder 4"/>
          <p:cNvSpPr>
            <a:spLocks noGrp="1"/>
          </p:cNvSpPr>
          <p:nvPr>
            <p:ph sz="half" idx="1"/>
          </p:nvPr>
        </p:nvSpPr>
        <p:spPr>
          <a:xfrm>
            <a:off x="457200" y="1826387"/>
            <a:ext cx="4038600" cy="4525963"/>
          </a:xfrm>
        </p:spPr>
        <p:txBody>
          <a:bodyPr>
            <a:normAutofit lnSpcReduction="10000"/>
          </a:bodyPr>
          <a:lstStyle/>
          <a:p>
            <a:pPr marL="0" lvl="0" indent="0">
              <a:buNone/>
            </a:pPr>
            <a:r>
              <a:rPr lang="en-US" sz="2000" b="1" i="1" dirty="0" smtClean="0"/>
              <a:t>“Picking attribute evaluation teams is vitally important.  Strive for members with vested interest as well as different perspectives.”</a:t>
            </a:r>
            <a:r>
              <a:rPr lang="en-US" sz="2000" i="1" dirty="0" smtClean="0"/>
              <a:t>   </a:t>
            </a:r>
          </a:p>
          <a:p>
            <a:pPr lvl="0">
              <a:buNone/>
            </a:pPr>
            <a:r>
              <a:rPr lang="en-US" sz="2000" b="1" i="1" dirty="0" smtClean="0"/>
              <a:t>			</a:t>
            </a:r>
          </a:p>
          <a:p>
            <a:pPr marL="0" indent="0">
              <a:buNone/>
            </a:pPr>
            <a:r>
              <a:rPr lang="en-US" sz="2000" b="1" i="1" dirty="0" smtClean="0"/>
              <a:t>“Your self-assessment team should be well rounded in experience and knowledge of the specific goals and functions of your utility.”</a:t>
            </a:r>
          </a:p>
          <a:p>
            <a:pPr lvl="0" indent="0">
              <a:buNone/>
            </a:pPr>
            <a:r>
              <a:rPr lang="en-US" sz="2000" i="1" dirty="0" smtClean="0"/>
              <a:t>	</a:t>
            </a:r>
          </a:p>
          <a:p>
            <a:pPr lvl="0" indent="0">
              <a:buNone/>
            </a:pPr>
            <a:r>
              <a:rPr lang="en-US" sz="2000" b="1" i="1" dirty="0" smtClean="0"/>
              <a:t>	</a:t>
            </a:r>
            <a:endParaRPr lang="en-US" sz="1000" i="1" dirty="0"/>
          </a:p>
        </p:txBody>
      </p:sp>
      <p:sp>
        <p:nvSpPr>
          <p:cNvPr id="2" name="Content Placeholder 1"/>
          <p:cNvSpPr>
            <a:spLocks noGrp="1"/>
          </p:cNvSpPr>
          <p:nvPr>
            <p:ph sz="half" idx="2"/>
          </p:nvPr>
        </p:nvSpPr>
        <p:spPr>
          <a:xfrm>
            <a:off x="4648200" y="1826387"/>
            <a:ext cx="4038600" cy="4494848"/>
          </a:xfrm>
        </p:spPr>
        <p:txBody>
          <a:bodyPr>
            <a:normAutofit lnSpcReduction="10000"/>
          </a:bodyPr>
          <a:lstStyle/>
          <a:p>
            <a:pPr marL="0" lvl="1" indent="0" eaLnBrk="0" hangingPunct="0">
              <a:spcBef>
                <a:spcPct val="20000"/>
              </a:spcBef>
              <a:buNone/>
            </a:pPr>
            <a:r>
              <a:rPr lang="en-US" sz="2000" b="1" i="1" dirty="0"/>
              <a:t>“Executive Management must sponsor or champion any benchmarking team.  Delegation of this responsibility down from Executive Management can make internal benchmarking seem like busy work.”  </a:t>
            </a:r>
          </a:p>
          <a:p>
            <a:pPr marL="0" lvl="1"/>
            <a:endParaRPr lang="en-US" b="1" i="1" dirty="0"/>
          </a:p>
          <a:p>
            <a:pPr marL="0" lvl="1" indent="0" eaLnBrk="0" hangingPunct="0">
              <a:spcBef>
                <a:spcPct val="20000"/>
              </a:spcBef>
              <a:buNone/>
            </a:pPr>
            <a:r>
              <a:rPr lang="en-US" sz="2000" b="1" i="1" dirty="0"/>
              <a:t>“Utilities need to engage the right knowledgeable people who know about the particular attributes in order to obtain a thorough and comparable assessment.”</a:t>
            </a:r>
          </a:p>
          <a:p>
            <a:endParaRPr lang="en-US" b="1" dirty="0"/>
          </a:p>
        </p:txBody>
      </p:sp>
    </p:spTree>
    <p:extLst>
      <p:ext uri="{BB962C8B-B14F-4D97-AF65-F5344CB8AC3E}">
        <p14:creationId xmlns:p14="http://schemas.microsoft.com/office/powerpoint/2010/main" val="3136575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7731"/>
            <a:ext cx="9265920" cy="1143000"/>
          </a:xfrm>
        </p:spPr>
        <p:txBody>
          <a:bodyPr>
            <a:normAutofit fontScale="90000"/>
          </a:bodyPr>
          <a:lstStyle/>
          <a:p>
            <a:r>
              <a:rPr lang="en-US" dirty="0" smtClean="0"/>
              <a:t>Findings about the benchmarking process</a:t>
            </a:r>
            <a:endParaRPr lang="en-US"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940216" y="1530731"/>
            <a:ext cx="6806367" cy="4946704"/>
          </a:xfrm>
          <a:prstGeom prst="rect">
            <a:avLst/>
          </a:prstGeom>
          <a:noFill/>
          <a:ln w="9525">
            <a:noFill/>
            <a:miter lim="800000"/>
            <a:headEnd/>
            <a:tailEnd/>
          </a:ln>
        </p:spPr>
      </p:pic>
    </p:spTree>
    <p:extLst>
      <p:ext uri="{BB962C8B-B14F-4D97-AF65-F5344CB8AC3E}">
        <p14:creationId xmlns:p14="http://schemas.microsoft.com/office/powerpoint/2010/main" val="5604184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616075"/>
            <a:ext cx="8229600" cy="5008418"/>
          </a:xfrm>
        </p:spPr>
        <p:txBody>
          <a:bodyPr>
            <a:noAutofit/>
          </a:bodyPr>
          <a:lstStyle/>
          <a:p>
            <a:r>
              <a:rPr lang="en-US" dirty="0" smtClean="0"/>
              <a:t>Why Benchmark?</a:t>
            </a:r>
          </a:p>
          <a:p>
            <a:r>
              <a:rPr lang="en-US" dirty="0" smtClean="0"/>
              <a:t>Overview of WRF Project 4313</a:t>
            </a:r>
          </a:p>
          <a:p>
            <a:pPr lvl="1"/>
            <a:r>
              <a:rPr lang="en-US" dirty="0" smtClean="0"/>
              <a:t>Approach and Participants</a:t>
            </a:r>
          </a:p>
          <a:p>
            <a:pPr lvl="1"/>
            <a:r>
              <a:rPr lang="en-US" dirty="0" smtClean="0"/>
              <a:t>Key Findings</a:t>
            </a:r>
          </a:p>
          <a:p>
            <a:r>
              <a:rPr lang="en-US" dirty="0" smtClean="0"/>
              <a:t>Products of the Project</a:t>
            </a:r>
          </a:p>
          <a:p>
            <a:r>
              <a:rPr lang="en-US" dirty="0" smtClean="0"/>
              <a:t>Feedback from Utilities</a:t>
            </a:r>
          </a:p>
          <a:p>
            <a:r>
              <a:rPr lang="en-US" dirty="0" smtClean="0"/>
              <a:t>Closing Thoughts</a:t>
            </a:r>
          </a:p>
        </p:txBody>
      </p:sp>
    </p:spTree>
    <p:extLst>
      <p:ext uri="{BB962C8B-B14F-4D97-AF65-F5344CB8AC3E}">
        <p14:creationId xmlns:p14="http://schemas.microsoft.com/office/powerpoint/2010/main" val="3063744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816" y="333341"/>
            <a:ext cx="8229600" cy="1143000"/>
          </a:xfrm>
        </p:spPr>
        <p:txBody>
          <a:bodyPr>
            <a:normAutofit fontScale="90000"/>
          </a:bodyPr>
          <a:lstStyle/>
          <a:p>
            <a:r>
              <a:rPr lang="en-US" dirty="0" smtClean="0"/>
              <a:t>Findings on identifying strategies</a:t>
            </a:r>
            <a:endParaRPr lang="en-US" dirty="0"/>
          </a:p>
        </p:txBody>
      </p:sp>
      <p:pic>
        <p:nvPicPr>
          <p:cNvPr id="5122" name="Picture 2"/>
          <p:cNvPicPr>
            <a:picLocks noGrp="1" noChangeAspect="1" noChangeArrowheads="1"/>
          </p:cNvPicPr>
          <p:nvPr>
            <p:ph idx="1"/>
          </p:nvPr>
        </p:nvPicPr>
        <p:blipFill>
          <a:blip r:embed="rId3" cstate="print"/>
          <a:srcRect/>
          <a:stretch>
            <a:fillRect/>
          </a:stretch>
        </p:blipFill>
        <p:spPr bwMode="auto">
          <a:xfrm>
            <a:off x="1230718" y="1354421"/>
            <a:ext cx="7066663" cy="5135880"/>
          </a:xfrm>
          <a:prstGeom prst="rect">
            <a:avLst/>
          </a:prstGeom>
          <a:noFill/>
          <a:ln w="9525">
            <a:noFill/>
            <a:miter lim="800000"/>
            <a:headEnd/>
            <a:tailEnd/>
          </a:ln>
        </p:spPr>
      </p:pic>
    </p:spTree>
    <p:extLst>
      <p:ext uri="{BB962C8B-B14F-4D97-AF65-F5344CB8AC3E}">
        <p14:creationId xmlns:p14="http://schemas.microsoft.com/office/powerpoint/2010/main" val="7970590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3222" y="233192"/>
            <a:ext cx="8229600" cy="1143000"/>
          </a:xfrm>
        </p:spPr>
        <p:txBody>
          <a:bodyPr>
            <a:normAutofit fontScale="90000"/>
          </a:bodyPr>
          <a:lstStyle/>
          <a:p>
            <a:r>
              <a:rPr lang="en-US" dirty="0" smtClean="0"/>
              <a:t>Primary products of Project 4313</a:t>
            </a:r>
            <a:endParaRPr lang="en-US" dirty="0"/>
          </a:p>
        </p:txBody>
      </p:sp>
      <p:sp>
        <p:nvSpPr>
          <p:cNvPr id="6" name="Content Placeholder 5"/>
          <p:cNvSpPr>
            <a:spLocks noGrp="1"/>
          </p:cNvSpPr>
          <p:nvPr>
            <p:ph idx="1"/>
          </p:nvPr>
        </p:nvSpPr>
        <p:spPr>
          <a:xfrm>
            <a:off x="457200" y="1493837"/>
            <a:ext cx="4490720" cy="4525963"/>
          </a:xfrm>
        </p:spPr>
        <p:txBody>
          <a:bodyPr>
            <a:normAutofit fontScale="92500" lnSpcReduction="20000"/>
          </a:bodyPr>
          <a:lstStyle/>
          <a:p>
            <a:r>
              <a:rPr lang="en-US" sz="2400" dirty="0" smtClean="0"/>
              <a:t>Project Report, which includes:</a:t>
            </a:r>
          </a:p>
          <a:p>
            <a:pPr lvl="1"/>
            <a:r>
              <a:rPr lang="en-US" sz="2000" dirty="0" smtClean="0"/>
              <a:t>Literature Review and Summary of Utility Practices</a:t>
            </a:r>
          </a:p>
          <a:p>
            <a:pPr lvl="1"/>
            <a:r>
              <a:rPr lang="en-US" sz="2000" dirty="0" smtClean="0"/>
              <a:t>Feedback from Participating Utilities</a:t>
            </a:r>
          </a:p>
          <a:p>
            <a:r>
              <a:rPr lang="en-US" sz="2400" dirty="0" smtClean="0"/>
              <a:t>Guidance on how to conduct a self-assessment</a:t>
            </a:r>
          </a:p>
          <a:p>
            <a:r>
              <a:rPr lang="en-US" sz="2400" dirty="0" smtClean="0"/>
              <a:t>Benchmarking Tool and Guide</a:t>
            </a:r>
          </a:p>
          <a:p>
            <a:endParaRPr lang="en-US" dirty="0" smtClean="0"/>
          </a:p>
          <a:p>
            <a:endParaRPr lang="en-US" dirty="0" smtClean="0"/>
          </a:p>
          <a:p>
            <a:pPr marL="0" lvl="1" indent="0">
              <a:buSzPct val="75000"/>
              <a:buNone/>
            </a:pPr>
            <a:r>
              <a:rPr lang="en-US" dirty="0" smtClean="0">
                <a:hlinkClick r:id="rId3"/>
              </a:rPr>
              <a:t>   </a:t>
            </a:r>
            <a:r>
              <a:rPr lang="en-US" sz="1900" dirty="0" smtClean="0">
                <a:hlinkClick r:id="rId3"/>
              </a:rPr>
              <a:t>http://www.waterrf.org/Pages/Projects.aspx?PID=4313</a:t>
            </a:r>
            <a:endParaRPr lang="en-US" sz="1900" dirty="0" smtClean="0"/>
          </a:p>
          <a:p>
            <a:pPr lvl="1">
              <a:buNone/>
            </a:pPr>
            <a:endParaRPr lang="en-US" dirty="0" smtClean="0"/>
          </a:p>
          <a:p>
            <a:pPr lvl="1">
              <a:buNone/>
            </a:pPr>
            <a:endParaRPr lang="en-US" dirty="0" smtClean="0"/>
          </a:p>
          <a:p>
            <a:pPr lvl="1"/>
            <a:endParaRPr lang="en-US" dirty="0"/>
          </a:p>
        </p:txBody>
      </p:sp>
      <p:pic>
        <p:nvPicPr>
          <p:cNvPr id="4" name="Picture 2"/>
          <p:cNvPicPr>
            <a:picLocks noChangeAspect="1" noChangeArrowheads="1"/>
          </p:cNvPicPr>
          <p:nvPr/>
        </p:nvPicPr>
        <p:blipFill>
          <a:blip r:embed="rId4" cstate="print"/>
          <a:srcRect/>
          <a:stretch>
            <a:fillRect/>
          </a:stretch>
        </p:blipFill>
        <p:spPr bwMode="auto">
          <a:xfrm>
            <a:off x="5453149" y="1378764"/>
            <a:ext cx="2100694" cy="2729107"/>
          </a:xfrm>
          <a:prstGeom prst="rect">
            <a:avLst/>
          </a:prstGeom>
          <a:noFill/>
          <a:ln w="9525">
            <a:solidFill>
              <a:schemeClr val="accent1"/>
            </a:solidFill>
            <a:miter lim="800000"/>
            <a:headEnd/>
            <a:tailEnd/>
          </a:ln>
        </p:spPr>
      </p:pic>
      <p:pic>
        <p:nvPicPr>
          <p:cNvPr id="7" name="Picture 2"/>
          <p:cNvPicPr>
            <a:picLocks noChangeAspect="1" noChangeArrowheads="1"/>
          </p:cNvPicPr>
          <p:nvPr/>
        </p:nvPicPr>
        <p:blipFill>
          <a:blip r:embed="rId5" cstate="print"/>
          <a:srcRect/>
          <a:stretch>
            <a:fillRect/>
          </a:stretch>
        </p:blipFill>
        <p:spPr bwMode="auto">
          <a:xfrm>
            <a:off x="6609342" y="2757054"/>
            <a:ext cx="2113480" cy="2771212"/>
          </a:xfrm>
          <a:prstGeom prst="rect">
            <a:avLst/>
          </a:prstGeom>
          <a:noFill/>
          <a:ln w="9525">
            <a:solidFill>
              <a:schemeClr val="accent1"/>
            </a:solidFill>
            <a:miter lim="800000"/>
            <a:headEnd/>
            <a:tailEnd/>
          </a:ln>
        </p:spPr>
      </p:pic>
      <p:pic>
        <p:nvPicPr>
          <p:cNvPr id="8" name="Picture 2"/>
          <p:cNvPicPr>
            <a:picLocks noChangeAspect="1" noChangeArrowheads="1"/>
          </p:cNvPicPr>
          <p:nvPr/>
        </p:nvPicPr>
        <p:blipFill>
          <a:blip r:embed="rId6" cstate="print"/>
          <a:srcRect/>
          <a:stretch>
            <a:fillRect/>
          </a:stretch>
        </p:blipFill>
        <p:spPr bwMode="auto">
          <a:xfrm>
            <a:off x="5109419" y="4475017"/>
            <a:ext cx="2623912" cy="1940841"/>
          </a:xfrm>
          <a:prstGeom prst="rect">
            <a:avLst/>
          </a:prstGeom>
          <a:noFill/>
          <a:ln w="9525">
            <a:noFill/>
            <a:miter lim="800000"/>
            <a:headEnd/>
            <a:tailEnd/>
          </a:ln>
        </p:spPr>
      </p:pic>
    </p:spTree>
    <p:extLst>
      <p:ext uri="{BB962C8B-B14F-4D97-AF65-F5344CB8AC3E}">
        <p14:creationId xmlns:p14="http://schemas.microsoft.com/office/powerpoint/2010/main" val="759067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73075"/>
            <a:ext cx="8229600" cy="794616"/>
          </a:xfrm>
        </p:spPr>
        <p:txBody>
          <a:bodyPr/>
          <a:lstStyle/>
          <a:p>
            <a:r>
              <a:rPr lang="en-US" dirty="0" smtClean="0"/>
              <a:t>Closing thoughts</a:t>
            </a:r>
            <a:endParaRPr lang="en-US" dirty="0"/>
          </a:p>
        </p:txBody>
      </p:sp>
      <p:sp>
        <p:nvSpPr>
          <p:cNvPr id="5" name="Content Placeholder 4"/>
          <p:cNvSpPr>
            <a:spLocks noGrp="1"/>
          </p:cNvSpPr>
          <p:nvPr>
            <p:ph idx="1"/>
          </p:nvPr>
        </p:nvSpPr>
        <p:spPr>
          <a:xfrm>
            <a:off x="457200" y="1267691"/>
            <a:ext cx="8229600" cy="4752109"/>
          </a:xfrm>
        </p:spPr>
        <p:txBody>
          <a:bodyPr>
            <a:noAutofit/>
          </a:bodyPr>
          <a:lstStyle/>
          <a:p>
            <a:r>
              <a:rPr lang="en-US" sz="2200" dirty="0" smtClean="0"/>
              <a:t>Since release of the EUM Primer in 2008, many utilities have found EUM to be an effective way to address the management challenges that they face in the current competitive climate</a:t>
            </a:r>
          </a:p>
          <a:p>
            <a:r>
              <a:rPr lang="en-US" sz="2200" dirty="0" smtClean="0"/>
              <a:t>The Participating Utilities of Project 4313 have found the framework, tool, and benchmarking approach developed for the project to provide substantial added value in their ability to use the EUM concepts</a:t>
            </a:r>
          </a:p>
          <a:p>
            <a:r>
              <a:rPr lang="en-US" sz="2200" dirty="0" smtClean="0"/>
              <a:t>WRF has made all products of this project available as freeware on its website to encourage widespread use by both water and wastewater utilities</a:t>
            </a:r>
          </a:p>
          <a:p>
            <a:r>
              <a:rPr lang="en-US" sz="2200" dirty="0" smtClean="0"/>
              <a:t>Adapting and customizing the standard approach to your context provides the opportunity to derive the greatest value from this process</a:t>
            </a:r>
          </a:p>
          <a:p>
            <a:endParaRPr lang="en-US" sz="2200" dirty="0"/>
          </a:p>
        </p:txBody>
      </p:sp>
    </p:spTree>
    <p:extLst>
      <p:ext uri="{BB962C8B-B14F-4D97-AF65-F5344CB8AC3E}">
        <p14:creationId xmlns:p14="http://schemas.microsoft.com/office/powerpoint/2010/main" val="1962678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1723"/>
            <a:ext cx="7772400" cy="957378"/>
          </a:xfrm>
        </p:spPr>
        <p:txBody>
          <a:bodyPr>
            <a:normAutofit/>
          </a:bodyPr>
          <a:lstStyle/>
          <a:p>
            <a:r>
              <a:rPr lang="en-US" sz="3200" dirty="0" smtClean="0"/>
              <a:t>Thank You</a:t>
            </a:r>
            <a:endParaRPr lang="en-US" sz="3200" dirty="0"/>
          </a:p>
        </p:txBody>
      </p:sp>
      <p:sp>
        <p:nvSpPr>
          <p:cNvPr id="3" name="Subtitle 2"/>
          <p:cNvSpPr>
            <a:spLocks noGrp="1"/>
          </p:cNvSpPr>
          <p:nvPr>
            <p:ph type="subTitle" idx="1"/>
          </p:nvPr>
        </p:nvSpPr>
        <p:spPr>
          <a:xfrm>
            <a:off x="1302589" y="2498103"/>
            <a:ext cx="6400800" cy="3403075"/>
          </a:xfrm>
        </p:spPr>
        <p:txBody>
          <a:bodyPr>
            <a:normAutofit fontScale="92500" lnSpcReduction="20000"/>
          </a:bodyPr>
          <a:lstStyle/>
          <a:p>
            <a:pPr lvl="0" algn="l"/>
            <a:r>
              <a:rPr lang="en-US" dirty="0" smtClean="0">
                <a:solidFill>
                  <a:srgbClr val="000000"/>
                </a:solidFill>
              </a:rPr>
              <a:t>Comments or questions, please contact:</a:t>
            </a:r>
          </a:p>
          <a:p>
            <a:pPr lvl="0" algn="l"/>
            <a:r>
              <a:rPr lang="en-US" dirty="0" smtClean="0">
                <a:solidFill>
                  <a:srgbClr val="000000"/>
                </a:solidFill>
                <a:hlinkClick r:id="rId2"/>
              </a:rPr>
              <a:t>Mike.Matichich@ch2m.com</a:t>
            </a:r>
            <a:r>
              <a:rPr lang="en-US" dirty="0" smtClean="0">
                <a:solidFill>
                  <a:srgbClr val="000000"/>
                </a:solidFill>
              </a:rPr>
              <a:t> </a:t>
            </a:r>
          </a:p>
          <a:p>
            <a:pPr lvl="0" algn="l"/>
            <a:endParaRPr lang="en-US" dirty="0">
              <a:solidFill>
                <a:srgbClr val="000000"/>
              </a:solidFill>
            </a:endParaRPr>
          </a:p>
          <a:p>
            <a:pPr lvl="0" algn="l"/>
            <a:r>
              <a:rPr lang="en-US" dirty="0" smtClean="0">
                <a:solidFill>
                  <a:srgbClr val="000000"/>
                </a:solidFill>
              </a:rPr>
              <a:t>For more information visit:</a:t>
            </a:r>
          </a:p>
          <a:p>
            <a:pPr lvl="0" algn="l"/>
            <a:r>
              <a:rPr lang="en-US" dirty="0" smtClean="0">
                <a:solidFill>
                  <a:srgbClr val="000000"/>
                </a:solidFill>
                <a:hlinkClick r:id="rId3"/>
              </a:rPr>
              <a:t>www.waterrf.org</a:t>
            </a:r>
            <a:r>
              <a:rPr lang="en-US" dirty="0" smtClean="0">
                <a:solidFill>
                  <a:srgbClr val="000000"/>
                </a:solidFill>
              </a:rPr>
              <a:t>, search “4313”</a:t>
            </a:r>
          </a:p>
          <a:p>
            <a:pPr lvl="0" algn="l"/>
            <a:r>
              <a:rPr lang="en-US" dirty="0" smtClean="0">
                <a:solidFill>
                  <a:srgbClr val="000000"/>
                </a:solidFill>
                <a:hlinkClick r:id="rId4"/>
              </a:rPr>
              <a:t>www.watereum.org</a:t>
            </a:r>
            <a:endParaRPr lang="en-US" dirty="0" smtClean="0">
              <a:solidFill>
                <a:srgbClr val="000000"/>
              </a:solidFill>
            </a:endParaRPr>
          </a:p>
          <a:p>
            <a:pPr lvl="0" algn="l"/>
            <a:endParaRPr lang="en-US" dirty="0">
              <a:solidFill>
                <a:srgbClr val="000000"/>
              </a:solidFill>
            </a:endParaRPr>
          </a:p>
        </p:txBody>
      </p:sp>
    </p:spTree>
    <p:extLst>
      <p:ext uri="{BB962C8B-B14F-4D97-AF65-F5344CB8AC3E}">
        <p14:creationId xmlns:p14="http://schemas.microsoft.com/office/powerpoint/2010/main" val="2921753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benchmark?</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Need for greater efficiency leads to desire to measure performance</a:t>
            </a:r>
          </a:p>
          <a:p>
            <a:r>
              <a:rPr lang="en-US" sz="2400" dirty="0" smtClean="0"/>
              <a:t>Track progress over time</a:t>
            </a:r>
          </a:p>
          <a:p>
            <a:r>
              <a:rPr lang="en-US" sz="2400" dirty="0" smtClean="0"/>
              <a:t>Compare own progress with industry standards, practice of other utilities</a:t>
            </a:r>
          </a:p>
          <a:p>
            <a:r>
              <a:rPr lang="en-US" sz="2400" dirty="0" smtClean="0"/>
              <a:t>Identify specific gaps in order to allocate scarce resources to most important areas</a:t>
            </a:r>
          </a:p>
          <a:p>
            <a:r>
              <a:rPr lang="en-US" sz="2400" dirty="0" smtClean="0"/>
              <a:t>Help document and support budgets, other resource requirements to governing boards and stakeholders</a:t>
            </a:r>
          </a:p>
          <a:p>
            <a:r>
              <a:rPr lang="en-US" sz="2400" dirty="0" smtClean="0"/>
              <a:t>Provide information on progress to stakeholders</a:t>
            </a:r>
          </a:p>
          <a:p>
            <a:pPr lvl="1"/>
            <a:r>
              <a:rPr lang="en-US" sz="1900" dirty="0" smtClean="0"/>
              <a:t>Internal</a:t>
            </a:r>
          </a:p>
          <a:p>
            <a:pPr lvl="1"/>
            <a:r>
              <a:rPr lang="en-US" sz="1900" dirty="0" smtClean="0"/>
              <a:t>External</a:t>
            </a:r>
            <a:endParaRPr lang="en-US" sz="1900" dirty="0"/>
          </a:p>
        </p:txBody>
      </p:sp>
    </p:spTree>
    <p:extLst>
      <p:ext uri="{BB962C8B-B14F-4D97-AF65-F5344CB8AC3E}">
        <p14:creationId xmlns:p14="http://schemas.microsoft.com/office/powerpoint/2010/main" val="3069628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11" y="249381"/>
            <a:ext cx="8987589" cy="1071234"/>
          </a:xfrm>
        </p:spPr>
        <p:txBody>
          <a:bodyPr>
            <a:normAutofit fontScale="90000"/>
          </a:bodyPr>
          <a:lstStyle/>
          <a:p>
            <a:r>
              <a:rPr lang="en-US" sz="2400" dirty="0" smtClean="0"/>
              <a:t>The starting point for the WRF project is the Ten Attributes of Effective Utility Management (EUM) defined in the 2008 EUM Primer and related Primer resources.</a:t>
            </a:r>
            <a:endParaRPr lang="en-US" sz="2400" dirty="0"/>
          </a:p>
        </p:txBody>
      </p:sp>
      <p:sp>
        <p:nvSpPr>
          <p:cNvPr id="5" name="Rectangle 4"/>
          <p:cNvSpPr/>
          <p:nvPr/>
        </p:nvSpPr>
        <p:spPr>
          <a:xfrm>
            <a:off x="5715000" y="5594684"/>
            <a:ext cx="3096491" cy="65371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www.watereum.org</a:t>
            </a:r>
          </a:p>
          <a:p>
            <a:pPr algn="ct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669" y="1424525"/>
            <a:ext cx="5260892" cy="5113843"/>
          </a:xfrm>
          <a:prstGeom prst="rect">
            <a:avLst/>
          </a:prstGeom>
        </p:spPr>
      </p:pic>
      <p:pic>
        <p:nvPicPr>
          <p:cNvPr id="7" name="Content Placeholder 4"/>
          <p:cNvPicPr>
            <a:picLocks noChangeAspect="1" noChangeArrowheads="1"/>
          </p:cNvPicPr>
          <p:nvPr/>
        </p:nvPicPr>
        <p:blipFill>
          <a:blip r:embed="rId4" cstate="print"/>
          <a:srcRect l="500" r="1633"/>
          <a:stretch>
            <a:fillRect/>
          </a:stretch>
        </p:blipFill>
        <p:spPr bwMode="auto">
          <a:xfrm>
            <a:off x="6317357" y="1607127"/>
            <a:ext cx="2424861" cy="3132859"/>
          </a:xfrm>
          <a:prstGeom prst="rect">
            <a:avLst/>
          </a:prstGeom>
          <a:noFill/>
          <a:ln w="9525" algn="ctr">
            <a:solidFill>
              <a:schemeClr val="tx1"/>
            </a:solidFill>
            <a:miter lim="800000"/>
            <a:headEnd/>
            <a:tailEnd/>
          </a:ln>
          <a:effectLst/>
        </p:spPr>
      </p:pic>
    </p:spTree>
    <p:extLst>
      <p:ext uri="{BB962C8B-B14F-4D97-AF65-F5344CB8AC3E}">
        <p14:creationId xmlns:p14="http://schemas.microsoft.com/office/powerpoint/2010/main" val="3937408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36560" cy="990600"/>
          </a:xfrm>
        </p:spPr>
        <p:txBody>
          <a:bodyPr>
            <a:noAutofit/>
          </a:bodyPr>
          <a:lstStyle/>
          <a:p>
            <a:pPr>
              <a:lnSpc>
                <a:spcPct val="90000"/>
              </a:lnSpc>
            </a:pPr>
            <a:r>
              <a:rPr lang="en-US" sz="2800" dirty="0" smtClean="0"/>
              <a:t>WRF Project 4313 was funded in 2012 to build upon the prior work in EUM.</a:t>
            </a:r>
          </a:p>
        </p:txBody>
      </p:sp>
      <p:sp>
        <p:nvSpPr>
          <p:cNvPr id="3" name="Content Placeholder 2"/>
          <p:cNvSpPr>
            <a:spLocks noGrp="1"/>
          </p:cNvSpPr>
          <p:nvPr>
            <p:ph idx="1"/>
          </p:nvPr>
        </p:nvSpPr>
        <p:spPr>
          <a:xfrm>
            <a:off x="457200" y="1447800"/>
            <a:ext cx="5159433" cy="5038343"/>
          </a:xfrm>
        </p:spPr>
        <p:txBody>
          <a:bodyPr>
            <a:normAutofit fontScale="92500" lnSpcReduction="10000"/>
          </a:bodyPr>
          <a:lstStyle/>
          <a:p>
            <a:r>
              <a:rPr lang="en-US" sz="2600" dirty="0" smtClean="0"/>
              <a:t>Identify “practice areas” for each of the Ten Attributes and key metrics to measure performance for those practices</a:t>
            </a:r>
          </a:p>
          <a:p>
            <a:r>
              <a:rPr lang="en-US" sz="2600" dirty="0" smtClean="0"/>
              <a:t>Develop a benchmarking framework and assessment methodology</a:t>
            </a:r>
          </a:p>
          <a:p>
            <a:r>
              <a:rPr lang="en-US" sz="2600" dirty="0" smtClean="0"/>
              <a:t>Develop a supporting self-assessment benchmarking tool for utilities to compare their performance against their targets</a:t>
            </a:r>
          </a:p>
          <a:p>
            <a:r>
              <a:rPr lang="en-US" sz="2600" dirty="0" smtClean="0"/>
              <a:t>Pilot test with utilities and communicate to stakeholders</a:t>
            </a:r>
          </a:p>
          <a:p>
            <a:endParaRPr lang="en-US" dirty="0"/>
          </a:p>
        </p:txBody>
      </p:sp>
      <p:pic>
        <p:nvPicPr>
          <p:cNvPr id="6" name="Picture 2"/>
          <p:cNvPicPr>
            <a:picLocks noChangeAspect="1" noChangeArrowheads="1"/>
          </p:cNvPicPr>
          <p:nvPr/>
        </p:nvPicPr>
        <p:blipFill>
          <a:blip r:embed="rId3" cstate="print"/>
          <a:srcRect/>
          <a:stretch>
            <a:fillRect/>
          </a:stretch>
        </p:blipFill>
        <p:spPr bwMode="auto">
          <a:xfrm>
            <a:off x="5616633" y="1955581"/>
            <a:ext cx="2973531" cy="3863049"/>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1091925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3075"/>
            <a:ext cx="8229600" cy="519979"/>
          </a:xfrm>
        </p:spPr>
        <p:txBody>
          <a:bodyPr>
            <a:normAutofit fontScale="90000"/>
          </a:bodyPr>
          <a:lstStyle/>
          <a:p>
            <a:r>
              <a:rPr lang="en-US" dirty="0" smtClean="0"/>
              <a:t>Project team</a:t>
            </a:r>
            <a:endParaRPr lang="en-US" dirty="0"/>
          </a:p>
        </p:txBody>
      </p:sp>
      <p:sp>
        <p:nvSpPr>
          <p:cNvPr id="3" name="Content Placeholder 2"/>
          <p:cNvSpPr>
            <a:spLocks noGrp="1"/>
          </p:cNvSpPr>
          <p:nvPr>
            <p:ph sz="half" idx="1"/>
          </p:nvPr>
        </p:nvSpPr>
        <p:spPr>
          <a:xfrm>
            <a:off x="246062" y="1143000"/>
            <a:ext cx="4158963" cy="5133109"/>
          </a:xfrm>
          <a:noFill/>
          <a:ln>
            <a:noFill/>
          </a:ln>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r>
              <a:rPr lang="en-US" sz="2700" dirty="0" smtClean="0"/>
              <a:t>Water Research Foundation </a:t>
            </a:r>
          </a:p>
          <a:p>
            <a:pPr lvl="1"/>
            <a:r>
              <a:rPr lang="en-US" sz="2700" dirty="0" smtClean="0"/>
              <a:t>Linda Reekie, Research Manager</a:t>
            </a:r>
          </a:p>
          <a:p>
            <a:r>
              <a:rPr lang="en-US" sz="2700" dirty="0" smtClean="0"/>
              <a:t>Project Advisory Committee</a:t>
            </a:r>
          </a:p>
          <a:p>
            <a:pPr lvl="1"/>
            <a:r>
              <a:rPr lang="en-US" sz="2700" dirty="0" smtClean="0"/>
              <a:t>Robin Casale Meterchick, American Water (retired)</a:t>
            </a:r>
          </a:p>
          <a:p>
            <a:pPr lvl="1"/>
            <a:r>
              <a:rPr lang="en-US" sz="2700" dirty="0" smtClean="0"/>
              <a:t>Dan Hartman, City of Golden, CO</a:t>
            </a:r>
          </a:p>
          <a:p>
            <a:pPr lvl="1"/>
            <a:r>
              <a:rPr lang="en-US" sz="2700" dirty="0" smtClean="0"/>
              <a:t>JC Goldman, United Water (deceased)</a:t>
            </a:r>
          </a:p>
          <a:p>
            <a:pPr lvl="1"/>
            <a:r>
              <a:rPr lang="en-US" sz="2700" dirty="0" smtClean="0"/>
              <a:t>Jim Horne, USEPA</a:t>
            </a:r>
          </a:p>
          <a:p>
            <a:pPr>
              <a:lnSpc>
                <a:spcPct val="90000"/>
              </a:lnSpc>
            </a:pPr>
            <a:r>
              <a:rPr lang="en-US" sz="2700" dirty="0" smtClean="0"/>
              <a:t>Industry Associations</a:t>
            </a:r>
          </a:p>
          <a:p>
            <a:pPr lvl="1">
              <a:lnSpc>
                <a:spcPct val="90000"/>
              </a:lnSpc>
            </a:pPr>
            <a:r>
              <a:rPr lang="en-US" sz="2700" dirty="0" smtClean="0"/>
              <a:t>APWA, NACWA, AWWA, NAWC, WEF, AMWA</a:t>
            </a:r>
          </a:p>
          <a:p>
            <a:endParaRPr lang="en-US" sz="2700" dirty="0"/>
          </a:p>
        </p:txBody>
      </p:sp>
      <p:sp>
        <p:nvSpPr>
          <p:cNvPr id="4" name="Content Placeholder 3"/>
          <p:cNvSpPr>
            <a:spLocks noGrp="1"/>
          </p:cNvSpPr>
          <p:nvPr>
            <p:ph sz="half" idx="2"/>
          </p:nvPr>
        </p:nvSpPr>
        <p:spPr>
          <a:xfrm>
            <a:off x="4405026" y="1143000"/>
            <a:ext cx="4577050" cy="4983163"/>
          </a:xfrm>
        </p:spPr>
        <p:txBody>
          <a:bodyPr>
            <a:normAutofit fontScale="85000" lnSpcReduction="20000"/>
          </a:bodyPr>
          <a:lstStyle/>
          <a:p>
            <a:pPr>
              <a:lnSpc>
                <a:spcPct val="90000"/>
              </a:lnSpc>
            </a:pPr>
            <a:r>
              <a:rPr lang="en-US" sz="2600" dirty="0" smtClean="0"/>
              <a:t>Participating Utilities</a:t>
            </a:r>
          </a:p>
          <a:p>
            <a:pPr lvl="1">
              <a:lnSpc>
                <a:spcPct val="90000"/>
              </a:lnSpc>
            </a:pPr>
            <a:r>
              <a:rPr lang="en-US" sz="2600" dirty="0" smtClean="0"/>
              <a:t>17 participated during Phase 1</a:t>
            </a:r>
          </a:p>
          <a:p>
            <a:pPr lvl="1">
              <a:lnSpc>
                <a:spcPct val="90000"/>
              </a:lnSpc>
            </a:pPr>
            <a:r>
              <a:rPr lang="en-US" sz="2600" dirty="0" smtClean="0"/>
              <a:t>25 utilities provided feedback for Phase 2</a:t>
            </a:r>
          </a:p>
          <a:p>
            <a:pPr lvl="2">
              <a:lnSpc>
                <a:spcPct val="90000"/>
              </a:lnSpc>
            </a:pPr>
            <a:r>
              <a:rPr lang="en-US" sz="2600" dirty="0" smtClean="0"/>
              <a:t>US  (20)</a:t>
            </a:r>
          </a:p>
          <a:p>
            <a:pPr lvl="2">
              <a:lnSpc>
                <a:spcPct val="90000"/>
              </a:lnSpc>
            </a:pPr>
            <a:r>
              <a:rPr lang="en-US" sz="2600" dirty="0" smtClean="0"/>
              <a:t>Canada (3)</a:t>
            </a:r>
          </a:p>
          <a:p>
            <a:pPr lvl="2">
              <a:lnSpc>
                <a:spcPct val="90000"/>
              </a:lnSpc>
            </a:pPr>
            <a:r>
              <a:rPr lang="en-US" sz="2600" dirty="0" smtClean="0"/>
              <a:t>Australia (1)</a:t>
            </a:r>
          </a:p>
          <a:p>
            <a:pPr lvl="2">
              <a:lnSpc>
                <a:spcPct val="90000"/>
              </a:lnSpc>
            </a:pPr>
            <a:r>
              <a:rPr lang="en-US" sz="2600" dirty="0" smtClean="0"/>
              <a:t>UK (1)</a:t>
            </a:r>
          </a:p>
          <a:p>
            <a:pPr>
              <a:lnSpc>
                <a:spcPct val="90000"/>
              </a:lnSpc>
            </a:pPr>
            <a:r>
              <a:rPr lang="en-US" sz="2700" dirty="0" smtClean="0"/>
              <a:t>Project Team</a:t>
            </a:r>
          </a:p>
          <a:p>
            <a:pPr lvl="1">
              <a:lnSpc>
                <a:spcPct val="90000"/>
              </a:lnSpc>
            </a:pPr>
            <a:r>
              <a:rPr lang="en-US" sz="2700" dirty="0" smtClean="0">
                <a:solidFill>
                  <a:schemeClr val="tx1"/>
                </a:solidFill>
              </a:rPr>
              <a:t>CH2M HILL</a:t>
            </a:r>
          </a:p>
          <a:p>
            <a:pPr lvl="1">
              <a:lnSpc>
                <a:spcPct val="90000"/>
              </a:lnSpc>
            </a:pPr>
            <a:r>
              <a:rPr lang="en-US" sz="2700" dirty="0" smtClean="0">
                <a:solidFill>
                  <a:schemeClr val="tx1"/>
                </a:solidFill>
              </a:rPr>
              <a:t>Subs</a:t>
            </a:r>
          </a:p>
          <a:p>
            <a:pPr lvl="2">
              <a:lnSpc>
                <a:spcPct val="90000"/>
              </a:lnSpc>
            </a:pPr>
            <a:r>
              <a:rPr lang="en-US" sz="2500" dirty="0" smtClean="0">
                <a:solidFill>
                  <a:schemeClr val="tx1"/>
                </a:solidFill>
              </a:rPr>
              <a:t>GHD</a:t>
            </a:r>
          </a:p>
          <a:p>
            <a:pPr lvl="2">
              <a:lnSpc>
                <a:spcPct val="90000"/>
              </a:lnSpc>
            </a:pPr>
            <a:r>
              <a:rPr lang="en-US" sz="2500" dirty="0" smtClean="0">
                <a:solidFill>
                  <a:schemeClr val="tx1"/>
                </a:solidFill>
              </a:rPr>
              <a:t>DeMarche Consulting</a:t>
            </a:r>
          </a:p>
          <a:p>
            <a:pPr lvl="2">
              <a:lnSpc>
                <a:spcPct val="90000"/>
              </a:lnSpc>
            </a:pPr>
            <a:r>
              <a:rPr lang="en-US" sz="2500" dirty="0" smtClean="0">
                <a:solidFill>
                  <a:schemeClr val="tx1"/>
                </a:solidFill>
              </a:rPr>
              <a:t>Ross Strategic</a:t>
            </a:r>
          </a:p>
          <a:p>
            <a:endParaRPr lang="en-US" sz="2700" dirty="0"/>
          </a:p>
        </p:txBody>
      </p:sp>
    </p:spTree>
    <p:extLst>
      <p:ext uri="{BB962C8B-B14F-4D97-AF65-F5344CB8AC3E}">
        <p14:creationId xmlns:p14="http://schemas.microsoft.com/office/powerpoint/2010/main" val="1877203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793750" y="2035747"/>
            <a:ext cx="7556500" cy="2776926"/>
          </a:xfrm>
          <a:prstGeom prst="rect">
            <a:avLst/>
          </a:prstGeom>
          <a:solidFill>
            <a:schemeClr val="tx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pitchFamily="34" charset="0"/>
                <a:cs typeface="Arial" pitchFamily="34" charset="0"/>
              </a:rPr>
              <a:t>Utilities ranged from Covington Water (15,000</a:t>
            </a:r>
            <a:r>
              <a:rPr kumimoji="0" lang="en-US" sz="2000" b="1" i="0" u="none" strike="noStrike" cap="none" normalizeH="0" dirty="0" smtClean="0">
                <a:ln>
                  <a:noFill/>
                </a:ln>
                <a:solidFill>
                  <a:schemeClr val="bg1"/>
                </a:solidFill>
                <a:effectLst/>
                <a:latin typeface="Arial" pitchFamily="34" charset="0"/>
                <a:cs typeface="Arial" pitchFamily="34" charset="0"/>
              </a:rPr>
              <a:t> customers) to New York City DEP (5,500 employees and 9 Million customers).</a:t>
            </a:r>
          </a:p>
          <a:p>
            <a:pPr marL="0" marR="0" indent="0" algn="ctr" defTabSz="914400" rtl="0" eaLnBrk="0" fontAlgn="base" latinLnBrk="0" hangingPunct="0">
              <a:lnSpc>
                <a:spcPct val="100000"/>
              </a:lnSpc>
              <a:spcBef>
                <a:spcPct val="0"/>
              </a:spcBef>
              <a:spcAft>
                <a:spcPct val="0"/>
              </a:spcAft>
              <a:buClrTx/>
              <a:buSzTx/>
              <a:buFontTx/>
              <a:buNone/>
              <a:tabLst/>
            </a:pPr>
            <a:endParaRPr lang="en-US" sz="2000" b="1" dirty="0">
              <a:solidFill>
                <a:schemeClr val="bg1"/>
              </a:solidFill>
              <a:latin typeface="Arial" pitchFamily="34" charset="0"/>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2000" b="1" dirty="0" smtClean="0">
                <a:solidFill>
                  <a:schemeClr val="bg1"/>
                </a:solidFill>
                <a:latin typeface="Arial" pitchFamily="34" charset="0"/>
                <a:cs typeface="Arial" pitchFamily="34" charset="0"/>
              </a:rPr>
              <a:t>More than 50 disciplines were represented in the testing participants from engineers and operators to finance directors, utility managers and attorneys. </a:t>
            </a:r>
          </a:p>
        </p:txBody>
      </p:sp>
    </p:spTree>
    <p:extLst>
      <p:ext uri="{BB962C8B-B14F-4D97-AF65-F5344CB8AC3E}">
        <p14:creationId xmlns:p14="http://schemas.microsoft.com/office/powerpoint/2010/main" val="3764192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There is a hierarchy of practice areas and performance measures for each attribute</a:t>
            </a:r>
            <a:endParaRPr lang="en-US" sz="3200" dirty="0"/>
          </a:p>
        </p:txBody>
      </p:sp>
      <p:graphicFrame>
        <p:nvGraphicFramePr>
          <p:cNvPr id="6" name="Diagram 5"/>
          <p:cNvGraphicFramePr/>
          <p:nvPr>
            <p:extLst/>
          </p:nvPr>
        </p:nvGraphicFramePr>
        <p:xfrm>
          <a:off x="457200" y="1974792"/>
          <a:ext cx="8153400" cy="5532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0533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3075"/>
            <a:ext cx="8229600" cy="575437"/>
          </a:xfrm>
        </p:spPr>
        <p:txBody>
          <a:bodyPr>
            <a:normAutofit fontScale="90000"/>
          </a:bodyPr>
          <a:lstStyle/>
          <a:p>
            <a:r>
              <a:rPr lang="en-US" dirty="0" smtClean="0"/>
              <a:t>Example of attribute framework</a:t>
            </a:r>
            <a:endParaRPr lang="en-US" dirty="0"/>
          </a:p>
        </p:txBody>
      </p:sp>
      <p:pic>
        <p:nvPicPr>
          <p:cNvPr id="1027" name="Picture 3"/>
          <p:cNvPicPr>
            <a:picLocks noChangeAspect="1" noChangeArrowheads="1"/>
          </p:cNvPicPr>
          <p:nvPr/>
        </p:nvPicPr>
        <p:blipFill>
          <a:blip r:embed="rId3" cstate="print"/>
          <a:srcRect l="30909" t="22909" r="16477" b="16727"/>
          <a:stretch>
            <a:fillRect/>
          </a:stretch>
        </p:blipFill>
        <p:spPr bwMode="auto">
          <a:xfrm>
            <a:off x="768129" y="1048512"/>
            <a:ext cx="7607742" cy="5455226"/>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27665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Foundation2012TemplatePPT">
  <a:themeElements>
    <a:clrScheme name="WaterRF">
      <a:dk1>
        <a:srgbClr val="000000"/>
      </a:dk1>
      <a:lt1>
        <a:srgbClr val="FFFFFF"/>
      </a:lt1>
      <a:dk2>
        <a:srgbClr val="1D62A0"/>
      </a:dk2>
      <a:lt2>
        <a:srgbClr val="EEECE1"/>
      </a:lt2>
      <a:accent1>
        <a:srgbClr val="B32317"/>
      </a:accent1>
      <a:accent2>
        <a:srgbClr val="7C2B83"/>
      </a:accent2>
      <a:accent3>
        <a:srgbClr val="F3901D"/>
      </a:accent3>
      <a:accent4>
        <a:srgbClr val="00583D"/>
      </a:accent4>
      <a:accent5>
        <a:srgbClr val="C86345"/>
      </a:accent5>
      <a:accent6>
        <a:srgbClr val="227C67"/>
      </a:accent6>
      <a:hlink>
        <a:srgbClr val="4A74AD"/>
      </a:hlink>
      <a:folHlink>
        <a:srgbClr val="99659F"/>
      </a:folHlink>
    </a:clrScheme>
    <a:fontScheme name="WaterRF">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RF PPT Template" id="{35BF55D0-2264-4DC6-B383-F89EFC62FCA2}" vid="{AB5680DD-3824-4A45-8E66-1AC360D118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D39710ADC2D24B9F7E8103A2FCEAA4" ma:contentTypeVersion="1" ma:contentTypeDescription="Create a new document." ma:contentTypeScope="" ma:versionID="a2f07f747e29c565488d080c17a17d44">
  <xsd:schema xmlns:xsd="http://www.w3.org/2001/XMLSchema" xmlns:xs="http://www.w3.org/2001/XMLSchema" xmlns:p="http://schemas.microsoft.com/office/2006/metadata/properties" xmlns:ns1="http://schemas.microsoft.com/sharepoint/v3" targetNamespace="http://schemas.microsoft.com/office/2006/metadata/properties" ma:root="true" ma:fieldsID="a9e304d7df62fa6311df9985b3c4e34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roject_x0020_Number xmlns="ebf7935a-f450-4e2c-a604-7e5faf594165">4630</Project_x0020_Number>
    <Year_x0020_Created xmlns="ebf7935a-f450-4e2c-a604-7e5faf594165" xsi:nil="true"/>
    <Project_x0020_Document_x0020_Type xmlns="54783f0d-2f92-49b9-b2fd-8c861fe2d06c">11</Project_x0020_Document_x0020_Type>
    <Project_x0020_Level_x0020_2 xmlns="ebf7935a-f450-4e2c-a604-7e5faf594165">29</Project_x0020_Level_x0020_2>
    <DocumentStatus xmlns="ebf7935a-f450-4e2c-a604-7e5faf594165">2</DocumentStatus>
    <Unique_x0020_Identifier xmlns="ebf7935a-f450-4e2c-a604-7e5faf594165" xsi:nil="true"/>
    <IconOverlay xmlns="http://schemas.microsoft.com/sharepoint/v4" xsi:nil="true"/>
  </documentManagement>
</p:properties>
</file>

<file path=customXml/itemProps1.xml><?xml version="1.0" encoding="utf-8"?>
<ds:datastoreItem xmlns:ds="http://schemas.openxmlformats.org/officeDocument/2006/customXml" ds:itemID="{3216DA69-6817-4C60-940F-7F7FF396E84F}"/>
</file>

<file path=customXml/itemProps2.xml><?xml version="1.0" encoding="utf-8"?>
<ds:datastoreItem xmlns:ds="http://schemas.openxmlformats.org/officeDocument/2006/customXml" ds:itemID="{673DC8B5-0B9F-452F-80D2-96AB052CA4D3}"/>
</file>

<file path=customXml/itemProps3.xml><?xml version="1.0" encoding="utf-8"?>
<ds:datastoreItem xmlns:ds="http://schemas.openxmlformats.org/officeDocument/2006/customXml" ds:itemID="{C5FA5643-9D67-4B0D-BB65-92DD2CBB8E05}"/>
</file>

<file path=customXml/itemProps4.xml><?xml version="1.0" encoding="utf-8"?>
<ds:datastoreItem xmlns:ds="http://schemas.openxmlformats.org/officeDocument/2006/customXml" ds:itemID="{673DC8B5-0B9F-452F-80D2-96AB052CA4D3}">
  <ds:schemaRefs>
    <ds:schemaRef ds:uri="ebf7935a-f450-4e2c-a604-7e5faf594165"/>
    <ds:schemaRef ds:uri="http://schemas.microsoft.com/office/infopath/2007/PartnerControls"/>
    <ds:schemaRef ds:uri="http://schemas.microsoft.com/office/2006/documentManagement/types"/>
    <ds:schemaRef ds:uri="http://www.w3.org/XML/1998/namespace"/>
    <ds:schemaRef ds:uri="http://purl.org/dc/terms/"/>
    <ds:schemaRef ds:uri="54783f0d-2f92-49b9-b2fd-8c861fe2d06c"/>
    <ds:schemaRef ds:uri="http://schemas.openxmlformats.org/package/2006/metadata/core-properties"/>
    <ds:schemaRef ds:uri="http://schemas.microsoft.com/sharepoint/v4"/>
    <ds:schemaRef ds:uri="http://schemas.microsoft.com/office/2006/metadata/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WRF PPT Template</Template>
  <TotalTime>415</TotalTime>
  <Words>1007</Words>
  <Application>Microsoft Office PowerPoint</Application>
  <PresentationFormat>On-screen Show (4:3)</PresentationFormat>
  <Paragraphs>165</Paragraphs>
  <Slides>23</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Times New Roman</vt:lpstr>
      <vt:lpstr>Trebuchet MS</vt:lpstr>
      <vt:lpstr>Foundation2012TemplatePPT</vt:lpstr>
      <vt:lpstr>PowerPoint Presentation</vt:lpstr>
      <vt:lpstr>Agenda</vt:lpstr>
      <vt:lpstr>Why benchmark?</vt:lpstr>
      <vt:lpstr>The starting point for the WRF project is the Ten Attributes of Effective Utility Management (EUM) defined in the 2008 EUM Primer and related Primer resources.</vt:lpstr>
      <vt:lpstr>WRF Project 4313 was funded in 2012 to build upon the prior work in EUM.</vt:lpstr>
      <vt:lpstr>Project team</vt:lpstr>
      <vt:lpstr>PowerPoint Presentation</vt:lpstr>
      <vt:lpstr>There is a hierarchy of practice areas and performance measures for each attribute</vt:lpstr>
      <vt:lpstr>Example of attribute framework</vt:lpstr>
      <vt:lpstr>The utilities that tested the process and tool were asked to: </vt:lpstr>
      <vt:lpstr>Current and target levels are scored for each included performance measure.  </vt:lpstr>
      <vt:lpstr>Outputs include comparisons at the attribute level…</vt:lpstr>
      <vt:lpstr>…and overall performance for selected attributes</vt:lpstr>
      <vt:lpstr>Utilities evaluate results and identify methods to narrow priority gaps.</vt:lpstr>
      <vt:lpstr>For this Financial Viability example, the utility’s team could consider a number of ways to narrow the gap: </vt:lpstr>
      <vt:lpstr>The choice of a specific strategy and timeline to get there should be developed in light of the utility’s unique circumstances</vt:lpstr>
      <vt:lpstr>The dialogue among team members is an important outcome of EUM benchmarking for many utilities</vt:lpstr>
      <vt:lpstr>Additional insights from participating utilities</vt:lpstr>
      <vt:lpstr>Findings about the benchmarking process</vt:lpstr>
      <vt:lpstr>Findings on identifying strategies</vt:lpstr>
      <vt:lpstr>Primary products of Project 4313</vt:lpstr>
      <vt:lpstr>Closing thoughts</vt:lpstr>
      <vt:lpstr>Thank You</vt:lpstr>
    </vt:vector>
  </TitlesOfParts>
  <Company>AwwaRF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Lang</dc:creator>
  <cp:keywords/>
  <dc:description/>
  <cp:lastModifiedBy>Amy Lewis</cp:lastModifiedBy>
  <cp:revision>14</cp:revision>
  <dcterms:created xsi:type="dcterms:W3CDTF">2015-03-20T17:15:22Z</dcterms:created>
  <dcterms:modified xsi:type="dcterms:W3CDTF">2015-07-27T23:22:01Z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0x01010021D39710ADC2D24B9F7E8103A2FCEAA4</vt:lpwstr>
  </property>
  <property fmtid="{D5CDD505-2E9C-101B-9397-08002B2CF9AE}" pid="3" name="Order">
    <vt:r8>1000</vt:r8>
  </property>
  <property fmtid="{D5CDD505-2E9C-101B-9397-08002B2CF9AE}" pid="4" name="_CopySource">
    <vt:lpwstr>http://rf15/sites/intranet/resources/presentations/PowerPoint Presentations/WRFTemplatePPT.potx</vt:lpwstr>
  </property>
</Properties>
</file>