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5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6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7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8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11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12.xml" ContentType="application/vnd.openxmlformats-officedocument.presentationml.notesSlide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notesSlides/notesSlide13.xml" ContentType="application/vnd.openxmlformats-officedocument.presentationml.notesSlide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notesSlides/notesSlide14.xml" ContentType="application/vnd.openxmlformats-officedocument.presentationml.notesSlide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52" r:id="rId5"/>
  </p:sldMasterIdLst>
  <p:notesMasterIdLst>
    <p:notesMasterId r:id="rId49"/>
  </p:notesMasterIdLst>
  <p:sldIdLst>
    <p:sldId id="256" r:id="rId6"/>
    <p:sldId id="344" r:id="rId7"/>
    <p:sldId id="330" r:id="rId8"/>
    <p:sldId id="337" r:id="rId9"/>
    <p:sldId id="259" r:id="rId10"/>
    <p:sldId id="286" r:id="rId11"/>
    <p:sldId id="260" r:id="rId12"/>
    <p:sldId id="326" r:id="rId13"/>
    <p:sldId id="299" r:id="rId14"/>
    <p:sldId id="293" r:id="rId15"/>
    <p:sldId id="339" r:id="rId16"/>
    <p:sldId id="341" r:id="rId17"/>
    <p:sldId id="343" r:id="rId18"/>
    <p:sldId id="298" r:id="rId19"/>
    <p:sldId id="263" r:id="rId20"/>
    <p:sldId id="262" r:id="rId21"/>
    <p:sldId id="266" r:id="rId22"/>
    <p:sldId id="267" r:id="rId23"/>
    <p:sldId id="300" r:id="rId24"/>
    <p:sldId id="269" r:id="rId25"/>
    <p:sldId id="313" r:id="rId26"/>
    <p:sldId id="342" r:id="rId27"/>
    <p:sldId id="345" r:id="rId28"/>
    <p:sldId id="334" r:id="rId29"/>
    <p:sldId id="333" r:id="rId30"/>
    <p:sldId id="331" r:id="rId31"/>
    <p:sldId id="317" r:id="rId32"/>
    <p:sldId id="318" r:id="rId33"/>
    <p:sldId id="305" r:id="rId34"/>
    <p:sldId id="306" r:id="rId35"/>
    <p:sldId id="307" r:id="rId36"/>
    <p:sldId id="308" r:id="rId37"/>
    <p:sldId id="329" r:id="rId38"/>
    <p:sldId id="319" r:id="rId39"/>
    <p:sldId id="270" r:id="rId40"/>
    <p:sldId id="271" r:id="rId41"/>
    <p:sldId id="272" r:id="rId42"/>
    <p:sldId id="273" r:id="rId43"/>
    <p:sldId id="321" r:id="rId44"/>
    <p:sldId id="274" r:id="rId45"/>
    <p:sldId id="285" r:id="rId46"/>
    <p:sldId id="276" r:id="rId47"/>
    <p:sldId id="324" r:id="rId4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6797" autoAdjust="0"/>
  </p:normalViewPr>
  <p:slideViewPr>
    <p:cSldViewPr>
      <p:cViewPr varScale="1">
        <p:scale>
          <a:sx n="107" d="100"/>
          <a:sy n="107" d="100"/>
        </p:scale>
        <p:origin x="120" y="21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presProps" Target="presProp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theme" Target="theme/theme1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8" Type="http://schemas.openxmlformats.org/officeDocument/2006/relationships/slide" Target="slides/slide3.xml"/><Relationship Id="rId51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6" Type="http://schemas.openxmlformats.org/officeDocument/2006/relationships/slide" Target="slides/slid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B095194-A7C7-4964-BFC1-19BB70E2EF92}" type="doc">
      <dgm:prSet loTypeId="urn:microsoft.com/office/officeart/2005/8/layout/cycle5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D4886AA-7A7B-47E9-9557-3AA0CC8531BC}">
      <dgm:prSet phldrT="[Text]"/>
      <dgm:spPr/>
      <dgm:t>
        <a:bodyPr/>
        <a:lstStyle/>
        <a:p>
          <a:r>
            <a: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Strategy</a:t>
          </a:r>
          <a:endParaRPr lang="en-US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4CCFD66-CFFD-48F0-A82C-E4892416F5AE}" type="parTrans" cxnId="{B953AD95-56E7-48BC-AA6A-D721D539D5C0}">
      <dgm:prSet/>
      <dgm:spPr/>
      <dgm:t>
        <a:bodyPr/>
        <a:lstStyle/>
        <a:p>
          <a:endParaRPr lang="en-US"/>
        </a:p>
      </dgm:t>
    </dgm:pt>
    <dgm:pt modelId="{41A380D3-32D7-4FF8-80C7-F0F881253C26}" type="sibTrans" cxnId="{B953AD95-56E7-48BC-AA6A-D721D539D5C0}">
      <dgm:prSet/>
      <dgm:spPr/>
      <dgm:t>
        <a:bodyPr/>
        <a:lstStyle/>
        <a:p>
          <a:endParaRPr lang="en-US"/>
        </a:p>
      </dgm:t>
    </dgm:pt>
    <dgm:pt modelId="{D83EE2C2-B0A9-468C-858C-28FD25BF12CF}">
      <dgm:prSet phldrT="[Text]"/>
      <dgm:spPr/>
      <dgm:t>
        <a:bodyPr/>
        <a:lstStyle/>
        <a:p>
          <a:r>
            <a: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Results</a:t>
          </a:r>
          <a:endParaRPr lang="en-US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A61DC74-8ACA-4B7C-81C0-CD84554E1A95}" type="parTrans" cxnId="{8DB3DDAD-8F51-4423-AB89-1038D57D72B1}">
      <dgm:prSet/>
      <dgm:spPr/>
      <dgm:t>
        <a:bodyPr/>
        <a:lstStyle/>
        <a:p>
          <a:endParaRPr lang="en-US"/>
        </a:p>
      </dgm:t>
    </dgm:pt>
    <dgm:pt modelId="{A8554832-1D33-4729-96F4-E035C1A93FB8}" type="sibTrans" cxnId="{8DB3DDAD-8F51-4423-AB89-1038D57D72B1}">
      <dgm:prSet/>
      <dgm:spPr/>
      <dgm:t>
        <a:bodyPr/>
        <a:lstStyle/>
        <a:p>
          <a:endParaRPr lang="en-US"/>
        </a:p>
      </dgm:t>
    </dgm:pt>
    <dgm:pt modelId="{AFB1B5FB-6E65-4A59-9964-DDEAD1D5B0CD}">
      <dgm:prSet phldrT="[Text]"/>
      <dgm:spPr/>
      <dgm:t>
        <a:bodyPr/>
        <a:lstStyle/>
        <a:p>
          <a:r>
            <a: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Comparisons</a:t>
          </a:r>
          <a:endParaRPr lang="en-US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BA154F8-A326-4D7F-BD5F-1C2067EEB8B4}" type="parTrans" cxnId="{F41716AD-34CD-4F66-9D4D-F13923AF50D2}">
      <dgm:prSet/>
      <dgm:spPr/>
      <dgm:t>
        <a:bodyPr/>
        <a:lstStyle/>
        <a:p>
          <a:endParaRPr lang="en-US"/>
        </a:p>
      </dgm:t>
    </dgm:pt>
    <dgm:pt modelId="{F319808C-98E1-4AF0-B62C-F0EE4B0A6167}" type="sibTrans" cxnId="{F41716AD-34CD-4F66-9D4D-F13923AF50D2}">
      <dgm:prSet/>
      <dgm:spPr/>
      <dgm:t>
        <a:bodyPr/>
        <a:lstStyle/>
        <a:p>
          <a:endParaRPr lang="en-US"/>
        </a:p>
      </dgm:t>
    </dgm:pt>
    <dgm:pt modelId="{5AD02984-54D9-4A16-A48D-AA2B5EEED1C6}">
      <dgm:prSet phldrT="[Text]"/>
      <dgm:spPr/>
      <dgm:t>
        <a:bodyPr/>
        <a:lstStyle/>
        <a:p>
          <a:r>
            <a: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Decisions</a:t>
          </a:r>
          <a:endParaRPr lang="en-US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29D4A6A-A7B6-4DE5-A234-CD4BD708AC25}" type="parTrans" cxnId="{EEB062AE-5138-43D5-A343-731D8E1CA91B}">
      <dgm:prSet/>
      <dgm:spPr/>
      <dgm:t>
        <a:bodyPr/>
        <a:lstStyle/>
        <a:p>
          <a:endParaRPr lang="en-US"/>
        </a:p>
      </dgm:t>
    </dgm:pt>
    <dgm:pt modelId="{3FF54524-B907-404F-B950-674CB4DA3F9C}" type="sibTrans" cxnId="{EEB062AE-5138-43D5-A343-731D8E1CA91B}">
      <dgm:prSet/>
      <dgm:spPr/>
      <dgm:t>
        <a:bodyPr/>
        <a:lstStyle/>
        <a:p>
          <a:endParaRPr lang="en-US"/>
        </a:p>
      </dgm:t>
    </dgm:pt>
    <dgm:pt modelId="{3A5B4B97-C5CB-4D58-9CD8-EE373098BA19}">
      <dgm:prSet phldrT="[Text]"/>
      <dgm:spPr/>
      <dgm:t>
        <a:bodyPr/>
        <a:lstStyle/>
        <a:p>
          <a:r>
            <a:rPr lang="en-US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Analysis</a:t>
          </a:r>
          <a:endParaRPr lang="en-US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9F168A5-B199-45A7-8615-5434A656AF2C}" type="parTrans" cxnId="{8DC382FE-4750-4D59-A10D-66B6B81CA754}">
      <dgm:prSet/>
      <dgm:spPr/>
      <dgm:t>
        <a:bodyPr/>
        <a:lstStyle/>
        <a:p>
          <a:endParaRPr lang="en-US"/>
        </a:p>
      </dgm:t>
    </dgm:pt>
    <dgm:pt modelId="{C8125A76-014C-4E60-B34F-7E1F845BFF98}" type="sibTrans" cxnId="{8DC382FE-4750-4D59-A10D-66B6B81CA754}">
      <dgm:prSet/>
      <dgm:spPr/>
      <dgm:t>
        <a:bodyPr/>
        <a:lstStyle/>
        <a:p>
          <a:endParaRPr lang="en-US"/>
        </a:p>
      </dgm:t>
    </dgm:pt>
    <dgm:pt modelId="{50B313EB-523A-4F99-9BA3-36545DB9FAE1}">
      <dgm:prSet phldrT="[Text]"/>
      <dgm:spPr/>
      <dgm:t>
        <a:bodyPr/>
        <a:lstStyle/>
        <a:p>
          <a:r>
            <a:rPr lang="en-US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Framework</a:t>
          </a:r>
          <a:endParaRPr lang="en-US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245F984-CB15-4E58-8E4B-C3F64246C675}" type="parTrans" cxnId="{3F27ACB4-677F-4ED0-B0F0-3BF8CFF10637}">
      <dgm:prSet/>
      <dgm:spPr/>
      <dgm:t>
        <a:bodyPr/>
        <a:lstStyle/>
        <a:p>
          <a:endParaRPr lang="en-US"/>
        </a:p>
      </dgm:t>
    </dgm:pt>
    <dgm:pt modelId="{DA92DFB5-8A13-443F-8525-F628831B8119}" type="sibTrans" cxnId="{3F27ACB4-677F-4ED0-B0F0-3BF8CFF10637}">
      <dgm:prSet/>
      <dgm:spPr/>
      <dgm:t>
        <a:bodyPr/>
        <a:lstStyle/>
        <a:p>
          <a:endParaRPr lang="en-US"/>
        </a:p>
      </dgm:t>
    </dgm:pt>
    <dgm:pt modelId="{25697521-BB2F-4A5B-9F5C-F85B40FF6057}" type="pres">
      <dgm:prSet presAssocID="{BB095194-A7C7-4964-BFC1-19BB70E2EF92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7B110AB-5CC2-47F7-91A8-4DA3D9A95179}" type="pres">
      <dgm:prSet presAssocID="{8D4886AA-7A7B-47E9-9557-3AA0CC8531BC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6F1C749-81E8-4E06-8D44-C3B8066892A1}" type="pres">
      <dgm:prSet presAssocID="{8D4886AA-7A7B-47E9-9557-3AA0CC8531BC}" presName="spNode" presStyleCnt="0"/>
      <dgm:spPr/>
    </dgm:pt>
    <dgm:pt modelId="{C949C30D-6931-4D3E-8CB4-5D2A4EE6E2A9}" type="pres">
      <dgm:prSet presAssocID="{41A380D3-32D7-4FF8-80C7-F0F881253C26}" presName="sibTrans" presStyleLbl="sibTrans1D1" presStyleIdx="0" presStyleCnt="6"/>
      <dgm:spPr/>
      <dgm:t>
        <a:bodyPr/>
        <a:lstStyle/>
        <a:p>
          <a:endParaRPr lang="en-US"/>
        </a:p>
      </dgm:t>
    </dgm:pt>
    <dgm:pt modelId="{49C6AE0B-A09A-4171-A59F-B2F4B870E838}" type="pres">
      <dgm:prSet presAssocID="{50B313EB-523A-4F99-9BA3-36545DB9FAE1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FDDC315-4447-47F2-A389-F77130BCAD10}" type="pres">
      <dgm:prSet presAssocID="{50B313EB-523A-4F99-9BA3-36545DB9FAE1}" presName="spNode" presStyleCnt="0"/>
      <dgm:spPr/>
    </dgm:pt>
    <dgm:pt modelId="{E75BCF66-FB00-4E86-8B2D-AC8CD6886BD0}" type="pres">
      <dgm:prSet presAssocID="{DA92DFB5-8A13-443F-8525-F628831B8119}" presName="sibTrans" presStyleLbl="sibTrans1D1" presStyleIdx="1" presStyleCnt="6"/>
      <dgm:spPr/>
      <dgm:t>
        <a:bodyPr/>
        <a:lstStyle/>
        <a:p>
          <a:endParaRPr lang="en-US"/>
        </a:p>
      </dgm:t>
    </dgm:pt>
    <dgm:pt modelId="{AF690E25-1E1C-4CFF-9190-0D081B4F9296}" type="pres">
      <dgm:prSet presAssocID="{D83EE2C2-B0A9-468C-858C-28FD25BF12CF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27C30BF-B2EE-47B6-8CA1-A5E6B8A26525}" type="pres">
      <dgm:prSet presAssocID="{D83EE2C2-B0A9-468C-858C-28FD25BF12CF}" presName="spNode" presStyleCnt="0"/>
      <dgm:spPr/>
    </dgm:pt>
    <dgm:pt modelId="{A77B0B1B-B126-451D-8EE3-57A3A4DA9E54}" type="pres">
      <dgm:prSet presAssocID="{A8554832-1D33-4729-96F4-E035C1A93FB8}" presName="sibTrans" presStyleLbl="sibTrans1D1" presStyleIdx="2" presStyleCnt="6"/>
      <dgm:spPr/>
      <dgm:t>
        <a:bodyPr/>
        <a:lstStyle/>
        <a:p>
          <a:endParaRPr lang="en-US"/>
        </a:p>
      </dgm:t>
    </dgm:pt>
    <dgm:pt modelId="{A537E8D6-59BA-413D-8A0D-897489CE0FD0}" type="pres">
      <dgm:prSet presAssocID="{AFB1B5FB-6E65-4A59-9964-DDEAD1D5B0CD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B7D733D-763E-467F-92F6-655FCFC30437}" type="pres">
      <dgm:prSet presAssocID="{AFB1B5FB-6E65-4A59-9964-DDEAD1D5B0CD}" presName="spNode" presStyleCnt="0"/>
      <dgm:spPr/>
    </dgm:pt>
    <dgm:pt modelId="{45CED1B5-01CB-43B5-ADDC-B8DBC51F3D84}" type="pres">
      <dgm:prSet presAssocID="{F319808C-98E1-4AF0-B62C-F0EE4B0A6167}" presName="sibTrans" presStyleLbl="sibTrans1D1" presStyleIdx="3" presStyleCnt="6"/>
      <dgm:spPr/>
      <dgm:t>
        <a:bodyPr/>
        <a:lstStyle/>
        <a:p>
          <a:endParaRPr lang="en-US"/>
        </a:p>
      </dgm:t>
    </dgm:pt>
    <dgm:pt modelId="{FC70E600-2B14-4519-807D-5B45AB641AD6}" type="pres">
      <dgm:prSet presAssocID="{3A5B4B97-C5CB-4D58-9CD8-EE373098BA19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5F57C7D-8EB2-41EC-AD3C-058D25EFBF46}" type="pres">
      <dgm:prSet presAssocID="{3A5B4B97-C5CB-4D58-9CD8-EE373098BA19}" presName="spNode" presStyleCnt="0"/>
      <dgm:spPr/>
    </dgm:pt>
    <dgm:pt modelId="{E5A95419-92DB-4DBD-8CA0-EC5EF8F24789}" type="pres">
      <dgm:prSet presAssocID="{C8125A76-014C-4E60-B34F-7E1F845BFF98}" presName="sibTrans" presStyleLbl="sibTrans1D1" presStyleIdx="4" presStyleCnt="6"/>
      <dgm:spPr/>
      <dgm:t>
        <a:bodyPr/>
        <a:lstStyle/>
        <a:p>
          <a:endParaRPr lang="en-US"/>
        </a:p>
      </dgm:t>
    </dgm:pt>
    <dgm:pt modelId="{CF08659A-78F7-4F33-B0F6-D950CD63F088}" type="pres">
      <dgm:prSet presAssocID="{5AD02984-54D9-4A16-A48D-AA2B5EEED1C6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300B79C-21F5-47CA-A58F-E936524BC629}" type="pres">
      <dgm:prSet presAssocID="{5AD02984-54D9-4A16-A48D-AA2B5EEED1C6}" presName="spNode" presStyleCnt="0"/>
      <dgm:spPr/>
    </dgm:pt>
    <dgm:pt modelId="{7DAE9C8B-1412-470B-B5CD-2955599D55D5}" type="pres">
      <dgm:prSet presAssocID="{3FF54524-B907-404F-B950-674CB4DA3F9C}" presName="sibTrans" presStyleLbl="sibTrans1D1" presStyleIdx="5" presStyleCnt="6"/>
      <dgm:spPr/>
      <dgm:t>
        <a:bodyPr/>
        <a:lstStyle/>
        <a:p>
          <a:endParaRPr lang="en-US"/>
        </a:p>
      </dgm:t>
    </dgm:pt>
  </dgm:ptLst>
  <dgm:cxnLst>
    <dgm:cxn modelId="{6B2394C7-D033-446E-A049-0C463C875262}" type="presOf" srcId="{BB095194-A7C7-4964-BFC1-19BB70E2EF92}" destId="{25697521-BB2F-4A5B-9F5C-F85B40FF6057}" srcOrd="0" destOrd="0" presId="urn:microsoft.com/office/officeart/2005/8/layout/cycle5"/>
    <dgm:cxn modelId="{3F27ACB4-677F-4ED0-B0F0-3BF8CFF10637}" srcId="{BB095194-A7C7-4964-BFC1-19BB70E2EF92}" destId="{50B313EB-523A-4F99-9BA3-36545DB9FAE1}" srcOrd="1" destOrd="0" parTransId="{B245F984-CB15-4E58-8E4B-C3F64246C675}" sibTransId="{DA92DFB5-8A13-443F-8525-F628831B8119}"/>
    <dgm:cxn modelId="{91079DF7-D9B1-4D77-9BDE-728902FA2267}" type="presOf" srcId="{41A380D3-32D7-4FF8-80C7-F0F881253C26}" destId="{C949C30D-6931-4D3E-8CB4-5D2A4EE6E2A9}" srcOrd="0" destOrd="0" presId="urn:microsoft.com/office/officeart/2005/8/layout/cycle5"/>
    <dgm:cxn modelId="{45FCF528-AFB3-4DC6-BF3E-1BCCF036AB86}" type="presOf" srcId="{AFB1B5FB-6E65-4A59-9964-DDEAD1D5B0CD}" destId="{A537E8D6-59BA-413D-8A0D-897489CE0FD0}" srcOrd="0" destOrd="0" presId="urn:microsoft.com/office/officeart/2005/8/layout/cycle5"/>
    <dgm:cxn modelId="{8DB3DDAD-8F51-4423-AB89-1038D57D72B1}" srcId="{BB095194-A7C7-4964-BFC1-19BB70E2EF92}" destId="{D83EE2C2-B0A9-468C-858C-28FD25BF12CF}" srcOrd="2" destOrd="0" parTransId="{2A61DC74-8ACA-4B7C-81C0-CD84554E1A95}" sibTransId="{A8554832-1D33-4729-96F4-E035C1A93FB8}"/>
    <dgm:cxn modelId="{4A8B8F49-A6BE-480D-A33E-B4322CFD8682}" type="presOf" srcId="{3A5B4B97-C5CB-4D58-9CD8-EE373098BA19}" destId="{FC70E600-2B14-4519-807D-5B45AB641AD6}" srcOrd="0" destOrd="0" presId="urn:microsoft.com/office/officeart/2005/8/layout/cycle5"/>
    <dgm:cxn modelId="{13EC610F-1DB0-4107-85DC-114FBCE24B8A}" type="presOf" srcId="{F319808C-98E1-4AF0-B62C-F0EE4B0A6167}" destId="{45CED1B5-01CB-43B5-ADDC-B8DBC51F3D84}" srcOrd="0" destOrd="0" presId="urn:microsoft.com/office/officeart/2005/8/layout/cycle5"/>
    <dgm:cxn modelId="{92F52BC9-2BAD-40C0-B70D-F73C01A0DE93}" type="presOf" srcId="{5AD02984-54D9-4A16-A48D-AA2B5EEED1C6}" destId="{CF08659A-78F7-4F33-B0F6-D950CD63F088}" srcOrd="0" destOrd="0" presId="urn:microsoft.com/office/officeart/2005/8/layout/cycle5"/>
    <dgm:cxn modelId="{ECC56192-9947-4C2E-ABDF-B7B9307B9255}" type="presOf" srcId="{3FF54524-B907-404F-B950-674CB4DA3F9C}" destId="{7DAE9C8B-1412-470B-B5CD-2955599D55D5}" srcOrd="0" destOrd="0" presId="urn:microsoft.com/office/officeart/2005/8/layout/cycle5"/>
    <dgm:cxn modelId="{2349B674-5BB4-40A1-B5DC-A0E420C0E3A0}" type="presOf" srcId="{50B313EB-523A-4F99-9BA3-36545DB9FAE1}" destId="{49C6AE0B-A09A-4171-A59F-B2F4B870E838}" srcOrd="0" destOrd="0" presId="urn:microsoft.com/office/officeart/2005/8/layout/cycle5"/>
    <dgm:cxn modelId="{EEB062AE-5138-43D5-A343-731D8E1CA91B}" srcId="{BB095194-A7C7-4964-BFC1-19BB70E2EF92}" destId="{5AD02984-54D9-4A16-A48D-AA2B5EEED1C6}" srcOrd="5" destOrd="0" parTransId="{D29D4A6A-A7B6-4DE5-A234-CD4BD708AC25}" sibTransId="{3FF54524-B907-404F-B950-674CB4DA3F9C}"/>
    <dgm:cxn modelId="{1C0A4430-544F-4852-8C71-C53FC9A1AFDA}" type="presOf" srcId="{D83EE2C2-B0A9-468C-858C-28FD25BF12CF}" destId="{AF690E25-1E1C-4CFF-9190-0D081B4F9296}" srcOrd="0" destOrd="0" presId="urn:microsoft.com/office/officeart/2005/8/layout/cycle5"/>
    <dgm:cxn modelId="{B953AD95-56E7-48BC-AA6A-D721D539D5C0}" srcId="{BB095194-A7C7-4964-BFC1-19BB70E2EF92}" destId="{8D4886AA-7A7B-47E9-9557-3AA0CC8531BC}" srcOrd="0" destOrd="0" parTransId="{F4CCFD66-CFFD-48F0-A82C-E4892416F5AE}" sibTransId="{41A380D3-32D7-4FF8-80C7-F0F881253C26}"/>
    <dgm:cxn modelId="{38B6466B-E742-4699-90B7-ABEE2ECA814E}" type="presOf" srcId="{A8554832-1D33-4729-96F4-E035C1A93FB8}" destId="{A77B0B1B-B126-451D-8EE3-57A3A4DA9E54}" srcOrd="0" destOrd="0" presId="urn:microsoft.com/office/officeart/2005/8/layout/cycle5"/>
    <dgm:cxn modelId="{F41716AD-34CD-4F66-9D4D-F13923AF50D2}" srcId="{BB095194-A7C7-4964-BFC1-19BB70E2EF92}" destId="{AFB1B5FB-6E65-4A59-9964-DDEAD1D5B0CD}" srcOrd="3" destOrd="0" parTransId="{7BA154F8-A326-4D7F-BD5F-1C2067EEB8B4}" sibTransId="{F319808C-98E1-4AF0-B62C-F0EE4B0A6167}"/>
    <dgm:cxn modelId="{8DC382FE-4750-4D59-A10D-66B6B81CA754}" srcId="{BB095194-A7C7-4964-BFC1-19BB70E2EF92}" destId="{3A5B4B97-C5CB-4D58-9CD8-EE373098BA19}" srcOrd="4" destOrd="0" parTransId="{29F168A5-B199-45A7-8615-5434A656AF2C}" sibTransId="{C8125A76-014C-4E60-B34F-7E1F845BFF98}"/>
    <dgm:cxn modelId="{ECAACB64-08C5-438F-A728-38FF063E35C3}" type="presOf" srcId="{DA92DFB5-8A13-443F-8525-F628831B8119}" destId="{E75BCF66-FB00-4E86-8B2D-AC8CD6886BD0}" srcOrd="0" destOrd="0" presId="urn:microsoft.com/office/officeart/2005/8/layout/cycle5"/>
    <dgm:cxn modelId="{B57BBCD1-EC28-475A-BDB7-4D86B4DBC47C}" type="presOf" srcId="{8D4886AA-7A7B-47E9-9557-3AA0CC8531BC}" destId="{B7B110AB-5CC2-47F7-91A8-4DA3D9A95179}" srcOrd="0" destOrd="0" presId="urn:microsoft.com/office/officeart/2005/8/layout/cycle5"/>
    <dgm:cxn modelId="{7F958780-7012-4117-B902-111BD9994028}" type="presOf" srcId="{C8125A76-014C-4E60-B34F-7E1F845BFF98}" destId="{E5A95419-92DB-4DBD-8CA0-EC5EF8F24789}" srcOrd="0" destOrd="0" presId="urn:microsoft.com/office/officeart/2005/8/layout/cycle5"/>
    <dgm:cxn modelId="{24DE038F-0182-495D-9F5B-488ECC3F8FD4}" type="presParOf" srcId="{25697521-BB2F-4A5B-9F5C-F85B40FF6057}" destId="{B7B110AB-5CC2-47F7-91A8-4DA3D9A95179}" srcOrd="0" destOrd="0" presId="urn:microsoft.com/office/officeart/2005/8/layout/cycle5"/>
    <dgm:cxn modelId="{73806FB6-A5E2-4B92-8601-03793828A9C9}" type="presParOf" srcId="{25697521-BB2F-4A5B-9F5C-F85B40FF6057}" destId="{26F1C749-81E8-4E06-8D44-C3B8066892A1}" srcOrd="1" destOrd="0" presId="urn:microsoft.com/office/officeart/2005/8/layout/cycle5"/>
    <dgm:cxn modelId="{F2CFE850-C4A3-4B4D-8709-F85880357966}" type="presParOf" srcId="{25697521-BB2F-4A5B-9F5C-F85B40FF6057}" destId="{C949C30D-6931-4D3E-8CB4-5D2A4EE6E2A9}" srcOrd="2" destOrd="0" presId="urn:microsoft.com/office/officeart/2005/8/layout/cycle5"/>
    <dgm:cxn modelId="{0B939A2B-DE69-4A25-8381-78C3EBF7E294}" type="presParOf" srcId="{25697521-BB2F-4A5B-9F5C-F85B40FF6057}" destId="{49C6AE0B-A09A-4171-A59F-B2F4B870E838}" srcOrd="3" destOrd="0" presId="urn:microsoft.com/office/officeart/2005/8/layout/cycle5"/>
    <dgm:cxn modelId="{B605A76A-6797-43A0-A6ED-F707F9CC8334}" type="presParOf" srcId="{25697521-BB2F-4A5B-9F5C-F85B40FF6057}" destId="{1FDDC315-4447-47F2-A389-F77130BCAD10}" srcOrd="4" destOrd="0" presId="urn:microsoft.com/office/officeart/2005/8/layout/cycle5"/>
    <dgm:cxn modelId="{268A4F74-2CAF-4C59-917A-8FA678522C10}" type="presParOf" srcId="{25697521-BB2F-4A5B-9F5C-F85B40FF6057}" destId="{E75BCF66-FB00-4E86-8B2D-AC8CD6886BD0}" srcOrd="5" destOrd="0" presId="urn:microsoft.com/office/officeart/2005/8/layout/cycle5"/>
    <dgm:cxn modelId="{A85A5724-FF9A-4352-B54C-FC59B9BCF321}" type="presParOf" srcId="{25697521-BB2F-4A5B-9F5C-F85B40FF6057}" destId="{AF690E25-1E1C-4CFF-9190-0D081B4F9296}" srcOrd="6" destOrd="0" presId="urn:microsoft.com/office/officeart/2005/8/layout/cycle5"/>
    <dgm:cxn modelId="{937CCBA1-74B9-4D31-BB92-1614DAB53A9D}" type="presParOf" srcId="{25697521-BB2F-4A5B-9F5C-F85B40FF6057}" destId="{D27C30BF-B2EE-47B6-8CA1-A5E6B8A26525}" srcOrd="7" destOrd="0" presId="urn:microsoft.com/office/officeart/2005/8/layout/cycle5"/>
    <dgm:cxn modelId="{08F50B2F-2E50-414A-BDAC-3D7B18D61598}" type="presParOf" srcId="{25697521-BB2F-4A5B-9F5C-F85B40FF6057}" destId="{A77B0B1B-B126-451D-8EE3-57A3A4DA9E54}" srcOrd="8" destOrd="0" presId="urn:microsoft.com/office/officeart/2005/8/layout/cycle5"/>
    <dgm:cxn modelId="{3091E0C4-0CE1-45AD-9013-1BF927BBFEAD}" type="presParOf" srcId="{25697521-BB2F-4A5B-9F5C-F85B40FF6057}" destId="{A537E8D6-59BA-413D-8A0D-897489CE0FD0}" srcOrd="9" destOrd="0" presId="urn:microsoft.com/office/officeart/2005/8/layout/cycle5"/>
    <dgm:cxn modelId="{92FAE5BC-8FDC-44C7-86A6-F284281F9CE2}" type="presParOf" srcId="{25697521-BB2F-4A5B-9F5C-F85B40FF6057}" destId="{AB7D733D-763E-467F-92F6-655FCFC30437}" srcOrd="10" destOrd="0" presId="urn:microsoft.com/office/officeart/2005/8/layout/cycle5"/>
    <dgm:cxn modelId="{C75E8616-2632-4004-8CB2-39BB445BD698}" type="presParOf" srcId="{25697521-BB2F-4A5B-9F5C-F85B40FF6057}" destId="{45CED1B5-01CB-43B5-ADDC-B8DBC51F3D84}" srcOrd="11" destOrd="0" presId="urn:microsoft.com/office/officeart/2005/8/layout/cycle5"/>
    <dgm:cxn modelId="{A4A59B98-BCD2-4737-A3D6-7589F171DA2A}" type="presParOf" srcId="{25697521-BB2F-4A5B-9F5C-F85B40FF6057}" destId="{FC70E600-2B14-4519-807D-5B45AB641AD6}" srcOrd="12" destOrd="0" presId="urn:microsoft.com/office/officeart/2005/8/layout/cycle5"/>
    <dgm:cxn modelId="{FDBAF290-9C7B-471B-8102-BE3B6E0DF288}" type="presParOf" srcId="{25697521-BB2F-4A5B-9F5C-F85B40FF6057}" destId="{E5F57C7D-8EB2-41EC-AD3C-058D25EFBF46}" srcOrd="13" destOrd="0" presId="urn:microsoft.com/office/officeart/2005/8/layout/cycle5"/>
    <dgm:cxn modelId="{4952C350-61DD-48B2-9EDE-2F012590D5D1}" type="presParOf" srcId="{25697521-BB2F-4A5B-9F5C-F85B40FF6057}" destId="{E5A95419-92DB-4DBD-8CA0-EC5EF8F24789}" srcOrd="14" destOrd="0" presId="urn:microsoft.com/office/officeart/2005/8/layout/cycle5"/>
    <dgm:cxn modelId="{72D1141B-4335-45DD-BEFA-CC7FC1B735FC}" type="presParOf" srcId="{25697521-BB2F-4A5B-9F5C-F85B40FF6057}" destId="{CF08659A-78F7-4F33-B0F6-D950CD63F088}" srcOrd="15" destOrd="0" presId="urn:microsoft.com/office/officeart/2005/8/layout/cycle5"/>
    <dgm:cxn modelId="{96A590B5-1F8C-4EC8-80DF-152FB9EE0903}" type="presParOf" srcId="{25697521-BB2F-4A5B-9F5C-F85B40FF6057}" destId="{2300B79C-21F5-47CA-A58F-E936524BC629}" srcOrd="16" destOrd="0" presId="urn:microsoft.com/office/officeart/2005/8/layout/cycle5"/>
    <dgm:cxn modelId="{D4202C17-26AD-48FE-864F-70FC354D9E76}" type="presParOf" srcId="{25697521-BB2F-4A5B-9F5C-F85B40FF6057}" destId="{7DAE9C8B-1412-470B-B5CD-2955599D55D5}" srcOrd="17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BB095194-A7C7-4964-BFC1-19BB70E2EF92}" type="doc">
      <dgm:prSet loTypeId="urn:microsoft.com/office/officeart/2005/8/layout/cycle5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D4886AA-7A7B-47E9-9557-3AA0CC8531BC}">
      <dgm:prSet phldrT="[Text]"/>
      <dgm:spPr/>
      <dgm:t>
        <a:bodyPr/>
        <a:lstStyle/>
        <a:p>
          <a:r>
            <a: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Strategy</a:t>
          </a:r>
          <a:endParaRPr lang="en-US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4CCFD66-CFFD-48F0-A82C-E4892416F5AE}" type="parTrans" cxnId="{B953AD95-56E7-48BC-AA6A-D721D539D5C0}">
      <dgm:prSet/>
      <dgm:spPr/>
      <dgm:t>
        <a:bodyPr/>
        <a:lstStyle/>
        <a:p>
          <a:endParaRPr lang="en-US"/>
        </a:p>
      </dgm:t>
    </dgm:pt>
    <dgm:pt modelId="{41A380D3-32D7-4FF8-80C7-F0F881253C26}" type="sibTrans" cxnId="{B953AD95-56E7-48BC-AA6A-D721D539D5C0}">
      <dgm:prSet/>
      <dgm:spPr/>
      <dgm:t>
        <a:bodyPr/>
        <a:lstStyle/>
        <a:p>
          <a:endParaRPr lang="en-US"/>
        </a:p>
      </dgm:t>
    </dgm:pt>
    <dgm:pt modelId="{D83EE2C2-B0A9-468C-858C-28FD25BF12CF}">
      <dgm:prSet phldrT="[Text]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Results</a:t>
          </a:r>
          <a:endParaRPr lang="en-US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A61DC74-8ACA-4B7C-81C0-CD84554E1A95}" type="parTrans" cxnId="{8DB3DDAD-8F51-4423-AB89-1038D57D72B1}">
      <dgm:prSet/>
      <dgm:spPr/>
      <dgm:t>
        <a:bodyPr/>
        <a:lstStyle/>
        <a:p>
          <a:endParaRPr lang="en-US"/>
        </a:p>
      </dgm:t>
    </dgm:pt>
    <dgm:pt modelId="{A8554832-1D33-4729-96F4-E035C1A93FB8}" type="sibTrans" cxnId="{8DB3DDAD-8F51-4423-AB89-1038D57D72B1}">
      <dgm:prSet/>
      <dgm:spPr/>
      <dgm:t>
        <a:bodyPr/>
        <a:lstStyle/>
        <a:p>
          <a:endParaRPr lang="en-US"/>
        </a:p>
      </dgm:t>
    </dgm:pt>
    <dgm:pt modelId="{AFB1B5FB-6E65-4A59-9964-DDEAD1D5B0CD}">
      <dgm:prSet phldrT="[Text]"/>
      <dgm:spPr/>
      <dgm:t>
        <a:bodyPr/>
        <a:lstStyle/>
        <a:p>
          <a:r>
            <a: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Comparisons</a:t>
          </a:r>
          <a:endParaRPr lang="en-US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BA154F8-A326-4D7F-BD5F-1C2067EEB8B4}" type="parTrans" cxnId="{F41716AD-34CD-4F66-9D4D-F13923AF50D2}">
      <dgm:prSet/>
      <dgm:spPr/>
      <dgm:t>
        <a:bodyPr/>
        <a:lstStyle/>
        <a:p>
          <a:endParaRPr lang="en-US"/>
        </a:p>
      </dgm:t>
    </dgm:pt>
    <dgm:pt modelId="{F319808C-98E1-4AF0-B62C-F0EE4B0A6167}" type="sibTrans" cxnId="{F41716AD-34CD-4F66-9D4D-F13923AF50D2}">
      <dgm:prSet/>
      <dgm:spPr/>
      <dgm:t>
        <a:bodyPr/>
        <a:lstStyle/>
        <a:p>
          <a:endParaRPr lang="en-US"/>
        </a:p>
      </dgm:t>
    </dgm:pt>
    <dgm:pt modelId="{5AD02984-54D9-4A16-A48D-AA2B5EEED1C6}">
      <dgm:prSet phldrT="[Text]"/>
      <dgm:spPr/>
      <dgm:t>
        <a:bodyPr/>
        <a:lstStyle/>
        <a:p>
          <a:r>
            <a: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Decisions</a:t>
          </a:r>
          <a:endParaRPr lang="en-US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29D4A6A-A7B6-4DE5-A234-CD4BD708AC25}" type="parTrans" cxnId="{EEB062AE-5138-43D5-A343-731D8E1CA91B}">
      <dgm:prSet/>
      <dgm:spPr/>
      <dgm:t>
        <a:bodyPr/>
        <a:lstStyle/>
        <a:p>
          <a:endParaRPr lang="en-US"/>
        </a:p>
      </dgm:t>
    </dgm:pt>
    <dgm:pt modelId="{3FF54524-B907-404F-B950-674CB4DA3F9C}" type="sibTrans" cxnId="{EEB062AE-5138-43D5-A343-731D8E1CA91B}">
      <dgm:prSet/>
      <dgm:spPr/>
      <dgm:t>
        <a:bodyPr/>
        <a:lstStyle/>
        <a:p>
          <a:endParaRPr lang="en-US"/>
        </a:p>
      </dgm:t>
    </dgm:pt>
    <dgm:pt modelId="{3A5B4B97-C5CB-4D58-9CD8-EE373098BA19}">
      <dgm:prSet phldrT="[Text]"/>
      <dgm:spPr/>
      <dgm:t>
        <a:bodyPr/>
        <a:lstStyle/>
        <a:p>
          <a:r>
            <a:rPr lang="en-US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Analysis</a:t>
          </a:r>
          <a:endParaRPr lang="en-US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9F168A5-B199-45A7-8615-5434A656AF2C}" type="parTrans" cxnId="{8DC382FE-4750-4D59-A10D-66B6B81CA754}">
      <dgm:prSet/>
      <dgm:spPr/>
      <dgm:t>
        <a:bodyPr/>
        <a:lstStyle/>
        <a:p>
          <a:endParaRPr lang="en-US"/>
        </a:p>
      </dgm:t>
    </dgm:pt>
    <dgm:pt modelId="{C8125A76-014C-4E60-B34F-7E1F845BFF98}" type="sibTrans" cxnId="{8DC382FE-4750-4D59-A10D-66B6B81CA754}">
      <dgm:prSet/>
      <dgm:spPr/>
      <dgm:t>
        <a:bodyPr/>
        <a:lstStyle/>
        <a:p>
          <a:endParaRPr lang="en-US"/>
        </a:p>
      </dgm:t>
    </dgm:pt>
    <dgm:pt modelId="{50B313EB-523A-4F99-9BA3-36545DB9FAE1}">
      <dgm:prSet phldrT="[Text]"/>
      <dgm:spPr/>
      <dgm:t>
        <a:bodyPr/>
        <a:lstStyle/>
        <a:p>
          <a:r>
            <a:rPr lang="en-US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Framework</a:t>
          </a:r>
          <a:endParaRPr lang="en-US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245F984-CB15-4E58-8E4B-C3F64246C675}" type="parTrans" cxnId="{3F27ACB4-677F-4ED0-B0F0-3BF8CFF10637}">
      <dgm:prSet/>
      <dgm:spPr/>
      <dgm:t>
        <a:bodyPr/>
        <a:lstStyle/>
        <a:p>
          <a:endParaRPr lang="en-US"/>
        </a:p>
      </dgm:t>
    </dgm:pt>
    <dgm:pt modelId="{DA92DFB5-8A13-443F-8525-F628831B8119}" type="sibTrans" cxnId="{3F27ACB4-677F-4ED0-B0F0-3BF8CFF10637}">
      <dgm:prSet/>
      <dgm:spPr/>
      <dgm:t>
        <a:bodyPr/>
        <a:lstStyle/>
        <a:p>
          <a:endParaRPr lang="en-US"/>
        </a:p>
      </dgm:t>
    </dgm:pt>
    <dgm:pt modelId="{25697521-BB2F-4A5B-9F5C-F85B40FF6057}" type="pres">
      <dgm:prSet presAssocID="{BB095194-A7C7-4964-BFC1-19BB70E2EF92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7B110AB-5CC2-47F7-91A8-4DA3D9A95179}" type="pres">
      <dgm:prSet presAssocID="{8D4886AA-7A7B-47E9-9557-3AA0CC8531BC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6F1C749-81E8-4E06-8D44-C3B8066892A1}" type="pres">
      <dgm:prSet presAssocID="{8D4886AA-7A7B-47E9-9557-3AA0CC8531BC}" presName="spNode" presStyleCnt="0"/>
      <dgm:spPr/>
    </dgm:pt>
    <dgm:pt modelId="{C949C30D-6931-4D3E-8CB4-5D2A4EE6E2A9}" type="pres">
      <dgm:prSet presAssocID="{41A380D3-32D7-4FF8-80C7-F0F881253C26}" presName="sibTrans" presStyleLbl="sibTrans1D1" presStyleIdx="0" presStyleCnt="6"/>
      <dgm:spPr/>
      <dgm:t>
        <a:bodyPr/>
        <a:lstStyle/>
        <a:p>
          <a:endParaRPr lang="en-US"/>
        </a:p>
      </dgm:t>
    </dgm:pt>
    <dgm:pt modelId="{49C6AE0B-A09A-4171-A59F-B2F4B870E838}" type="pres">
      <dgm:prSet presAssocID="{50B313EB-523A-4F99-9BA3-36545DB9FAE1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FDDC315-4447-47F2-A389-F77130BCAD10}" type="pres">
      <dgm:prSet presAssocID="{50B313EB-523A-4F99-9BA3-36545DB9FAE1}" presName="spNode" presStyleCnt="0"/>
      <dgm:spPr/>
    </dgm:pt>
    <dgm:pt modelId="{E75BCF66-FB00-4E86-8B2D-AC8CD6886BD0}" type="pres">
      <dgm:prSet presAssocID="{DA92DFB5-8A13-443F-8525-F628831B8119}" presName="sibTrans" presStyleLbl="sibTrans1D1" presStyleIdx="1" presStyleCnt="6"/>
      <dgm:spPr/>
      <dgm:t>
        <a:bodyPr/>
        <a:lstStyle/>
        <a:p>
          <a:endParaRPr lang="en-US"/>
        </a:p>
      </dgm:t>
    </dgm:pt>
    <dgm:pt modelId="{AF690E25-1E1C-4CFF-9190-0D081B4F9296}" type="pres">
      <dgm:prSet presAssocID="{D83EE2C2-B0A9-468C-858C-28FD25BF12CF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27C30BF-B2EE-47B6-8CA1-A5E6B8A26525}" type="pres">
      <dgm:prSet presAssocID="{D83EE2C2-B0A9-468C-858C-28FD25BF12CF}" presName="spNode" presStyleCnt="0"/>
      <dgm:spPr/>
    </dgm:pt>
    <dgm:pt modelId="{A77B0B1B-B126-451D-8EE3-57A3A4DA9E54}" type="pres">
      <dgm:prSet presAssocID="{A8554832-1D33-4729-96F4-E035C1A93FB8}" presName="sibTrans" presStyleLbl="sibTrans1D1" presStyleIdx="2" presStyleCnt="6"/>
      <dgm:spPr/>
      <dgm:t>
        <a:bodyPr/>
        <a:lstStyle/>
        <a:p>
          <a:endParaRPr lang="en-US"/>
        </a:p>
      </dgm:t>
    </dgm:pt>
    <dgm:pt modelId="{A537E8D6-59BA-413D-8A0D-897489CE0FD0}" type="pres">
      <dgm:prSet presAssocID="{AFB1B5FB-6E65-4A59-9964-DDEAD1D5B0CD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B7D733D-763E-467F-92F6-655FCFC30437}" type="pres">
      <dgm:prSet presAssocID="{AFB1B5FB-6E65-4A59-9964-DDEAD1D5B0CD}" presName="spNode" presStyleCnt="0"/>
      <dgm:spPr/>
    </dgm:pt>
    <dgm:pt modelId="{45CED1B5-01CB-43B5-ADDC-B8DBC51F3D84}" type="pres">
      <dgm:prSet presAssocID="{F319808C-98E1-4AF0-B62C-F0EE4B0A6167}" presName="sibTrans" presStyleLbl="sibTrans1D1" presStyleIdx="3" presStyleCnt="6"/>
      <dgm:spPr/>
      <dgm:t>
        <a:bodyPr/>
        <a:lstStyle/>
        <a:p>
          <a:endParaRPr lang="en-US"/>
        </a:p>
      </dgm:t>
    </dgm:pt>
    <dgm:pt modelId="{FC70E600-2B14-4519-807D-5B45AB641AD6}" type="pres">
      <dgm:prSet presAssocID="{3A5B4B97-C5CB-4D58-9CD8-EE373098BA19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5F57C7D-8EB2-41EC-AD3C-058D25EFBF46}" type="pres">
      <dgm:prSet presAssocID="{3A5B4B97-C5CB-4D58-9CD8-EE373098BA19}" presName="spNode" presStyleCnt="0"/>
      <dgm:spPr/>
    </dgm:pt>
    <dgm:pt modelId="{E5A95419-92DB-4DBD-8CA0-EC5EF8F24789}" type="pres">
      <dgm:prSet presAssocID="{C8125A76-014C-4E60-B34F-7E1F845BFF98}" presName="sibTrans" presStyleLbl="sibTrans1D1" presStyleIdx="4" presStyleCnt="6"/>
      <dgm:spPr/>
      <dgm:t>
        <a:bodyPr/>
        <a:lstStyle/>
        <a:p>
          <a:endParaRPr lang="en-US"/>
        </a:p>
      </dgm:t>
    </dgm:pt>
    <dgm:pt modelId="{CF08659A-78F7-4F33-B0F6-D950CD63F088}" type="pres">
      <dgm:prSet presAssocID="{5AD02984-54D9-4A16-A48D-AA2B5EEED1C6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300B79C-21F5-47CA-A58F-E936524BC629}" type="pres">
      <dgm:prSet presAssocID="{5AD02984-54D9-4A16-A48D-AA2B5EEED1C6}" presName="spNode" presStyleCnt="0"/>
      <dgm:spPr/>
    </dgm:pt>
    <dgm:pt modelId="{7DAE9C8B-1412-470B-B5CD-2955599D55D5}" type="pres">
      <dgm:prSet presAssocID="{3FF54524-B907-404F-B950-674CB4DA3F9C}" presName="sibTrans" presStyleLbl="sibTrans1D1" presStyleIdx="5" presStyleCnt="6"/>
      <dgm:spPr/>
      <dgm:t>
        <a:bodyPr/>
        <a:lstStyle/>
        <a:p>
          <a:endParaRPr lang="en-US"/>
        </a:p>
      </dgm:t>
    </dgm:pt>
  </dgm:ptLst>
  <dgm:cxnLst>
    <dgm:cxn modelId="{1AA7DECA-F3C0-4763-A87E-A0330C71E47B}" type="presOf" srcId="{3A5B4B97-C5CB-4D58-9CD8-EE373098BA19}" destId="{FC70E600-2B14-4519-807D-5B45AB641AD6}" srcOrd="0" destOrd="0" presId="urn:microsoft.com/office/officeart/2005/8/layout/cycle5"/>
    <dgm:cxn modelId="{5EFAFC2D-7EE2-4935-9502-C3935AFC4EE4}" type="presOf" srcId="{C8125A76-014C-4E60-B34F-7E1F845BFF98}" destId="{E5A95419-92DB-4DBD-8CA0-EC5EF8F24789}" srcOrd="0" destOrd="0" presId="urn:microsoft.com/office/officeart/2005/8/layout/cycle5"/>
    <dgm:cxn modelId="{3F27ACB4-677F-4ED0-B0F0-3BF8CFF10637}" srcId="{BB095194-A7C7-4964-BFC1-19BB70E2EF92}" destId="{50B313EB-523A-4F99-9BA3-36545DB9FAE1}" srcOrd="1" destOrd="0" parTransId="{B245F984-CB15-4E58-8E4B-C3F64246C675}" sibTransId="{DA92DFB5-8A13-443F-8525-F628831B8119}"/>
    <dgm:cxn modelId="{CF60DDAD-7112-4FC5-9361-9FD2ACA33D4A}" type="presOf" srcId="{AFB1B5FB-6E65-4A59-9964-DDEAD1D5B0CD}" destId="{A537E8D6-59BA-413D-8A0D-897489CE0FD0}" srcOrd="0" destOrd="0" presId="urn:microsoft.com/office/officeart/2005/8/layout/cycle5"/>
    <dgm:cxn modelId="{8DB3DDAD-8F51-4423-AB89-1038D57D72B1}" srcId="{BB095194-A7C7-4964-BFC1-19BB70E2EF92}" destId="{D83EE2C2-B0A9-468C-858C-28FD25BF12CF}" srcOrd="2" destOrd="0" parTransId="{2A61DC74-8ACA-4B7C-81C0-CD84554E1A95}" sibTransId="{A8554832-1D33-4729-96F4-E035C1A93FB8}"/>
    <dgm:cxn modelId="{ECA4EB4D-BCAD-446C-9A4E-295925F25093}" type="presOf" srcId="{D83EE2C2-B0A9-468C-858C-28FD25BF12CF}" destId="{AF690E25-1E1C-4CFF-9190-0D081B4F9296}" srcOrd="0" destOrd="0" presId="urn:microsoft.com/office/officeart/2005/8/layout/cycle5"/>
    <dgm:cxn modelId="{48CB0931-B8F6-4E3E-9A97-6C5ABB8E6B5E}" type="presOf" srcId="{3FF54524-B907-404F-B950-674CB4DA3F9C}" destId="{7DAE9C8B-1412-470B-B5CD-2955599D55D5}" srcOrd="0" destOrd="0" presId="urn:microsoft.com/office/officeart/2005/8/layout/cycle5"/>
    <dgm:cxn modelId="{585251A5-A254-4BF4-82F2-3EFD5BB8EF0A}" type="presOf" srcId="{BB095194-A7C7-4964-BFC1-19BB70E2EF92}" destId="{25697521-BB2F-4A5B-9F5C-F85B40FF6057}" srcOrd="0" destOrd="0" presId="urn:microsoft.com/office/officeart/2005/8/layout/cycle5"/>
    <dgm:cxn modelId="{D91392A2-764D-403C-9DAC-E50C29639080}" type="presOf" srcId="{50B313EB-523A-4F99-9BA3-36545DB9FAE1}" destId="{49C6AE0B-A09A-4171-A59F-B2F4B870E838}" srcOrd="0" destOrd="0" presId="urn:microsoft.com/office/officeart/2005/8/layout/cycle5"/>
    <dgm:cxn modelId="{AF544795-5C4F-49C4-A4A1-AED74A1E72D7}" type="presOf" srcId="{DA92DFB5-8A13-443F-8525-F628831B8119}" destId="{E75BCF66-FB00-4E86-8B2D-AC8CD6886BD0}" srcOrd="0" destOrd="0" presId="urn:microsoft.com/office/officeart/2005/8/layout/cycle5"/>
    <dgm:cxn modelId="{EEB062AE-5138-43D5-A343-731D8E1CA91B}" srcId="{BB095194-A7C7-4964-BFC1-19BB70E2EF92}" destId="{5AD02984-54D9-4A16-A48D-AA2B5EEED1C6}" srcOrd="5" destOrd="0" parTransId="{D29D4A6A-A7B6-4DE5-A234-CD4BD708AC25}" sibTransId="{3FF54524-B907-404F-B950-674CB4DA3F9C}"/>
    <dgm:cxn modelId="{58D4A6D6-2EBD-4E20-AB3F-8027715B88F9}" type="presOf" srcId="{5AD02984-54D9-4A16-A48D-AA2B5EEED1C6}" destId="{CF08659A-78F7-4F33-B0F6-D950CD63F088}" srcOrd="0" destOrd="0" presId="urn:microsoft.com/office/officeart/2005/8/layout/cycle5"/>
    <dgm:cxn modelId="{60FA2D63-D2C1-41AC-AE23-D73DAAF5888A}" type="presOf" srcId="{41A380D3-32D7-4FF8-80C7-F0F881253C26}" destId="{C949C30D-6931-4D3E-8CB4-5D2A4EE6E2A9}" srcOrd="0" destOrd="0" presId="urn:microsoft.com/office/officeart/2005/8/layout/cycle5"/>
    <dgm:cxn modelId="{F9FFA5FE-F2BD-402B-A8A6-6E82B05AE6FE}" type="presOf" srcId="{A8554832-1D33-4729-96F4-E035C1A93FB8}" destId="{A77B0B1B-B126-451D-8EE3-57A3A4DA9E54}" srcOrd="0" destOrd="0" presId="urn:microsoft.com/office/officeart/2005/8/layout/cycle5"/>
    <dgm:cxn modelId="{3A92AE2A-C7EC-4566-9A3B-80E0D27865BD}" type="presOf" srcId="{F319808C-98E1-4AF0-B62C-F0EE4B0A6167}" destId="{45CED1B5-01CB-43B5-ADDC-B8DBC51F3D84}" srcOrd="0" destOrd="0" presId="urn:microsoft.com/office/officeart/2005/8/layout/cycle5"/>
    <dgm:cxn modelId="{B953AD95-56E7-48BC-AA6A-D721D539D5C0}" srcId="{BB095194-A7C7-4964-BFC1-19BB70E2EF92}" destId="{8D4886AA-7A7B-47E9-9557-3AA0CC8531BC}" srcOrd="0" destOrd="0" parTransId="{F4CCFD66-CFFD-48F0-A82C-E4892416F5AE}" sibTransId="{41A380D3-32D7-4FF8-80C7-F0F881253C26}"/>
    <dgm:cxn modelId="{1E258FC2-CB84-4693-B052-103ECBCA88E6}" type="presOf" srcId="{8D4886AA-7A7B-47E9-9557-3AA0CC8531BC}" destId="{B7B110AB-5CC2-47F7-91A8-4DA3D9A95179}" srcOrd="0" destOrd="0" presId="urn:microsoft.com/office/officeart/2005/8/layout/cycle5"/>
    <dgm:cxn modelId="{F41716AD-34CD-4F66-9D4D-F13923AF50D2}" srcId="{BB095194-A7C7-4964-BFC1-19BB70E2EF92}" destId="{AFB1B5FB-6E65-4A59-9964-DDEAD1D5B0CD}" srcOrd="3" destOrd="0" parTransId="{7BA154F8-A326-4D7F-BD5F-1C2067EEB8B4}" sibTransId="{F319808C-98E1-4AF0-B62C-F0EE4B0A6167}"/>
    <dgm:cxn modelId="{8DC382FE-4750-4D59-A10D-66B6B81CA754}" srcId="{BB095194-A7C7-4964-BFC1-19BB70E2EF92}" destId="{3A5B4B97-C5CB-4D58-9CD8-EE373098BA19}" srcOrd="4" destOrd="0" parTransId="{29F168A5-B199-45A7-8615-5434A656AF2C}" sibTransId="{C8125A76-014C-4E60-B34F-7E1F845BFF98}"/>
    <dgm:cxn modelId="{D999C1CD-230C-4DCA-9A91-3487C716ABA5}" type="presParOf" srcId="{25697521-BB2F-4A5B-9F5C-F85B40FF6057}" destId="{B7B110AB-5CC2-47F7-91A8-4DA3D9A95179}" srcOrd="0" destOrd="0" presId="urn:microsoft.com/office/officeart/2005/8/layout/cycle5"/>
    <dgm:cxn modelId="{ED004CBD-3078-41DC-A695-C0A53C24469F}" type="presParOf" srcId="{25697521-BB2F-4A5B-9F5C-F85B40FF6057}" destId="{26F1C749-81E8-4E06-8D44-C3B8066892A1}" srcOrd="1" destOrd="0" presId="urn:microsoft.com/office/officeart/2005/8/layout/cycle5"/>
    <dgm:cxn modelId="{E26CE1C2-CFC2-4EF5-A14B-AABBDD106CDA}" type="presParOf" srcId="{25697521-BB2F-4A5B-9F5C-F85B40FF6057}" destId="{C949C30D-6931-4D3E-8CB4-5D2A4EE6E2A9}" srcOrd="2" destOrd="0" presId="urn:microsoft.com/office/officeart/2005/8/layout/cycle5"/>
    <dgm:cxn modelId="{F468705B-68C1-4881-8A46-755B67606933}" type="presParOf" srcId="{25697521-BB2F-4A5B-9F5C-F85B40FF6057}" destId="{49C6AE0B-A09A-4171-A59F-B2F4B870E838}" srcOrd="3" destOrd="0" presId="urn:microsoft.com/office/officeart/2005/8/layout/cycle5"/>
    <dgm:cxn modelId="{EC4B9D5C-731A-4077-BF84-16A6D0FCF247}" type="presParOf" srcId="{25697521-BB2F-4A5B-9F5C-F85B40FF6057}" destId="{1FDDC315-4447-47F2-A389-F77130BCAD10}" srcOrd="4" destOrd="0" presId="urn:microsoft.com/office/officeart/2005/8/layout/cycle5"/>
    <dgm:cxn modelId="{EB9CC297-87D0-424B-B9C7-A245D9C5DD2B}" type="presParOf" srcId="{25697521-BB2F-4A5B-9F5C-F85B40FF6057}" destId="{E75BCF66-FB00-4E86-8B2D-AC8CD6886BD0}" srcOrd="5" destOrd="0" presId="urn:microsoft.com/office/officeart/2005/8/layout/cycle5"/>
    <dgm:cxn modelId="{5C1B426A-93B3-4026-BC73-94469EFA0909}" type="presParOf" srcId="{25697521-BB2F-4A5B-9F5C-F85B40FF6057}" destId="{AF690E25-1E1C-4CFF-9190-0D081B4F9296}" srcOrd="6" destOrd="0" presId="urn:microsoft.com/office/officeart/2005/8/layout/cycle5"/>
    <dgm:cxn modelId="{F2FAD706-DEF4-4EFD-B830-920936ED85A6}" type="presParOf" srcId="{25697521-BB2F-4A5B-9F5C-F85B40FF6057}" destId="{D27C30BF-B2EE-47B6-8CA1-A5E6B8A26525}" srcOrd="7" destOrd="0" presId="urn:microsoft.com/office/officeart/2005/8/layout/cycle5"/>
    <dgm:cxn modelId="{5B7937B1-7E95-4E0A-BF77-2923274B9A0D}" type="presParOf" srcId="{25697521-BB2F-4A5B-9F5C-F85B40FF6057}" destId="{A77B0B1B-B126-451D-8EE3-57A3A4DA9E54}" srcOrd="8" destOrd="0" presId="urn:microsoft.com/office/officeart/2005/8/layout/cycle5"/>
    <dgm:cxn modelId="{8CDFCC90-1AFC-4B4A-98BF-4173F472A696}" type="presParOf" srcId="{25697521-BB2F-4A5B-9F5C-F85B40FF6057}" destId="{A537E8D6-59BA-413D-8A0D-897489CE0FD0}" srcOrd="9" destOrd="0" presId="urn:microsoft.com/office/officeart/2005/8/layout/cycle5"/>
    <dgm:cxn modelId="{6BD2F29F-6480-4E88-B530-F35A683E415C}" type="presParOf" srcId="{25697521-BB2F-4A5B-9F5C-F85B40FF6057}" destId="{AB7D733D-763E-467F-92F6-655FCFC30437}" srcOrd="10" destOrd="0" presId="urn:microsoft.com/office/officeart/2005/8/layout/cycle5"/>
    <dgm:cxn modelId="{00199B8B-4F34-465B-A7A0-3B4E7DE5470A}" type="presParOf" srcId="{25697521-BB2F-4A5B-9F5C-F85B40FF6057}" destId="{45CED1B5-01CB-43B5-ADDC-B8DBC51F3D84}" srcOrd="11" destOrd="0" presId="urn:microsoft.com/office/officeart/2005/8/layout/cycle5"/>
    <dgm:cxn modelId="{1B2E647B-B631-4E91-B1A2-F4E03FC2E7AE}" type="presParOf" srcId="{25697521-BB2F-4A5B-9F5C-F85B40FF6057}" destId="{FC70E600-2B14-4519-807D-5B45AB641AD6}" srcOrd="12" destOrd="0" presId="urn:microsoft.com/office/officeart/2005/8/layout/cycle5"/>
    <dgm:cxn modelId="{B3C92F42-7088-4C22-BD6F-862723FEB436}" type="presParOf" srcId="{25697521-BB2F-4A5B-9F5C-F85B40FF6057}" destId="{E5F57C7D-8EB2-41EC-AD3C-058D25EFBF46}" srcOrd="13" destOrd="0" presId="urn:microsoft.com/office/officeart/2005/8/layout/cycle5"/>
    <dgm:cxn modelId="{F4594485-D7C8-4299-A003-B17205199B9C}" type="presParOf" srcId="{25697521-BB2F-4A5B-9F5C-F85B40FF6057}" destId="{E5A95419-92DB-4DBD-8CA0-EC5EF8F24789}" srcOrd="14" destOrd="0" presId="urn:microsoft.com/office/officeart/2005/8/layout/cycle5"/>
    <dgm:cxn modelId="{6AF44471-223E-4B01-BBE8-F5D7301F81FD}" type="presParOf" srcId="{25697521-BB2F-4A5B-9F5C-F85B40FF6057}" destId="{CF08659A-78F7-4F33-B0F6-D950CD63F088}" srcOrd="15" destOrd="0" presId="urn:microsoft.com/office/officeart/2005/8/layout/cycle5"/>
    <dgm:cxn modelId="{F4D8B9F2-742D-4061-93A6-FB7475A3207D}" type="presParOf" srcId="{25697521-BB2F-4A5B-9F5C-F85B40FF6057}" destId="{2300B79C-21F5-47CA-A58F-E936524BC629}" srcOrd="16" destOrd="0" presId="urn:microsoft.com/office/officeart/2005/8/layout/cycle5"/>
    <dgm:cxn modelId="{F732FCA8-5A07-4675-A3BE-D7B3538847EB}" type="presParOf" srcId="{25697521-BB2F-4A5B-9F5C-F85B40FF6057}" destId="{7DAE9C8B-1412-470B-B5CD-2955599D55D5}" srcOrd="17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BB095194-A7C7-4964-BFC1-19BB70E2EF92}" type="doc">
      <dgm:prSet loTypeId="urn:microsoft.com/office/officeart/2005/8/layout/cycle5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D4886AA-7A7B-47E9-9557-3AA0CC8531BC}">
      <dgm:prSet phldrT="[Text]"/>
      <dgm:spPr/>
      <dgm:t>
        <a:bodyPr/>
        <a:lstStyle/>
        <a:p>
          <a:r>
            <a: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Strategy</a:t>
          </a:r>
          <a:endParaRPr lang="en-US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4CCFD66-CFFD-48F0-A82C-E4892416F5AE}" type="parTrans" cxnId="{B953AD95-56E7-48BC-AA6A-D721D539D5C0}">
      <dgm:prSet/>
      <dgm:spPr/>
      <dgm:t>
        <a:bodyPr/>
        <a:lstStyle/>
        <a:p>
          <a:endParaRPr lang="en-US"/>
        </a:p>
      </dgm:t>
    </dgm:pt>
    <dgm:pt modelId="{41A380D3-32D7-4FF8-80C7-F0F881253C26}" type="sibTrans" cxnId="{B953AD95-56E7-48BC-AA6A-D721D539D5C0}">
      <dgm:prSet/>
      <dgm:spPr/>
      <dgm:t>
        <a:bodyPr/>
        <a:lstStyle/>
        <a:p>
          <a:endParaRPr lang="en-US"/>
        </a:p>
      </dgm:t>
    </dgm:pt>
    <dgm:pt modelId="{D83EE2C2-B0A9-468C-858C-28FD25BF12CF}">
      <dgm:prSet phldrT="[Text]"/>
      <dgm:spPr/>
      <dgm:t>
        <a:bodyPr/>
        <a:lstStyle/>
        <a:p>
          <a:r>
            <a: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Results</a:t>
          </a:r>
          <a:endParaRPr lang="en-US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A61DC74-8ACA-4B7C-81C0-CD84554E1A95}" type="parTrans" cxnId="{8DB3DDAD-8F51-4423-AB89-1038D57D72B1}">
      <dgm:prSet/>
      <dgm:spPr/>
      <dgm:t>
        <a:bodyPr/>
        <a:lstStyle/>
        <a:p>
          <a:endParaRPr lang="en-US"/>
        </a:p>
      </dgm:t>
    </dgm:pt>
    <dgm:pt modelId="{A8554832-1D33-4729-96F4-E035C1A93FB8}" type="sibTrans" cxnId="{8DB3DDAD-8F51-4423-AB89-1038D57D72B1}">
      <dgm:prSet/>
      <dgm:spPr/>
      <dgm:t>
        <a:bodyPr/>
        <a:lstStyle/>
        <a:p>
          <a:endParaRPr lang="en-US"/>
        </a:p>
      </dgm:t>
    </dgm:pt>
    <dgm:pt modelId="{AFB1B5FB-6E65-4A59-9964-DDEAD1D5B0CD}">
      <dgm:prSet phldrT="[Text]"/>
      <dgm:spPr/>
      <dgm:t>
        <a:bodyPr/>
        <a:lstStyle/>
        <a:p>
          <a:r>
            <a: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Comparisons</a:t>
          </a:r>
          <a:endParaRPr lang="en-US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BA154F8-A326-4D7F-BD5F-1C2067EEB8B4}" type="parTrans" cxnId="{F41716AD-34CD-4F66-9D4D-F13923AF50D2}">
      <dgm:prSet/>
      <dgm:spPr/>
      <dgm:t>
        <a:bodyPr/>
        <a:lstStyle/>
        <a:p>
          <a:endParaRPr lang="en-US"/>
        </a:p>
      </dgm:t>
    </dgm:pt>
    <dgm:pt modelId="{F319808C-98E1-4AF0-B62C-F0EE4B0A6167}" type="sibTrans" cxnId="{F41716AD-34CD-4F66-9D4D-F13923AF50D2}">
      <dgm:prSet/>
      <dgm:spPr/>
      <dgm:t>
        <a:bodyPr/>
        <a:lstStyle/>
        <a:p>
          <a:endParaRPr lang="en-US"/>
        </a:p>
      </dgm:t>
    </dgm:pt>
    <dgm:pt modelId="{5AD02984-54D9-4A16-A48D-AA2B5EEED1C6}">
      <dgm:prSet phldrT="[Text]"/>
      <dgm:spPr/>
      <dgm:t>
        <a:bodyPr/>
        <a:lstStyle/>
        <a:p>
          <a:r>
            <a: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Decisions</a:t>
          </a:r>
          <a:endParaRPr lang="en-US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29D4A6A-A7B6-4DE5-A234-CD4BD708AC25}" type="parTrans" cxnId="{EEB062AE-5138-43D5-A343-731D8E1CA91B}">
      <dgm:prSet/>
      <dgm:spPr/>
      <dgm:t>
        <a:bodyPr/>
        <a:lstStyle/>
        <a:p>
          <a:endParaRPr lang="en-US"/>
        </a:p>
      </dgm:t>
    </dgm:pt>
    <dgm:pt modelId="{3FF54524-B907-404F-B950-674CB4DA3F9C}" type="sibTrans" cxnId="{EEB062AE-5138-43D5-A343-731D8E1CA91B}">
      <dgm:prSet/>
      <dgm:spPr/>
      <dgm:t>
        <a:bodyPr/>
        <a:lstStyle/>
        <a:p>
          <a:endParaRPr lang="en-US"/>
        </a:p>
      </dgm:t>
    </dgm:pt>
    <dgm:pt modelId="{3A5B4B97-C5CB-4D58-9CD8-EE373098BA19}">
      <dgm:prSet phldrT="[Text]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en-US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Analysis</a:t>
          </a:r>
          <a:endParaRPr lang="en-US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9F168A5-B199-45A7-8615-5434A656AF2C}" type="parTrans" cxnId="{8DC382FE-4750-4D59-A10D-66B6B81CA754}">
      <dgm:prSet/>
      <dgm:spPr/>
      <dgm:t>
        <a:bodyPr/>
        <a:lstStyle/>
        <a:p>
          <a:endParaRPr lang="en-US"/>
        </a:p>
      </dgm:t>
    </dgm:pt>
    <dgm:pt modelId="{C8125A76-014C-4E60-B34F-7E1F845BFF98}" type="sibTrans" cxnId="{8DC382FE-4750-4D59-A10D-66B6B81CA754}">
      <dgm:prSet/>
      <dgm:spPr/>
      <dgm:t>
        <a:bodyPr/>
        <a:lstStyle/>
        <a:p>
          <a:endParaRPr lang="en-US"/>
        </a:p>
      </dgm:t>
    </dgm:pt>
    <dgm:pt modelId="{50B313EB-523A-4F99-9BA3-36545DB9FAE1}">
      <dgm:prSet phldrT="[Text]"/>
      <dgm:spPr/>
      <dgm:t>
        <a:bodyPr/>
        <a:lstStyle/>
        <a:p>
          <a:r>
            <a:rPr lang="en-US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Framework</a:t>
          </a:r>
          <a:endParaRPr lang="en-US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245F984-CB15-4E58-8E4B-C3F64246C675}" type="parTrans" cxnId="{3F27ACB4-677F-4ED0-B0F0-3BF8CFF10637}">
      <dgm:prSet/>
      <dgm:spPr/>
      <dgm:t>
        <a:bodyPr/>
        <a:lstStyle/>
        <a:p>
          <a:endParaRPr lang="en-US"/>
        </a:p>
      </dgm:t>
    </dgm:pt>
    <dgm:pt modelId="{DA92DFB5-8A13-443F-8525-F628831B8119}" type="sibTrans" cxnId="{3F27ACB4-677F-4ED0-B0F0-3BF8CFF10637}">
      <dgm:prSet/>
      <dgm:spPr/>
      <dgm:t>
        <a:bodyPr/>
        <a:lstStyle/>
        <a:p>
          <a:endParaRPr lang="en-US"/>
        </a:p>
      </dgm:t>
    </dgm:pt>
    <dgm:pt modelId="{25697521-BB2F-4A5B-9F5C-F85B40FF6057}" type="pres">
      <dgm:prSet presAssocID="{BB095194-A7C7-4964-BFC1-19BB70E2EF92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7B110AB-5CC2-47F7-91A8-4DA3D9A95179}" type="pres">
      <dgm:prSet presAssocID="{8D4886AA-7A7B-47E9-9557-3AA0CC8531BC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6F1C749-81E8-4E06-8D44-C3B8066892A1}" type="pres">
      <dgm:prSet presAssocID="{8D4886AA-7A7B-47E9-9557-3AA0CC8531BC}" presName="spNode" presStyleCnt="0"/>
      <dgm:spPr/>
    </dgm:pt>
    <dgm:pt modelId="{C949C30D-6931-4D3E-8CB4-5D2A4EE6E2A9}" type="pres">
      <dgm:prSet presAssocID="{41A380D3-32D7-4FF8-80C7-F0F881253C26}" presName="sibTrans" presStyleLbl="sibTrans1D1" presStyleIdx="0" presStyleCnt="6"/>
      <dgm:spPr/>
      <dgm:t>
        <a:bodyPr/>
        <a:lstStyle/>
        <a:p>
          <a:endParaRPr lang="en-US"/>
        </a:p>
      </dgm:t>
    </dgm:pt>
    <dgm:pt modelId="{49C6AE0B-A09A-4171-A59F-B2F4B870E838}" type="pres">
      <dgm:prSet presAssocID="{50B313EB-523A-4F99-9BA3-36545DB9FAE1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FDDC315-4447-47F2-A389-F77130BCAD10}" type="pres">
      <dgm:prSet presAssocID="{50B313EB-523A-4F99-9BA3-36545DB9FAE1}" presName="spNode" presStyleCnt="0"/>
      <dgm:spPr/>
    </dgm:pt>
    <dgm:pt modelId="{E75BCF66-FB00-4E86-8B2D-AC8CD6886BD0}" type="pres">
      <dgm:prSet presAssocID="{DA92DFB5-8A13-443F-8525-F628831B8119}" presName="sibTrans" presStyleLbl="sibTrans1D1" presStyleIdx="1" presStyleCnt="6"/>
      <dgm:spPr/>
      <dgm:t>
        <a:bodyPr/>
        <a:lstStyle/>
        <a:p>
          <a:endParaRPr lang="en-US"/>
        </a:p>
      </dgm:t>
    </dgm:pt>
    <dgm:pt modelId="{AF690E25-1E1C-4CFF-9190-0D081B4F9296}" type="pres">
      <dgm:prSet presAssocID="{D83EE2C2-B0A9-468C-858C-28FD25BF12CF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27C30BF-B2EE-47B6-8CA1-A5E6B8A26525}" type="pres">
      <dgm:prSet presAssocID="{D83EE2C2-B0A9-468C-858C-28FD25BF12CF}" presName="spNode" presStyleCnt="0"/>
      <dgm:spPr/>
    </dgm:pt>
    <dgm:pt modelId="{A77B0B1B-B126-451D-8EE3-57A3A4DA9E54}" type="pres">
      <dgm:prSet presAssocID="{A8554832-1D33-4729-96F4-E035C1A93FB8}" presName="sibTrans" presStyleLbl="sibTrans1D1" presStyleIdx="2" presStyleCnt="6"/>
      <dgm:spPr/>
      <dgm:t>
        <a:bodyPr/>
        <a:lstStyle/>
        <a:p>
          <a:endParaRPr lang="en-US"/>
        </a:p>
      </dgm:t>
    </dgm:pt>
    <dgm:pt modelId="{A537E8D6-59BA-413D-8A0D-897489CE0FD0}" type="pres">
      <dgm:prSet presAssocID="{AFB1B5FB-6E65-4A59-9964-DDEAD1D5B0CD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B7D733D-763E-467F-92F6-655FCFC30437}" type="pres">
      <dgm:prSet presAssocID="{AFB1B5FB-6E65-4A59-9964-DDEAD1D5B0CD}" presName="spNode" presStyleCnt="0"/>
      <dgm:spPr/>
    </dgm:pt>
    <dgm:pt modelId="{45CED1B5-01CB-43B5-ADDC-B8DBC51F3D84}" type="pres">
      <dgm:prSet presAssocID="{F319808C-98E1-4AF0-B62C-F0EE4B0A6167}" presName="sibTrans" presStyleLbl="sibTrans1D1" presStyleIdx="3" presStyleCnt="6"/>
      <dgm:spPr/>
      <dgm:t>
        <a:bodyPr/>
        <a:lstStyle/>
        <a:p>
          <a:endParaRPr lang="en-US"/>
        </a:p>
      </dgm:t>
    </dgm:pt>
    <dgm:pt modelId="{FC70E600-2B14-4519-807D-5B45AB641AD6}" type="pres">
      <dgm:prSet presAssocID="{3A5B4B97-C5CB-4D58-9CD8-EE373098BA19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5F57C7D-8EB2-41EC-AD3C-058D25EFBF46}" type="pres">
      <dgm:prSet presAssocID="{3A5B4B97-C5CB-4D58-9CD8-EE373098BA19}" presName="spNode" presStyleCnt="0"/>
      <dgm:spPr/>
    </dgm:pt>
    <dgm:pt modelId="{E5A95419-92DB-4DBD-8CA0-EC5EF8F24789}" type="pres">
      <dgm:prSet presAssocID="{C8125A76-014C-4E60-B34F-7E1F845BFF98}" presName="sibTrans" presStyleLbl="sibTrans1D1" presStyleIdx="4" presStyleCnt="6"/>
      <dgm:spPr/>
      <dgm:t>
        <a:bodyPr/>
        <a:lstStyle/>
        <a:p>
          <a:endParaRPr lang="en-US"/>
        </a:p>
      </dgm:t>
    </dgm:pt>
    <dgm:pt modelId="{CF08659A-78F7-4F33-B0F6-D950CD63F088}" type="pres">
      <dgm:prSet presAssocID="{5AD02984-54D9-4A16-A48D-AA2B5EEED1C6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300B79C-21F5-47CA-A58F-E936524BC629}" type="pres">
      <dgm:prSet presAssocID="{5AD02984-54D9-4A16-A48D-AA2B5EEED1C6}" presName="spNode" presStyleCnt="0"/>
      <dgm:spPr/>
    </dgm:pt>
    <dgm:pt modelId="{7DAE9C8B-1412-470B-B5CD-2955599D55D5}" type="pres">
      <dgm:prSet presAssocID="{3FF54524-B907-404F-B950-674CB4DA3F9C}" presName="sibTrans" presStyleLbl="sibTrans1D1" presStyleIdx="5" presStyleCnt="6"/>
      <dgm:spPr/>
      <dgm:t>
        <a:bodyPr/>
        <a:lstStyle/>
        <a:p>
          <a:endParaRPr lang="en-US"/>
        </a:p>
      </dgm:t>
    </dgm:pt>
  </dgm:ptLst>
  <dgm:cxnLst>
    <dgm:cxn modelId="{EEB062AE-5138-43D5-A343-731D8E1CA91B}" srcId="{BB095194-A7C7-4964-BFC1-19BB70E2EF92}" destId="{5AD02984-54D9-4A16-A48D-AA2B5EEED1C6}" srcOrd="5" destOrd="0" parTransId="{D29D4A6A-A7B6-4DE5-A234-CD4BD708AC25}" sibTransId="{3FF54524-B907-404F-B950-674CB4DA3F9C}"/>
    <dgm:cxn modelId="{8F6EED6F-81A0-468D-A82B-35EBAF83F087}" type="presOf" srcId="{F319808C-98E1-4AF0-B62C-F0EE4B0A6167}" destId="{45CED1B5-01CB-43B5-ADDC-B8DBC51F3D84}" srcOrd="0" destOrd="0" presId="urn:microsoft.com/office/officeart/2005/8/layout/cycle5"/>
    <dgm:cxn modelId="{3D48B66A-25A4-475C-8621-B7216BD9A937}" type="presOf" srcId="{3A5B4B97-C5CB-4D58-9CD8-EE373098BA19}" destId="{FC70E600-2B14-4519-807D-5B45AB641AD6}" srcOrd="0" destOrd="0" presId="urn:microsoft.com/office/officeart/2005/8/layout/cycle5"/>
    <dgm:cxn modelId="{B0FABE42-0412-4F8E-923D-C14A66335FC8}" type="presOf" srcId="{50B313EB-523A-4F99-9BA3-36545DB9FAE1}" destId="{49C6AE0B-A09A-4171-A59F-B2F4B870E838}" srcOrd="0" destOrd="0" presId="urn:microsoft.com/office/officeart/2005/8/layout/cycle5"/>
    <dgm:cxn modelId="{7D9AA966-3558-42A6-B16F-45BC4EC4687C}" type="presOf" srcId="{BB095194-A7C7-4964-BFC1-19BB70E2EF92}" destId="{25697521-BB2F-4A5B-9F5C-F85B40FF6057}" srcOrd="0" destOrd="0" presId="urn:microsoft.com/office/officeart/2005/8/layout/cycle5"/>
    <dgm:cxn modelId="{3F27ACB4-677F-4ED0-B0F0-3BF8CFF10637}" srcId="{BB095194-A7C7-4964-BFC1-19BB70E2EF92}" destId="{50B313EB-523A-4F99-9BA3-36545DB9FAE1}" srcOrd="1" destOrd="0" parTransId="{B245F984-CB15-4E58-8E4B-C3F64246C675}" sibTransId="{DA92DFB5-8A13-443F-8525-F628831B8119}"/>
    <dgm:cxn modelId="{301FA28B-BB7A-4816-95F8-875E682E5BE4}" type="presOf" srcId="{C8125A76-014C-4E60-B34F-7E1F845BFF98}" destId="{E5A95419-92DB-4DBD-8CA0-EC5EF8F24789}" srcOrd="0" destOrd="0" presId="urn:microsoft.com/office/officeart/2005/8/layout/cycle5"/>
    <dgm:cxn modelId="{8DC382FE-4750-4D59-A10D-66B6B81CA754}" srcId="{BB095194-A7C7-4964-BFC1-19BB70E2EF92}" destId="{3A5B4B97-C5CB-4D58-9CD8-EE373098BA19}" srcOrd="4" destOrd="0" parTransId="{29F168A5-B199-45A7-8615-5434A656AF2C}" sibTransId="{C8125A76-014C-4E60-B34F-7E1F845BFF98}"/>
    <dgm:cxn modelId="{3C1A7318-1871-4AED-9346-2803151DFE02}" type="presOf" srcId="{5AD02984-54D9-4A16-A48D-AA2B5EEED1C6}" destId="{CF08659A-78F7-4F33-B0F6-D950CD63F088}" srcOrd="0" destOrd="0" presId="urn:microsoft.com/office/officeart/2005/8/layout/cycle5"/>
    <dgm:cxn modelId="{EDE581A9-AAB5-4E21-9913-629174C27F31}" type="presOf" srcId="{41A380D3-32D7-4FF8-80C7-F0F881253C26}" destId="{C949C30D-6931-4D3E-8CB4-5D2A4EE6E2A9}" srcOrd="0" destOrd="0" presId="urn:microsoft.com/office/officeart/2005/8/layout/cycle5"/>
    <dgm:cxn modelId="{F41716AD-34CD-4F66-9D4D-F13923AF50D2}" srcId="{BB095194-A7C7-4964-BFC1-19BB70E2EF92}" destId="{AFB1B5FB-6E65-4A59-9964-DDEAD1D5B0CD}" srcOrd="3" destOrd="0" parTransId="{7BA154F8-A326-4D7F-BD5F-1C2067EEB8B4}" sibTransId="{F319808C-98E1-4AF0-B62C-F0EE4B0A6167}"/>
    <dgm:cxn modelId="{1A4DA9E4-A126-49AA-B4C2-EBDB72467AA3}" type="presOf" srcId="{D83EE2C2-B0A9-468C-858C-28FD25BF12CF}" destId="{AF690E25-1E1C-4CFF-9190-0D081B4F9296}" srcOrd="0" destOrd="0" presId="urn:microsoft.com/office/officeart/2005/8/layout/cycle5"/>
    <dgm:cxn modelId="{B953AD95-56E7-48BC-AA6A-D721D539D5C0}" srcId="{BB095194-A7C7-4964-BFC1-19BB70E2EF92}" destId="{8D4886AA-7A7B-47E9-9557-3AA0CC8531BC}" srcOrd="0" destOrd="0" parTransId="{F4CCFD66-CFFD-48F0-A82C-E4892416F5AE}" sibTransId="{41A380D3-32D7-4FF8-80C7-F0F881253C26}"/>
    <dgm:cxn modelId="{C9CB5CFD-4301-4C9B-AC1F-AB616CF38812}" type="presOf" srcId="{A8554832-1D33-4729-96F4-E035C1A93FB8}" destId="{A77B0B1B-B126-451D-8EE3-57A3A4DA9E54}" srcOrd="0" destOrd="0" presId="urn:microsoft.com/office/officeart/2005/8/layout/cycle5"/>
    <dgm:cxn modelId="{AF67A1FD-1222-41E8-B049-87EB62735EF5}" type="presOf" srcId="{AFB1B5FB-6E65-4A59-9964-DDEAD1D5B0CD}" destId="{A537E8D6-59BA-413D-8A0D-897489CE0FD0}" srcOrd="0" destOrd="0" presId="urn:microsoft.com/office/officeart/2005/8/layout/cycle5"/>
    <dgm:cxn modelId="{C3EFC5A9-FA3C-4886-9321-6CBD725C66E0}" type="presOf" srcId="{DA92DFB5-8A13-443F-8525-F628831B8119}" destId="{E75BCF66-FB00-4E86-8B2D-AC8CD6886BD0}" srcOrd="0" destOrd="0" presId="urn:microsoft.com/office/officeart/2005/8/layout/cycle5"/>
    <dgm:cxn modelId="{8DB3DDAD-8F51-4423-AB89-1038D57D72B1}" srcId="{BB095194-A7C7-4964-BFC1-19BB70E2EF92}" destId="{D83EE2C2-B0A9-468C-858C-28FD25BF12CF}" srcOrd="2" destOrd="0" parTransId="{2A61DC74-8ACA-4B7C-81C0-CD84554E1A95}" sibTransId="{A8554832-1D33-4729-96F4-E035C1A93FB8}"/>
    <dgm:cxn modelId="{F84D2209-2F67-43D6-AC4A-A089944901D3}" type="presOf" srcId="{8D4886AA-7A7B-47E9-9557-3AA0CC8531BC}" destId="{B7B110AB-5CC2-47F7-91A8-4DA3D9A95179}" srcOrd="0" destOrd="0" presId="urn:microsoft.com/office/officeart/2005/8/layout/cycle5"/>
    <dgm:cxn modelId="{820CF7C3-4286-4E3B-BA90-F00624EF7CCD}" type="presOf" srcId="{3FF54524-B907-404F-B950-674CB4DA3F9C}" destId="{7DAE9C8B-1412-470B-B5CD-2955599D55D5}" srcOrd="0" destOrd="0" presId="urn:microsoft.com/office/officeart/2005/8/layout/cycle5"/>
    <dgm:cxn modelId="{BD3B8E16-3B31-4B86-AE60-C319F7B08836}" type="presParOf" srcId="{25697521-BB2F-4A5B-9F5C-F85B40FF6057}" destId="{B7B110AB-5CC2-47F7-91A8-4DA3D9A95179}" srcOrd="0" destOrd="0" presId="urn:microsoft.com/office/officeart/2005/8/layout/cycle5"/>
    <dgm:cxn modelId="{D766806D-16F1-43AC-ABA6-DB8E037E0632}" type="presParOf" srcId="{25697521-BB2F-4A5B-9F5C-F85B40FF6057}" destId="{26F1C749-81E8-4E06-8D44-C3B8066892A1}" srcOrd="1" destOrd="0" presId="urn:microsoft.com/office/officeart/2005/8/layout/cycle5"/>
    <dgm:cxn modelId="{68F31E15-038D-4735-9A54-2A606A3C65A1}" type="presParOf" srcId="{25697521-BB2F-4A5B-9F5C-F85B40FF6057}" destId="{C949C30D-6931-4D3E-8CB4-5D2A4EE6E2A9}" srcOrd="2" destOrd="0" presId="urn:microsoft.com/office/officeart/2005/8/layout/cycle5"/>
    <dgm:cxn modelId="{19BA61FB-CD3B-4027-B504-7396F9DAD0E0}" type="presParOf" srcId="{25697521-BB2F-4A5B-9F5C-F85B40FF6057}" destId="{49C6AE0B-A09A-4171-A59F-B2F4B870E838}" srcOrd="3" destOrd="0" presId="urn:microsoft.com/office/officeart/2005/8/layout/cycle5"/>
    <dgm:cxn modelId="{A0243AD9-4781-4535-9EAB-A5F824228D25}" type="presParOf" srcId="{25697521-BB2F-4A5B-9F5C-F85B40FF6057}" destId="{1FDDC315-4447-47F2-A389-F77130BCAD10}" srcOrd="4" destOrd="0" presId="urn:microsoft.com/office/officeart/2005/8/layout/cycle5"/>
    <dgm:cxn modelId="{6480010D-1535-47BE-A561-6500BC3113E6}" type="presParOf" srcId="{25697521-BB2F-4A5B-9F5C-F85B40FF6057}" destId="{E75BCF66-FB00-4E86-8B2D-AC8CD6886BD0}" srcOrd="5" destOrd="0" presId="urn:microsoft.com/office/officeart/2005/8/layout/cycle5"/>
    <dgm:cxn modelId="{E7DEEA1F-93B2-44B1-8460-D04985F364A4}" type="presParOf" srcId="{25697521-BB2F-4A5B-9F5C-F85B40FF6057}" destId="{AF690E25-1E1C-4CFF-9190-0D081B4F9296}" srcOrd="6" destOrd="0" presId="urn:microsoft.com/office/officeart/2005/8/layout/cycle5"/>
    <dgm:cxn modelId="{A7247985-47D8-4E90-AC66-F148BCBDECAD}" type="presParOf" srcId="{25697521-BB2F-4A5B-9F5C-F85B40FF6057}" destId="{D27C30BF-B2EE-47B6-8CA1-A5E6B8A26525}" srcOrd="7" destOrd="0" presId="urn:microsoft.com/office/officeart/2005/8/layout/cycle5"/>
    <dgm:cxn modelId="{5A751BBC-CA03-47A7-9FA3-D4934696E0A1}" type="presParOf" srcId="{25697521-BB2F-4A5B-9F5C-F85B40FF6057}" destId="{A77B0B1B-B126-451D-8EE3-57A3A4DA9E54}" srcOrd="8" destOrd="0" presId="urn:microsoft.com/office/officeart/2005/8/layout/cycle5"/>
    <dgm:cxn modelId="{8885BD1A-43F7-489D-B9D8-8F7CEE4E5A27}" type="presParOf" srcId="{25697521-BB2F-4A5B-9F5C-F85B40FF6057}" destId="{A537E8D6-59BA-413D-8A0D-897489CE0FD0}" srcOrd="9" destOrd="0" presId="urn:microsoft.com/office/officeart/2005/8/layout/cycle5"/>
    <dgm:cxn modelId="{596201CC-14A1-4A2F-9DAF-500372FBD0AD}" type="presParOf" srcId="{25697521-BB2F-4A5B-9F5C-F85B40FF6057}" destId="{AB7D733D-763E-467F-92F6-655FCFC30437}" srcOrd="10" destOrd="0" presId="urn:microsoft.com/office/officeart/2005/8/layout/cycle5"/>
    <dgm:cxn modelId="{503DB158-4EB9-4E10-89E0-E5C3D60C98C6}" type="presParOf" srcId="{25697521-BB2F-4A5B-9F5C-F85B40FF6057}" destId="{45CED1B5-01CB-43B5-ADDC-B8DBC51F3D84}" srcOrd="11" destOrd="0" presId="urn:microsoft.com/office/officeart/2005/8/layout/cycle5"/>
    <dgm:cxn modelId="{83B8CB75-AA5F-4068-9DD0-D1652F8DD90F}" type="presParOf" srcId="{25697521-BB2F-4A5B-9F5C-F85B40FF6057}" destId="{FC70E600-2B14-4519-807D-5B45AB641AD6}" srcOrd="12" destOrd="0" presId="urn:microsoft.com/office/officeart/2005/8/layout/cycle5"/>
    <dgm:cxn modelId="{BB87D66F-3AFD-4A8B-A326-DBDFEE5ADDB1}" type="presParOf" srcId="{25697521-BB2F-4A5B-9F5C-F85B40FF6057}" destId="{E5F57C7D-8EB2-41EC-AD3C-058D25EFBF46}" srcOrd="13" destOrd="0" presId="urn:microsoft.com/office/officeart/2005/8/layout/cycle5"/>
    <dgm:cxn modelId="{C9641443-FE9D-4853-8ECB-09C88C8CAAC3}" type="presParOf" srcId="{25697521-BB2F-4A5B-9F5C-F85B40FF6057}" destId="{E5A95419-92DB-4DBD-8CA0-EC5EF8F24789}" srcOrd="14" destOrd="0" presId="urn:microsoft.com/office/officeart/2005/8/layout/cycle5"/>
    <dgm:cxn modelId="{A244AC34-A7FA-44B4-B7DE-51A9B377C7C2}" type="presParOf" srcId="{25697521-BB2F-4A5B-9F5C-F85B40FF6057}" destId="{CF08659A-78F7-4F33-B0F6-D950CD63F088}" srcOrd="15" destOrd="0" presId="urn:microsoft.com/office/officeart/2005/8/layout/cycle5"/>
    <dgm:cxn modelId="{F6E7D261-7E32-4B3D-ABB3-C3E1CAA07C21}" type="presParOf" srcId="{25697521-BB2F-4A5B-9F5C-F85B40FF6057}" destId="{2300B79C-21F5-47CA-A58F-E936524BC629}" srcOrd="16" destOrd="0" presId="urn:microsoft.com/office/officeart/2005/8/layout/cycle5"/>
    <dgm:cxn modelId="{A964B96D-D4F0-4D83-A76C-19202E44EA94}" type="presParOf" srcId="{25697521-BB2F-4A5B-9F5C-F85B40FF6057}" destId="{7DAE9C8B-1412-470B-B5CD-2955599D55D5}" srcOrd="17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8563642A-D2BD-4044-A4E9-6507D4ACE5A3}" type="doc">
      <dgm:prSet loTypeId="urn:microsoft.com/office/officeart/2005/8/layout/cycle2" loCatId="cycle" qsTypeId="urn:microsoft.com/office/officeart/2005/8/quickstyle/3d7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977738C-3844-473C-B1BF-7D438119A8B1}">
      <dgm:prSet phldrT="[Text]" custT="1"/>
      <dgm:spPr/>
      <dgm:t>
        <a:bodyPr/>
        <a:lstStyle/>
        <a:p>
          <a:r>
            <a:rPr lang="en-US" sz="2000" b="1" dirty="0" smtClean="0"/>
            <a:t>S</a:t>
          </a:r>
          <a:r>
            <a:rPr lang="en-US" sz="1600" dirty="0" smtClean="0"/>
            <a:t>chedule</a:t>
          </a:r>
          <a:endParaRPr lang="en-US" sz="1600" dirty="0"/>
        </a:p>
      </dgm:t>
    </dgm:pt>
    <dgm:pt modelId="{06856C5B-53AC-4655-8074-B0CEA2101B2C}" type="parTrans" cxnId="{D184D91F-2598-4944-9C8D-CF3A5FA92BFE}">
      <dgm:prSet/>
      <dgm:spPr/>
      <dgm:t>
        <a:bodyPr/>
        <a:lstStyle/>
        <a:p>
          <a:endParaRPr lang="en-US"/>
        </a:p>
      </dgm:t>
    </dgm:pt>
    <dgm:pt modelId="{4985F7CC-BE69-4D9F-8CB9-B98B76A8969D}" type="sibTrans" cxnId="{D184D91F-2598-4944-9C8D-CF3A5FA92BFE}">
      <dgm:prSet/>
      <dgm:spPr/>
      <dgm:t>
        <a:bodyPr/>
        <a:lstStyle/>
        <a:p>
          <a:endParaRPr lang="en-US"/>
        </a:p>
      </dgm:t>
    </dgm:pt>
    <dgm:pt modelId="{29599A4D-F6DB-4D83-9129-96EEA5F5B1CE}">
      <dgm:prSet phldrT="[Text]"/>
      <dgm:spPr/>
      <dgm:t>
        <a:bodyPr/>
        <a:lstStyle/>
        <a:p>
          <a:r>
            <a:rPr lang="en-US" b="1" dirty="0" smtClean="0"/>
            <a:t>Y</a:t>
          </a:r>
          <a:r>
            <a:rPr lang="en-US" dirty="0" smtClean="0"/>
            <a:t>ardstick</a:t>
          </a:r>
          <a:endParaRPr lang="en-US" dirty="0"/>
        </a:p>
      </dgm:t>
    </dgm:pt>
    <dgm:pt modelId="{FD920431-64E0-42A9-BAF7-BEFFF7DEC133}" type="parTrans" cxnId="{3FD5A466-7691-4E50-81DE-1C26C24577C0}">
      <dgm:prSet/>
      <dgm:spPr/>
      <dgm:t>
        <a:bodyPr/>
        <a:lstStyle/>
        <a:p>
          <a:endParaRPr lang="en-US"/>
        </a:p>
      </dgm:t>
    </dgm:pt>
    <dgm:pt modelId="{67FFC292-A141-4AED-89F8-438F021D70FB}" type="sibTrans" cxnId="{3FD5A466-7691-4E50-81DE-1C26C24577C0}">
      <dgm:prSet/>
      <dgm:spPr/>
      <dgm:t>
        <a:bodyPr/>
        <a:lstStyle/>
        <a:p>
          <a:endParaRPr lang="en-US"/>
        </a:p>
      </dgm:t>
    </dgm:pt>
    <dgm:pt modelId="{2CE2CEB9-CB62-4583-B5A3-085D7DEEF829}">
      <dgm:prSet phldrT="[Text]"/>
      <dgm:spPr/>
      <dgm:t>
        <a:bodyPr/>
        <a:lstStyle/>
        <a:p>
          <a:r>
            <a:rPr lang="en-US" b="1" dirty="0" smtClean="0"/>
            <a:t>S</a:t>
          </a:r>
          <a:r>
            <a:rPr lang="en-US" dirty="0" smtClean="0"/>
            <a:t>tandard</a:t>
          </a:r>
          <a:endParaRPr lang="en-US" dirty="0"/>
        </a:p>
      </dgm:t>
    </dgm:pt>
    <dgm:pt modelId="{ACECCD99-5267-42D9-BEF6-E98AC153C24D}" type="parTrans" cxnId="{CC168A22-397E-4724-9983-7466897E1F15}">
      <dgm:prSet/>
      <dgm:spPr/>
      <dgm:t>
        <a:bodyPr/>
        <a:lstStyle/>
        <a:p>
          <a:endParaRPr lang="en-US"/>
        </a:p>
      </dgm:t>
    </dgm:pt>
    <dgm:pt modelId="{A1660685-AB8B-4AD2-A2D3-F40E9B0B782E}" type="sibTrans" cxnId="{CC168A22-397E-4724-9983-7466897E1F15}">
      <dgm:prSet/>
      <dgm:spPr/>
      <dgm:t>
        <a:bodyPr/>
        <a:lstStyle/>
        <a:p>
          <a:endParaRPr lang="en-US"/>
        </a:p>
      </dgm:t>
    </dgm:pt>
    <dgm:pt modelId="{BB713A51-0F68-426A-B4AA-99D8C9D3EA5C}">
      <dgm:prSet phldrT="[Text]"/>
      <dgm:spPr/>
      <dgm:t>
        <a:bodyPr/>
        <a:lstStyle/>
        <a:p>
          <a:r>
            <a:rPr lang="en-US" b="1" dirty="0" smtClean="0"/>
            <a:t>T</a:t>
          </a:r>
          <a:r>
            <a:rPr lang="en-US" dirty="0" smtClean="0"/>
            <a:t>eam</a:t>
          </a:r>
          <a:endParaRPr lang="en-US" dirty="0"/>
        </a:p>
      </dgm:t>
    </dgm:pt>
    <dgm:pt modelId="{0B676C98-3825-4E4A-8818-64CB8FD36C49}" type="parTrans" cxnId="{CC42D8FC-4159-4C69-BFAE-4DED530D73E2}">
      <dgm:prSet/>
      <dgm:spPr/>
      <dgm:t>
        <a:bodyPr/>
        <a:lstStyle/>
        <a:p>
          <a:endParaRPr lang="en-US"/>
        </a:p>
      </dgm:t>
    </dgm:pt>
    <dgm:pt modelId="{C1E2349F-8AA2-42F7-837A-2A4D9914E55F}" type="sibTrans" cxnId="{CC42D8FC-4159-4C69-BFAE-4DED530D73E2}">
      <dgm:prSet/>
      <dgm:spPr/>
      <dgm:t>
        <a:bodyPr/>
        <a:lstStyle/>
        <a:p>
          <a:endParaRPr lang="en-US"/>
        </a:p>
      </dgm:t>
    </dgm:pt>
    <dgm:pt modelId="{3D81067C-726C-4DC0-8CDE-38D3B3E1FC79}">
      <dgm:prSet phldrT="[Text]"/>
      <dgm:spPr/>
      <dgm:t>
        <a:bodyPr/>
        <a:lstStyle/>
        <a:p>
          <a:r>
            <a:rPr lang="en-US" b="1" dirty="0" smtClean="0"/>
            <a:t>M</a:t>
          </a:r>
          <a:r>
            <a:rPr lang="en-US" dirty="0" smtClean="0"/>
            <a:t>aintain</a:t>
          </a:r>
          <a:endParaRPr lang="en-US" dirty="0"/>
        </a:p>
      </dgm:t>
    </dgm:pt>
    <dgm:pt modelId="{2D1D5F6B-BB48-4F59-A566-C0B298157313}" type="parTrans" cxnId="{E6C237DD-C59E-48D1-9E3A-ECECFCAB8400}">
      <dgm:prSet/>
      <dgm:spPr/>
      <dgm:t>
        <a:bodyPr/>
        <a:lstStyle/>
        <a:p>
          <a:endParaRPr lang="en-US"/>
        </a:p>
      </dgm:t>
    </dgm:pt>
    <dgm:pt modelId="{4DF6FDDB-7036-4C65-9A58-ED4AAD8B851F}" type="sibTrans" cxnId="{E6C237DD-C59E-48D1-9E3A-ECECFCAB8400}">
      <dgm:prSet/>
      <dgm:spPr/>
      <dgm:t>
        <a:bodyPr/>
        <a:lstStyle/>
        <a:p>
          <a:endParaRPr lang="en-US"/>
        </a:p>
      </dgm:t>
    </dgm:pt>
    <dgm:pt modelId="{A0CD5787-B37C-4B1B-A953-F79A6E9A34EB}">
      <dgm:prSet/>
      <dgm:spPr/>
      <dgm:t>
        <a:bodyPr/>
        <a:lstStyle/>
        <a:p>
          <a:r>
            <a:rPr lang="en-US" b="1" dirty="0" smtClean="0"/>
            <a:t>E</a:t>
          </a:r>
          <a:r>
            <a:rPr lang="en-US" b="0" dirty="0" smtClean="0"/>
            <a:t>xecute</a:t>
          </a:r>
          <a:r>
            <a:rPr lang="en-US" b="1" dirty="0" smtClean="0"/>
            <a:t>/</a:t>
          </a:r>
        </a:p>
        <a:p>
          <a:r>
            <a:rPr lang="en-US" b="1" dirty="0" smtClean="0"/>
            <a:t>E</a:t>
          </a:r>
          <a:r>
            <a:rPr lang="en-US" dirty="0" smtClean="0"/>
            <a:t>valuate</a:t>
          </a:r>
          <a:endParaRPr lang="en-US" dirty="0"/>
        </a:p>
      </dgm:t>
    </dgm:pt>
    <dgm:pt modelId="{134F183C-B4AD-4E69-BE32-B1904DA3E8EC}" type="parTrans" cxnId="{14E2B548-4AA3-4BBB-B630-85CF5ACD48B1}">
      <dgm:prSet/>
      <dgm:spPr/>
      <dgm:t>
        <a:bodyPr/>
        <a:lstStyle/>
        <a:p>
          <a:endParaRPr lang="en-US"/>
        </a:p>
      </dgm:t>
    </dgm:pt>
    <dgm:pt modelId="{100264F8-56F2-45CC-9F95-0D87B7A16B35}" type="sibTrans" cxnId="{14E2B548-4AA3-4BBB-B630-85CF5ACD48B1}">
      <dgm:prSet/>
      <dgm:spPr/>
      <dgm:t>
        <a:bodyPr/>
        <a:lstStyle/>
        <a:p>
          <a:endParaRPr lang="en-US"/>
        </a:p>
      </dgm:t>
    </dgm:pt>
    <dgm:pt modelId="{ECFA3AD3-E5F2-4A96-8486-74D9BF775CC5}" type="pres">
      <dgm:prSet presAssocID="{8563642A-D2BD-4044-A4E9-6507D4ACE5A3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666AE72-697C-4496-ADC5-C76455F91382}" type="pres">
      <dgm:prSet presAssocID="{D977738C-3844-473C-B1BF-7D438119A8B1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72893FD-C21E-4C4D-8E0D-BE56FABC7004}" type="pres">
      <dgm:prSet presAssocID="{4985F7CC-BE69-4D9F-8CB9-B98B76A8969D}" presName="sibTrans" presStyleLbl="sibTrans2D1" presStyleIdx="0" presStyleCnt="6"/>
      <dgm:spPr/>
      <dgm:t>
        <a:bodyPr/>
        <a:lstStyle/>
        <a:p>
          <a:endParaRPr lang="en-US"/>
        </a:p>
      </dgm:t>
    </dgm:pt>
    <dgm:pt modelId="{9603FFD5-018C-4324-BE2E-A7455B361CFB}" type="pres">
      <dgm:prSet presAssocID="{4985F7CC-BE69-4D9F-8CB9-B98B76A8969D}" presName="connectorText" presStyleLbl="sibTrans2D1" presStyleIdx="0" presStyleCnt="6"/>
      <dgm:spPr/>
      <dgm:t>
        <a:bodyPr/>
        <a:lstStyle/>
        <a:p>
          <a:endParaRPr lang="en-US"/>
        </a:p>
      </dgm:t>
    </dgm:pt>
    <dgm:pt modelId="{1A1447E6-AE9E-42A5-ADD0-A24DEE082AFF}" type="pres">
      <dgm:prSet presAssocID="{29599A4D-F6DB-4D83-9129-96EEA5F5B1CE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81E3A0A-5A20-4B4F-AC52-006F832F2ECA}" type="pres">
      <dgm:prSet presAssocID="{67FFC292-A141-4AED-89F8-438F021D70FB}" presName="sibTrans" presStyleLbl="sibTrans2D1" presStyleIdx="1" presStyleCnt="6"/>
      <dgm:spPr/>
      <dgm:t>
        <a:bodyPr/>
        <a:lstStyle/>
        <a:p>
          <a:endParaRPr lang="en-US"/>
        </a:p>
      </dgm:t>
    </dgm:pt>
    <dgm:pt modelId="{919CB729-DD4B-4019-A749-B08A74A339FB}" type="pres">
      <dgm:prSet presAssocID="{67FFC292-A141-4AED-89F8-438F021D70FB}" presName="connectorText" presStyleLbl="sibTrans2D1" presStyleIdx="1" presStyleCnt="6"/>
      <dgm:spPr/>
      <dgm:t>
        <a:bodyPr/>
        <a:lstStyle/>
        <a:p>
          <a:endParaRPr lang="en-US"/>
        </a:p>
      </dgm:t>
    </dgm:pt>
    <dgm:pt modelId="{CB179A9A-42B0-4559-853F-E2635DD515D0}" type="pres">
      <dgm:prSet presAssocID="{2CE2CEB9-CB62-4583-B5A3-085D7DEEF829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94D38AE-5D12-4939-8C57-1697817377A9}" type="pres">
      <dgm:prSet presAssocID="{A1660685-AB8B-4AD2-A2D3-F40E9B0B782E}" presName="sibTrans" presStyleLbl="sibTrans2D1" presStyleIdx="2" presStyleCnt="6"/>
      <dgm:spPr/>
      <dgm:t>
        <a:bodyPr/>
        <a:lstStyle/>
        <a:p>
          <a:endParaRPr lang="en-US"/>
        </a:p>
      </dgm:t>
    </dgm:pt>
    <dgm:pt modelId="{F463C304-AF7E-4D11-AB4A-2707C94112C3}" type="pres">
      <dgm:prSet presAssocID="{A1660685-AB8B-4AD2-A2D3-F40E9B0B782E}" presName="connectorText" presStyleLbl="sibTrans2D1" presStyleIdx="2" presStyleCnt="6"/>
      <dgm:spPr/>
      <dgm:t>
        <a:bodyPr/>
        <a:lstStyle/>
        <a:p>
          <a:endParaRPr lang="en-US"/>
        </a:p>
      </dgm:t>
    </dgm:pt>
    <dgm:pt modelId="{A1D9F7BC-60B1-4102-A257-16D83308858A}" type="pres">
      <dgm:prSet presAssocID="{BB713A51-0F68-426A-B4AA-99D8C9D3EA5C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22FB96E-9FCC-437C-B998-D5F2D757BA08}" type="pres">
      <dgm:prSet presAssocID="{C1E2349F-8AA2-42F7-837A-2A4D9914E55F}" presName="sibTrans" presStyleLbl="sibTrans2D1" presStyleIdx="3" presStyleCnt="6"/>
      <dgm:spPr/>
      <dgm:t>
        <a:bodyPr/>
        <a:lstStyle/>
        <a:p>
          <a:endParaRPr lang="en-US"/>
        </a:p>
      </dgm:t>
    </dgm:pt>
    <dgm:pt modelId="{ED370794-E454-4164-B262-5C88A35B4A8D}" type="pres">
      <dgm:prSet presAssocID="{C1E2349F-8AA2-42F7-837A-2A4D9914E55F}" presName="connectorText" presStyleLbl="sibTrans2D1" presStyleIdx="3" presStyleCnt="6"/>
      <dgm:spPr/>
      <dgm:t>
        <a:bodyPr/>
        <a:lstStyle/>
        <a:p>
          <a:endParaRPr lang="en-US"/>
        </a:p>
      </dgm:t>
    </dgm:pt>
    <dgm:pt modelId="{E2AF6530-40D4-431A-97F9-D1ADD44505A4}" type="pres">
      <dgm:prSet presAssocID="{A0CD5787-B37C-4B1B-A953-F79A6E9A34EB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2F5290A-0446-4A27-8770-D390DC72A4DB}" type="pres">
      <dgm:prSet presAssocID="{100264F8-56F2-45CC-9F95-0D87B7A16B35}" presName="sibTrans" presStyleLbl="sibTrans2D1" presStyleIdx="4" presStyleCnt="6"/>
      <dgm:spPr/>
      <dgm:t>
        <a:bodyPr/>
        <a:lstStyle/>
        <a:p>
          <a:endParaRPr lang="en-US"/>
        </a:p>
      </dgm:t>
    </dgm:pt>
    <dgm:pt modelId="{D0DA773C-EDD7-48C2-9526-60779F3BFDCC}" type="pres">
      <dgm:prSet presAssocID="{100264F8-56F2-45CC-9F95-0D87B7A16B35}" presName="connectorText" presStyleLbl="sibTrans2D1" presStyleIdx="4" presStyleCnt="6"/>
      <dgm:spPr/>
      <dgm:t>
        <a:bodyPr/>
        <a:lstStyle/>
        <a:p>
          <a:endParaRPr lang="en-US"/>
        </a:p>
      </dgm:t>
    </dgm:pt>
    <dgm:pt modelId="{BB4219EC-FE6D-4099-96B4-AE83203B3151}" type="pres">
      <dgm:prSet presAssocID="{3D81067C-726C-4DC0-8CDE-38D3B3E1FC79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F7937B9-D734-45A5-9D38-AC048A15983A}" type="pres">
      <dgm:prSet presAssocID="{4DF6FDDB-7036-4C65-9A58-ED4AAD8B851F}" presName="sibTrans" presStyleLbl="sibTrans2D1" presStyleIdx="5" presStyleCnt="6"/>
      <dgm:spPr/>
      <dgm:t>
        <a:bodyPr/>
        <a:lstStyle/>
        <a:p>
          <a:endParaRPr lang="en-US"/>
        </a:p>
      </dgm:t>
    </dgm:pt>
    <dgm:pt modelId="{8FFE310F-8785-43C5-B62F-444677F4AB4D}" type="pres">
      <dgm:prSet presAssocID="{4DF6FDDB-7036-4C65-9A58-ED4AAD8B851F}" presName="connectorText" presStyleLbl="sibTrans2D1" presStyleIdx="5" presStyleCnt="6"/>
      <dgm:spPr/>
      <dgm:t>
        <a:bodyPr/>
        <a:lstStyle/>
        <a:p>
          <a:endParaRPr lang="en-US"/>
        </a:p>
      </dgm:t>
    </dgm:pt>
  </dgm:ptLst>
  <dgm:cxnLst>
    <dgm:cxn modelId="{4309FCA3-918F-41DF-8BBD-11315CB16EC8}" type="presOf" srcId="{67FFC292-A141-4AED-89F8-438F021D70FB}" destId="{381E3A0A-5A20-4B4F-AC52-006F832F2ECA}" srcOrd="0" destOrd="0" presId="urn:microsoft.com/office/officeart/2005/8/layout/cycle2"/>
    <dgm:cxn modelId="{CADCC568-C6EB-4DEE-A3E6-224543F5F97C}" type="presOf" srcId="{A1660685-AB8B-4AD2-A2D3-F40E9B0B782E}" destId="{294D38AE-5D12-4939-8C57-1697817377A9}" srcOrd="0" destOrd="0" presId="urn:microsoft.com/office/officeart/2005/8/layout/cycle2"/>
    <dgm:cxn modelId="{8836A271-A007-4C57-B63A-78A31738CFCE}" type="presOf" srcId="{29599A4D-F6DB-4D83-9129-96EEA5F5B1CE}" destId="{1A1447E6-AE9E-42A5-ADD0-A24DEE082AFF}" srcOrd="0" destOrd="0" presId="urn:microsoft.com/office/officeart/2005/8/layout/cycle2"/>
    <dgm:cxn modelId="{78D45C63-AC49-4DA7-91A3-74C78E768CB4}" type="presOf" srcId="{A1660685-AB8B-4AD2-A2D3-F40E9B0B782E}" destId="{F463C304-AF7E-4D11-AB4A-2707C94112C3}" srcOrd="1" destOrd="0" presId="urn:microsoft.com/office/officeart/2005/8/layout/cycle2"/>
    <dgm:cxn modelId="{35DC6751-7AB9-405D-A069-6323E5070BB6}" type="presOf" srcId="{4DF6FDDB-7036-4C65-9A58-ED4AAD8B851F}" destId="{8FFE310F-8785-43C5-B62F-444677F4AB4D}" srcOrd="1" destOrd="0" presId="urn:microsoft.com/office/officeart/2005/8/layout/cycle2"/>
    <dgm:cxn modelId="{0348DDC7-2013-47EB-AF49-D5C6C4488BCC}" type="presOf" srcId="{67FFC292-A141-4AED-89F8-438F021D70FB}" destId="{919CB729-DD4B-4019-A749-B08A74A339FB}" srcOrd="1" destOrd="0" presId="urn:microsoft.com/office/officeart/2005/8/layout/cycle2"/>
    <dgm:cxn modelId="{FEE4A8E9-CB1E-4EC5-8B46-305E834364A3}" type="presOf" srcId="{D977738C-3844-473C-B1BF-7D438119A8B1}" destId="{1666AE72-697C-4496-ADC5-C76455F91382}" srcOrd="0" destOrd="0" presId="urn:microsoft.com/office/officeart/2005/8/layout/cycle2"/>
    <dgm:cxn modelId="{D184D91F-2598-4944-9C8D-CF3A5FA92BFE}" srcId="{8563642A-D2BD-4044-A4E9-6507D4ACE5A3}" destId="{D977738C-3844-473C-B1BF-7D438119A8B1}" srcOrd="0" destOrd="0" parTransId="{06856C5B-53AC-4655-8074-B0CEA2101B2C}" sibTransId="{4985F7CC-BE69-4D9F-8CB9-B98B76A8969D}"/>
    <dgm:cxn modelId="{65947381-2AE9-4C70-BD9E-2CAFD286CE20}" type="presOf" srcId="{3D81067C-726C-4DC0-8CDE-38D3B3E1FC79}" destId="{BB4219EC-FE6D-4099-96B4-AE83203B3151}" srcOrd="0" destOrd="0" presId="urn:microsoft.com/office/officeart/2005/8/layout/cycle2"/>
    <dgm:cxn modelId="{3FD5A466-7691-4E50-81DE-1C26C24577C0}" srcId="{8563642A-D2BD-4044-A4E9-6507D4ACE5A3}" destId="{29599A4D-F6DB-4D83-9129-96EEA5F5B1CE}" srcOrd="1" destOrd="0" parTransId="{FD920431-64E0-42A9-BAF7-BEFFF7DEC133}" sibTransId="{67FFC292-A141-4AED-89F8-438F021D70FB}"/>
    <dgm:cxn modelId="{4BAB727B-66EF-4520-9227-31B27ED295AB}" type="presOf" srcId="{100264F8-56F2-45CC-9F95-0D87B7A16B35}" destId="{D0DA773C-EDD7-48C2-9526-60779F3BFDCC}" srcOrd="1" destOrd="0" presId="urn:microsoft.com/office/officeart/2005/8/layout/cycle2"/>
    <dgm:cxn modelId="{F223B9E3-40D8-4FB8-BB16-95AFA67E88D2}" type="presOf" srcId="{4985F7CC-BE69-4D9F-8CB9-B98B76A8969D}" destId="{D72893FD-C21E-4C4D-8E0D-BE56FABC7004}" srcOrd="0" destOrd="0" presId="urn:microsoft.com/office/officeart/2005/8/layout/cycle2"/>
    <dgm:cxn modelId="{FE3B6A15-01DB-4C86-A7BF-2B1C894BF103}" type="presOf" srcId="{100264F8-56F2-45CC-9F95-0D87B7A16B35}" destId="{E2F5290A-0446-4A27-8770-D390DC72A4DB}" srcOrd="0" destOrd="0" presId="urn:microsoft.com/office/officeart/2005/8/layout/cycle2"/>
    <dgm:cxn modelId="{E6C237DD-C59E-48D1-9E3A-ECECFCAB8400}" srcId="{8563642A-D2BD-4044-A4E9-6507D4ACE5A3}" destId="{3D81067C-726C-4DC0-8CDE-38D3B3E1FC79}" srcOrd="5" destOrd="0" parTransId="{2D1D5F6B-BB48-4F59-A566-C0B298157313}" sibTransId="{4DF6FDDB-7036-4C65-9A58-ED4AAD8B851F}"/>
    <dgm:cxn modelId="{14E2B548-4AA3-4BBB-B630-85CF5ACD48B1}" srcId="{8563642A-D2BD-4044-A4E9-6507D4ACE5A3}" destId="{A0CD5787-B37C-4B1B-A953-F79A6E9A34EB}" srcOrd="4" destOrd="0" parTransId="{134F183C-B4AD-4E69-BE32-B1904DA3E8EC}" sibTransId="{100264F8-56F2-45CC-9F95-0D87B7A16B35}"/>
    <dgm:cxn modelId="{8ADD160D-5C6C-4112-898C-22AB9B615398}" type="presOf" srcId="{2CE2CEB9-CB62-4583-B5A3-085D7DEEF829}" destId="{CB179A9A-42B0-4559-853F-E2635DD515D0}" srcOrd="0" destOrd="0" presId="urn:microsoft.com/office/officeart/2005/8/layout/cycle2"/>
    <dgm:cxn modelId="{2514A601-89E7-4A35-9757-3E305ED74501}" type="presOf" srcId="{4985F7CC-BE69-4D9F-8CB9-B98B76A8969D}" destId="{9603FFD5-018C-4324-BE2E-A7455B361CFB}" srcOrd="1" destOrd="0" presId="urn:microsoft.com/office/officeart/2005/8/layout/cycle2"/>
    <dgm:cxn modelId="{55989E4C-D3D1-437F-82B8-DD2CB96161B6}" type="presOf" srcId="{C1E2349F-8AA2-42F7-837A-2A4D9914E55F}" destId="{ED370794-E454-4164-B262-5C88A35B4A8D}" srcOrd="1" destOrd="0" presId="urn:microsoft.com/office/officeart/2005/8/layout/cycle2"/>
    <dgm:cxn modelId="{CC168A22-397E-4724-9983-7466897E1F15}" srcId="{8563642A-D2BD-4044-A4E9-6507D4ACE5A3}" destId="{2CE2CEB9-CB62-4583-B5A3-085D7DEEF829}" srcOrd="2" destOrd="0" parTransId="{ACECCD99-5267-42D9-BEF6-E98AC153C24D}" sibTransId="{A1660685-AB8B-4AD2-A2D3-F40E9B0B782E}"/>
    <dgm:cxn modelId="{95B017B6-A4D9-4D51-80E6-7C52DA1CFE87}" type="presOf" srcId="{8563642A-D2BD-4044-A4E9-6507D4ACE5A3}" destId="{ECFA3AD3-E5F2-4A96-8486-74D9BF775CC5}" srcOrd="0" destOrd="0" presId="urn:microsoft.com/office/officeart/2005/8/layout/cycle2"/>
    <dgm:cxn modelId="{5E65932A-83B2-4DF9-82EA-C0D78CA44CE7}" type="presOf" srcId="{4DF6FDDB-7036-4C65-9A58-ED4AAD8B851F}" destId="{8F7937B9-D734-45A5-9D38-AC048A15983A}" srcOrd="0" destOrd="0" presId="urn:microsoft.com/office/officeart/2005/8/layout/cycle2"/>
    <dgm:cxn modelId="{6112427F-909E-4AAA-A698-5FDAC4187FB5}" type="presOf" srcId="{C1E2349F-8AA2-42F7-837A-2A4D9914E55F}" destId="{C22FB96E-9FCC-437C-B998-D5F2D757BA08}" srcOrd="0" destOrd="0" presId="urn:microsoft.com/office/officeart/2005/8/layout/cycle2"/>
    <dgm:cxn modelId="{CC42D8FC-4159-4C69-BFAE-4DED530D73E2}" srcId="{8563642A-D2BD-4044-A4E9-6507D4ACE5A3}" destId="{BB713A51-0F68-426A-B4AA-99D8C9D3EA5C}" srcOrd="3" destOrd="0" parTransId="{0B676C98-3825-4E4A-8818-64CB8FD36C49}" sibTransId="{C1E2349F-8AA2-42F7-837A-2A4D9914E55F}"/>
    <dgm:cxn modelId="{1ED2FF05-CD6F-425D-A574-FAE2ED86AF42}" type="presOf" srcId="{A0CD5787-B37C-4B1B-A953-F79A6E9A34EB}" destId="{E2AF6530-40D4-431A-97F9-D1ADD44505A4}" srcOrd="0" destOrd="0" presId="urn:microsoft.com/office/officeart/2005/8/layout/cycle2"/>
    <dgm:cxn modelId="{0A19A842-6D2D-4612-B505-8D7347358437}" type="presOf" srcId="{BB713A51-0F68-426A-B4AA-99D8C9D3EA5C}" destId="{A1D9F7BC-60B1-4102-A257-16D83308858A}" srcOrd="0" destOrd="0" presId="urn:microsoft.com/office/officeart/2005/8/layout/cycle2"/>
    <dgm:cxn modelId="{76924A8D-C8BC-4174-ACA5-307DA48F6CCB}" type="presParOf" srcId="{ECFA3AD3-E5F2-4A96-8486-74D9BF775CC5}" destId="{1666AE72-697C-4496-ADC5-C76455F91382}" srcOrd="0" destOrd="0" presId="urn:microsoft.com/office/officeart/2005/8/layout/cycle2"/>
    <dgm:cxn modelId="{9670CFFF-E9B8-41F0-8D66-03CC3351672C}" type="presParOf" srcId="{ECFA3AD3-E5F2-4A96-8486-74D9BF775CC5}" destId="{D72893FD-C21E-4C4D-8E0D-BE56FABC7004}" srcOrd="1" destOrd="0" presId="urn:microsoft.com/office/officeart/2005/8/layout/cycle2"/>
    <dgm:cxn modelId="{BCD6DBDB-F5DA-4E76-9210-CF3FF1896D27}" type="presParOf" srcId="{D72893FD-C21E-4C4D-8E0D-BE56FABC7004}" destId="{9603FFD5-018C-4324-BE2E-A7455B361CFB}" srcOrd="0" destOrd="0" presId="urn:microsoft.com/office/officeart/2005/8/layout/cycle2"/>
    <dgm:cxn modelId="{1C2E4385-C821-4F4C-AE16-8C5B4C6AFC9A}" type="presParOf" srcId="{ECFA3AD3-E5F2-4A96-8486-74D9BF775CC5}" destId="{1A1447E6-AE9E-42A5-ADD0-A24DEE082AFF}" srcOrd="2" destOrd="0" presId="urn:microsoft.com/office/officeart/2005/8/layout/cycle2"/>
    <dgm:cxn modelId="{5EAEF437-44A0-446C-8A0A-08BFC08CADF0}" type="presParOf" srcId="{ECFA3AD3-E5F2-4A96-8486-74D9BF775CC5}" destId="{381E3A0A-5A20-4B4F-AC52-006F832F2ECA}" srcOrd="3" destOrd="0" presId="urn:microsoft.com/office/officeart/2005/8/layout/cycle2"/>
    <dgm:cxn modelId="{888EFCB7-FFCD-4E3A-81EB-36056C3B0558}" type="presParOf" srcId="{381E3A0A-5A20-4B4F-AC52-006F832F2ECA}" destId="{919CB729-DD4B-4019-A749-B08A74A339FB}" srcOrd="0" destOrd="0" presId="urn:microsoft.com/office/officeart/2005/8/layout/cycle2"/>
    <dgm:cxn modelId="{B576C3D1-23BC-4469-B5A8-7DF67D8AFC05}" type="presParOf" srcId="{ECFA3AD3-E5F2-4A96-8486-74D9BF775CC5}" destId="{CB179A9A-42B0-4559-853F-E2635DD515D0}" srcOrd="4" destOrd="0" presId="urn:microsoft.com/office/officeart/2005/8/layout/cycle2"/>
    <dgm:cxn modelId="{CF683B25-A027-4C61-A619-8B7D697C057B}" type="presParOf" srcId="{ECFA3AD3-E5F2-4A96-8486-74D9BF775CC5}" destId="{294D38AE-5D12-4939-8C57-1697817377A9}" srcOrd="5" destOrd="0" presId="urn:microsoft.com/office/officeart/2005/8/layout/cycle2"/>
    <dgm:cxn modelId="{EF179176-9E26-4B8D-97B6-FD8AAC3027CD}" type="presParOf" srcId="{294D38AE-5D12-4939-8C57-1697817377A9}" destId="{F463C304-AF7E-4D11-AB4A-2707C94112C3}" srcOrd="0" destOrd="0" presId="urn:microsoft.com/office/officeart/2005/8/layout/cycle2"/>
    <dgm:cxn modelId="{67C066C0-169B-4074-9E46-08B407FCDC15}" type="presParOf" srcId="{ECFA3AD3-E5F2-4A96-8486-74D9BF775CC5}" destId="{A1D9F7BC-60B1-4102-A257-16D83308858A}" srcOrd="6" destOrd="0" presId="urn:microsoft.com/office/officeart/2005/8/layout/cycle2"/>
    <dgm:cxn modelId="{06AC91FC-F8F2-47B6-BDC9-6C38B5E528A4}" type="presParOf" srcId="{ECFA3AD3-E5F2-4A96-8486-74D9BF775CC5}" destId="{C22FB96E-9FCC-437C-B998-D5F2D757BA08}" srcOrd="7" destOrd="0" presId="urn:microsoft.com/office/officeart/2005/8/layout/cycle2"/>
    <dgm:cxn modelId="{65ACF277-CD49-49BE-B42E-1E2E34E4FBA8}" type="presParOf" srcId="{C22FB96E-9FCC-437C-B998-D5F2D757BA08}" destId="{ED370794-E454-4164-B262-5C88A35B4A8D}" srcOrd="0" destOrd="0" presId="urn:microsoft.com/office/officeart/2005/8/layout/cycle2"/>
    <dgm:cxn modelId="{EFE778BD-8700-4F86-B381-D42C6C2E9C59}" type="presParOf" srcId="{ECFA3AD3-E5F2-4A96-8486-74D9BF775CC5}" destId="{E2AF6530-40D4-431A-97F9-D1ADD44505A4}" srcOrd="8" destOrd="0" presId="urn:microsoft.com/office/officeart/2005/8/layout/cycle2"/>
    <dgm:cxn modelId="{53FC1603-3B83-4B64-8A2D-B15C44A1AD9C}" type="presParOf" srcId="{ECFA3AD3-E5F2-4A96-8486-74D9BF775CC5}" destId="{E2F5290A-0446-4A27-8770-D390DC72A4DB}" srcOrd="9" destOrd="0" presId="urn:microsoft.com/office/officeart/2005/8/layout/cycle2"/>
    <dgm:cxn modelId="{73AD2380-31BD-40B3-91AE-266BD3F70608}" type="presParOf" srcId="{E2F5290A-0446-4A27-8770-D390DC72A4DB}" destId="{D0DA773C-EDD7-48C2-9526-60779F3BFDCC}" srcOrd="0" destOrd="0" presId="urn:microsoft.com/office/officeart/2005/8/layout/cycle2"/>
    <dgm:cxn modelId="{80562562-740D-47C5-B28F-50C433C0980B}" type="presParOf" srcId="{ECFA3AD3-E5F2-4A96-8486-74D9BF775CC5}" destId="{BB4219EC-FE6D-4099-96B4-AE83203B3151}" srcOrd="10" destOrd="0" presId="urn:microsoft.com/office/officeart/2005/8/layout/cycle2"/>
    <dgm:cxn modelId="{476E4C32-2A40-46C9-9ECC-E7D6C0530F57}" type="presParOf" srcId="{ECFA3AD3-E5F2-4A96-8486-74D9BF775CC5}" destId="{8F7937B9-D734-45A5-9D38-AC048A15983A}" srcOrd="11" destOrd="0" presId="urn:microsoft.com/office/officeart/2005/8/layout/cycle2"/>
    <dgm:cxn modelId="{4F765A13-AC24-4852-BA88-361A4C87B14C}" type="presParOf" srcId="{8F7937B9-D734-45A5-9D38-AC048A15983A}" destId="{8FFE310F-8785-43C5-B62F-444677F4AB4D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8563642A-D2BD-4044-A4E9-6507D4ACE5A3}" type="doc">
      <dgm:prSet loTypeId="urn:microsoft.com/office/officeart/2005/8/layout/cycle2" loCatId="cycle" qsTypeId="urn:microsoft.com/office/officeart/2005/8/quickstyle/3d7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977738C-3844-473C-B1BF-7D438119A8B1}">
      <dgm:prSet phldrT="[Text]" custT="1"/>
      <dgm:spPr/>
      <dgm:t>
        <a:bodyPr/>
        <a:lstStyle/>
        <a:p>
          <a:r>
            <a:rPr lang="en-US" sz="2000" b="1" dirty="0" smtClean="0"/>
            <a:t>S</a:t>
          </a:r>
          <a:r>
            <a:rPr lang="en-US" sz="1600" dirty="0" smtClean="0"/>
            <a:t>chedule</a:t>
          </a:r>
          <a:endParaRPr lang="en-US" sz="1600" dirty="0"/>
        </a:p>
      </dgm:t>
    </dgm:pt>
    <dgm:pt modelId="{06856C5B-53AC-4655-8074-B0CEA2101B2C}" type="parTrans" cxnId="{D184D91F-2598-4944-9C8D-CF3A5FA92BFE}">
      <dgm:prSet/>
      <dgm:spPr/>
      <dgm:t>
        <a:bodyPr/>
        <a:lstStyle/>
        <a:p>
          <a:endParaRPr lang="en-US"/>
        </a:p>
      </dgm:t>
    </dgm:pt>
    <dgm:pt modelId="{4985F7CC-BE69-4D9F-8CB9-B98B76A8969D}" type="sibTrans" cxnId="{D184D91F-2598-4944-9C8D-CF3A5FA92BFE}">
      <dgm:prSet/>
      <dgm:spPr/>
      <dgm:t>
        <a:bodyPr/>
        <a:lstStyle/>
        <a:p>
          <a:endParaRPr lang="en-US"/>
        </a:p>
      </dgm:t>
    </dgm:pt>
    <dgm:pt modelId="{29599A4D-F6DB-4D83-9129-96EEA5F5B1CE}">
      <dgm:prSet phldrT="[Text]"/>
      <dgm:spPr/>
      <dgm:t>
        <a:bodyPr/>
        <a:lstStyle/>
        <a:p>
          <a:r>
            <a:rPr lang="en-US" b="1" dirty="0" smtClean="0"/>
            <a:t>Y</a:t>
          </a:r>
          <a:r>
            <a:rPr lang="en-US" dirty="0" smtClean="0"/>
            <a:t>ardstick</a:t>
          </a:r>
          <a:endParaRPr lang="en-US" dirty="0"/>
        </a:p>
      </dgm:t>
    </dgm:pt>
    <dgm:pt modelId="{FD920431-64E0-42A9-BAF7-BEFFF7DEC133}" type="parTrans" cxnId="{3FD5A466-7691-4E50-81DE-1C26C24577C0}">
      <dgm:prSet/>
      <dgm:spPr/>
      <dgm:t>
        <a:bodyPr/>
        <a:lstStyle/>
        <a:p>
          <a:endParaRPr lang="en-US"/>
        </a:p>
      </dgm:t>
    </dgm:pt>
    <dgm:pt modelId="{67FFC292-A141-4AED-89F8-438F021D70FB}" type="sibTrans" cxnId="{3FD5A466-7691-4E50-81DE-1C26C24577C0}">
      <dgm:prSet/>
      <dgm:spPr/>
      <dgm:t>
        <a:bodyPr/>
        <a:lstStyle/>
        <a:p>
          <a:endParaRPr lang="en-US"/>
        </a:p>
      </dgm:t>
    </dgm:pt>
    <dgm:pt modelId="{2CE2CEB9-CB62-4583-B5A3-085D7DEEF829}">
      <dgm:prSet phldrT="[Text]"/>
      <dgm:spPr/>
      <dgm:t>
        <a:bodyPr/>
        <a:lstStyle/>
        <a:p>
          <a:r>
            <a:rPr lang="en-US" b="1" dirty="0" smtClean="0"/>
            <a:t>S</a:t>
          </a:r>
          <a:r>
            <a:rPr lang="en-US" dirty="0" smtClean="0"/>
            <a:t>tandard</a:t>
          </a:r>
          <a:endParaRPr lang="en-US" dirty="0"/>
        </a:p>
      </dgm:t>
    </dgm:pt>
    <dgm:pt modelId="{ACECCD99-5267-42D9-BEF6-E98AC153C24D}" type="parTrans" cxnId="{CC168A22-397E-4724-9983-7466897E1F15}">
      <dgm:prSet/>
      <dgm:spPr/>
      <dgm:t>
        <a:bodyPr/>
        <a:lstStyle/>
        <a:p>
          <a:endParaRPr lang="en-US"/>
        </a:p>
      </dgm:t>
    </dgm:pt>
    <dgm:pt modelId="{A1660685-AB8B-4AD2-A2D3-F40E9B0B782E}" type="sibTrans" cxnId="{CC168A22-397E-4724-9983-7466897E1F15}">
      <dgm:prSet/>
      <dgm:spPr/>
      <dgm:t>
        <a:bodyPr/>
        <a:lstStyle/>
        <a:p>
          <a:endParaRPr lang="en-US"/>
        </a:p>
      </dgm:t>
    </dgm:pt>
    <dgm:pt modelId="{BB713A51-0F68-426A-B4AA-99D8C9D3EA5C}">
      <dgm:prSet phldrT="[Text]"/>
      <dgm:spPr/>
      <dgm:t>
        <a:bodyPr/>
        <a:lstStyle/>
        <a:p>
          <a:r>
            <a:rPr lang="en-US" b="1" dirty="0" smtClean="0"/>
            <a:t>T</a:t>
          </a:r>
          <a:r>
            <a:rPr lang="en-US" dirty="0" smtClean="0"/>
            <a:t>eam</a:t>
          </a:r>
          <a:endParaRPr lang="en-US" dirty="0"/>
        </a:p>
      </dgm:t>
    </dgm:pt>
    <dgm:pt modelId="{0B676C98-3825-4E4A-8818-64CB8FD36C49}" type="parTrans" cxnId="{CC42D8FC-4159-4C69-BFAE-4DED530D73E2}">
      <dgm:prSet/>
      <dgm:spPr/>
      <dgm:t>
        <a:bodyPr/>
        <a:lstStyle/>
        <a:p>
          <a:endParaRPr lang="en-US"/>
        </a:p>
      </dgm:t>
    </dgm:pt>
    <dgm:pt modelId="{C1E2349F-8AA2-42F7-837A-2A4D9914E55F}" type="sibTrans" cxnId="{CC42D8FC-4159-4C69-BFAE-4DED530D73E2}">
      <dgm:prSet/>
      <dgm:spPr/>
      <dgm:t>
        <a:bodyPr/>
        <a:lstStyle/>
        <a:p>
          <a:endParaRPr lang="en-US"/>
        </a:p>
      </dgm:t>
    </dgm:pt>
    <dgm:pt modelId="{3D81067C-726C-4DC0-8CDE-38D3B3E1FC79}">
      <dgm:prSet phldrT="[Text]"/>
      <dgm:spPr/>
      <dgm:t>
        <a:bodyPr/>
        <a:lstStyle/>
        <a:p>
          <a:r>
            <a:rPr lang="en-US" b="1" dirty="0" smtClean="0"/>
            <a:t>M</a:t>
          </a:r>
          <a:r>
            <a:rPr lang="en-US" dirty="0" smtClean="0"/>
            <a:t>aintain</a:t>
          </a:r>
          <a:endParaRPr lang="en-US" dirty="0"/>
        </a:p>
      </dgm:t>
    </dgm:pt>
    <dgm:pt modelId="{2D1D5F6B-BB48-4F59-A566-C0B298157313}" type="parTrans" cxnId="{E6C237DD-C59E-48D1-9E3A-ECECFCAB8400}">
      <dgm:prSet/>
      <dgm:spPr/>
      <dgm:t>
        <a:bodyPr/>
        <a:lstStyle/>
        <a:p>
          <a:endParaRPr lang="en-US"/>
        </a:p>
      </dgm:t>
    </dgm:pt>
    <dgm:pt modelId="{4DF6FDDB-7036-4C65-9A58-ED4AAD8B851F}" type="sibTrans" cxnId="{E6C237DD-C59E-48D1-9E3A-ECECFCAB8400}">
      <dgm:prSet/>
      <dgm:spPr/>
      <dgm:t>
        <a:bodyPr/>
        <a:lstStyle/>
        <a:p>
          <a:endParaRPr lang="en-US"/>
        </a:p>
      </dgm:t>
    </dgm:pt>
    <dgm:pt modelId="{A0CD5787-B37C-4B1B-A953-F79A6E9A34EB}">
      <dgm:prSet/>
      <dgm:spPr/>
      <dgm:t>
        <a:bodyPr/>
        <a:lstStyle/>
        <a:p>
          <a:r>
            <a:rPr lang="en-US" b="1" dirty="0" smtClean="0"/>
            <a:t>E</a:t>
          </a:r>
          <a:r>
            <a:rPr lang="en-US" b="0" dirty="0" smtClean="0"/>
            <a:t>xecute</a:t>
          </a:r>
          <a:r>
            <a:rPr lang="en-US" b="1" dirty="0" smtClean="0"/>
            <a:t>/</a:t>
          </a:r>
        </a:p>
        <a:p>
          <a:r>
            <a:rPr lang="en-US" b="1" dirty="0" smtClean="0"/>
            <a:t>E</a:t>
          </a:r>
          <a:r>
            <a:rPr lang="en-US" dirty="0" smtClean="0"/>
            <a:t>valuate</a:t>
          </a:r>
          <a:endParaRPr lang="en-US" dirty="0"/>
        </a:p>
      </dgm:t>
    </dgm:pt>
    <dgm:pt modelId="{134F183C-B4AD-4E69-BE32-B1904DA3E8EC}" type="parTrans" cxnId="{14E2B548-4AA3-4BBB-B630-85CF5ACD48B1}">
      <dgm:prSet/>
      <dgm:spPr/>
      <dgm:t>
        <a:bodyPr/>
        <a:lstStyle/>
        <a:p>
          <a:endParaRPr lang="en-US"/>
        </a:p>
      </dgm:t>
    </dgm:pt>
    <dgm:pt modelId="{100264F8-56F2-45CC-9F95-0D87B7A16B35}" type="sibTrans" cxnId="{14E2B548-4AA3-4BBB-B630-85CF5ACD48B1}">
      <dgm:prSet/>
      <dgm:spPr/>
      <dgm:t>
        <a:bodyPr/>
        <a:lstStyle/>
        <a:p>
          <a:endParaRPr lang="en-US"/>
        </a:p>
      </dgm:t>
    </dgm:pt>
    <dgm:pt modelId="{ECFA3AD3-E5F2-4A96-8486-74D9BF775CC5}" type="pres">
      <dgm:prSet presAssocID="{8563642A-D2BD-4044-A4E9-6507D4ACE5A3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666AE72-697C-4496-ADC5-C76455F91382}" type="pres">
      <dgm:prSet presAssocID="{D977738C-3844-473C-B1BF-7D438119A8B1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72893FD-C21E-4C4D-8E0D-BE56FABC7004}" type="pres">
      <dgm:prSet presAssocID="{4985F7CC-BE69-4D9F-8CB9-B98B76A8969D}" presName="sibTrans" presStyleLbl="sibTrans2D1" presStyleIdx="0" presStyleCnt="6"/>
      <dgm:spPr/>
      <dgm:t>
        <a:bodyPr/>
        <a:lstStyle/>
        <a:p>
          <a:endParaRPr lang="en-US"/>
        </a:p>
      </dgm:t>
    </dgm:pt>
    <dgm:pt modelId="{9603FFD5-018C-4324-BE2E-A7455B361CFB}" type="pres">
      <dgm:prSet presAssocID="{4985F7CC-BE69-4D9F-8CB9-B98B76A8969D}" presName="connectorText" presStyleLbl="sibTrans2D1" presStyleIdx="0" presStyleCnt="6"/>
      <dgm:spPr/>
      <dgm:t>
        <a:bodyPr/>
        <a:lstStyle/>
        <a:p>
          <a:endParaRPr lang="en-US"/>
        </a:p>
      </dgm:t>
    </dgm:pt>
    <dgm:pt modelId="{1A1447E6-AE9E-42A5-ADD0-A24DEE082AFF}" type="pres">
      <dgm:prSet presAssocID="{29599A4D-F6DB-4D83-9129-96EEA5F5B1CE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81E3A0A-5A20-4B4F-AC52-006F832F2ECA}" type="pres">
      <dgm:prSet presAssocID="{67FFC292-A141-4AED-89F8-438F021D70FB}" presName="sibTrans" presStyleLbl="sibTrans2D1" presStyleIdx="1" presStyleCnt="6"/>
      <dgm:spPr/>
      <dgm:t>
        <a:bodyPr/>
        <a:lstStyle/>
        <a:p>
          <a:endParaRPr lang="en-US"/>
        </a:p>
      </dgm:t>
    </dgm:pt>
    <dgm:pt modelId="{919CB729-DD4B-4019-A749-B08A74A339FB}" type="pres">
      <dgm:prSet presAssocID="{67FFC292-A141-4AED-89F8-438F021D70FB}" presName="connectorText" presStyleLbl="sibTrans2D1" presStyleIdx="1" presStyleCnt="6"/>
      <dgm:spPr/>
      <dgm:t>
        <a:bodyPr/>
        <a:lstStyle/>
        <a:p>
          <a:endParaRPr lang="en-US"/>
        </a:p>
      </dgm:t>
    </dgm:pt>
    <dgm:pt modelId="{CB179A9A-42B0-4559-853F-E2635DD515D0}" type="pres">
      <dgm:prSet presAssocID="{2CE2CEB9-CB62-4583-B5A3-085D7DEEF829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94D38AE-5D12-4939-8C57-1697817377A9}" type="pres">
      <dgm:prSet presAssocID="{A1660685-AB8B-4AD2-A2D3-F40E9B0B782E}" presName="sibTrans" presStyleLbl="sibTrans2D1" presStyleIdx="2" presStyleCnt="6"/>
      <dgm:spPr/>
      <dgm:t>
        <a:bodyPr/>
        <a:lstStyle/>
        <a:p>
          <a:endParaRPr lang="en-US"/>
        </a:p>
      </dgm:t>
    </dgm:pt>
    <dgm:pt modelId="{F463C304-AF7E-4D11-AB4A-2707C94112C3}" type="pres">
      <dgm:prSet presAssocID="{A1660685-AB8B-4AD2-A2D3-F40E9B0B782E}" presName="connectorText" presStyleLbl="sibTrans2D1" presStyleIdx="2" presStyleCnt="6"/>
      <dgm:spPr/>
      <dgm:t>
        <a:bodyPr/>
        <a:lstStyle/>
        <a:p>
          <a:endParaRPr lang="en-US"/>
        </a:p>
      </dgm:t>
    </dgm:pt>
    <dgm:pt modelId="{A1D9F7BC-60B1-4102-A257-16D83308858A}" type="pres">
      <dgm:prSet presAssocID="{BB713A51-0F68-426A-B4AA-99D8C9D3EA5C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22FB96E-9FCC-437C-B998-D5F2D757BA08}" type="pres">
      <dgm:prSet presAssocID="{C1E2349F-8AA2-42F7-837A-2A4D9914E55F}" presName="sibTrans" presStyleLbl="sibTrans2D1" presStyleIdx="3" presStyleCnt="6"/>
      <dgm:spPr/>
      <dgm:t>
        <a:bodyPr/>
        <a:lstStyle/>
        <a:p>
          <a:endParaRPr lang="en-US"/>
        </a:p>
      </dgm:t>
    </dgm:pt>
    <dgm:pt modelId="{ED370794-E454-4164-B262-5C88A35B4A8D}" type="pres">
      <dgm:prSet presAssocID="{C1E2349F-8AA2-42F7-837A-2A4D9914E55F}" presName="connectorText" presStyleLbl="sibTrans2D1" presStyleIdx="3" presStyleCnt="6"/>
      <dgm:spPr/>
      <dgm:t>
        <a:bodyPr/>
        <a:lstStyle/>
        <a:p>
          <a:endParaRPr lang="en-US"/>
        </a:p>
      </dgm:t>
    </dgm:pt>
    <dgm:pt modelId="{E2AF6530-40D4-431A-97F9-D1ADD44505A4}" type="pres">
      <dgm:prSet presAssocID="{A0CD5787-B37C-4B1B-A953-F79A6E9A34EB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2F5290A-0446-4A27-8770-D390DC72A4DB}" type="pres">
      <dgm:prSet presAssocID="{100264F8-56F2-45CC-9F95-0D87B7A16B35}" presName="sibTrans" presStyleLbl="sibTrans2D1" presStyleIdx="4" presStyleCnt="6"/>
      <dgm:spPr/>
      <dgm:t>
        <a:bodyPr/>
        <a:lstStyle/>
        <a:p>
          <a:endParaRPr lang="en-US"/>
        </a:p>
      </dgm:t>
    </dgm:pt>
    <dgm:pt modelId="{D0DA773C-EDD7-48C2-9526-60779F3BFDCC}" type="pres">
      <dgm:prSet presAssocID="{100264F8-56F2-45CC-9F95-0D87B7A16B35}" presName="connectorText" presStyleLbl="sibTrans2D1" presStyleIdx="4" presStyleCnt="6"/>
      <dgm:spPr/>
      <dgm:t>
        <a:bodyPr/>
        <a:lstStyle/>
        <a:p>
          <a:endParaRPr lang="en-US"/>
        </a:p>
      </dgm:t>
    </dgm:pt>
    <dgm:pt modelId="{BB4219EC-FE6D-4099-96B4-AE83203B3151}" type="pres">
      <dgm:prSet presAssocID="{3D81067C-726C-4DC0-8CDE-38D3B3E1FC79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F7937B9-D734-45A5-9D38-AC048A15983A}" type="pres">
      <dgm:prSet presAssocID="{4DF6FDDB-7036-4C65-9A58-ED4AAD8B851F}" presName="sibTrans" presStyleLbl="sibTrans2D1" presStyleIdx="5" presStyleCnt="6"/>
      <dgm:spPr/>
      <dgm:t>
        <a:bodyPr/>
        <a:lstStyle/>
        <a:p>
          <a:endParaRPr lang="en-US"/>
        </a:p>
      </dgm:t>
    </dgm:pt>
    <dgm:pt modelId="{8FFE310F-8785-43C5-B62F-444677F4AB4D}" type="pres">
      <dgm:prSet presAssocID="{4DF6FDDB-7036-4C65-9A58-ED4AAD8B851F}" presName="connectorText" presStyleLbl="sibTrans2D1" presStyleIdx="5" presStyleCnt="6"/>
      <dgm:spPr/>
      <dgm:t>
        <a:bodyPr/>
        <a:lstStyle/>
        <a:p>
          <a:endParaRPr lang="en-US"/>
        </a:p>
      </dgm:t>
    </dgm:pt>
  </dgm:ptLst>
  <dgm:cxnLst>
    <dgm:cxn modelId="{D184D91F-2598-4944-9C8D-CF3A5FA92BFE}" srcId="{8563642A-D2BD-4044-A4E9-6507D4ACE5A3}" destId="{D977738C-3844-473C-B1BF-7D438119A8B1}" srcOrd="0" destOrd="0" parTransId="{06856C5B-53AC-4655-8074-B0CEA2101B2C}" sibTransId="{4985F7CC-BE69-4D9F-8CB9-B98B76A8969D}"/>
    <dgm:cxn modelId="{8B1E4AFD-9210-4E5E-9659-B6E502DA641B}" type="presOf" srcId="{BB713A51-0F68-426A-B4AA-99D8C9D3EA5C}" destId="{A1D9F7BC-60B1-4102-A257-16D83308858A}" srcOrd="0" destOrd="0" presId="urn:microsoft.com/office/officeart/2005/8/layout/cycle2"/>
    <dgm:cxn modelId="{3FD5A466-7691-4E50-81DE-1C26C24577C0}" srcId="{8563642A-D2BD-4044-A4E9-6507D4ACE5A3}" destId="{29599A4D-F6DB-4D83-9129-96EEA5F5B1CE}" srcOrd="1" destOrd="0" parTransId="{FD920431-64E0-42A9-BAF7-BEFFF7DEC133}" sibTransId="{67FFC292-A141-4AED-89F8-438F021D70FB}"/>
    <dgm:cxn modelId="{EE2A073A-B3E1-4B6F-B19B-C671AFAA8E27}" type="presOf" srcId="{67FFC292-A141-4AED-89F8-438F021D70FB}" destId="{381E3A0A-5A20-4B4F-AC52-006F832F2ECA}" srcOrd="0" destOrd="0" presId="urn:microsoft.com/office/officeart/2005/8/layout/cycle2"/>
    <dgm:cxn modelId="{1BE51DD3-0411-4FE3-B134-234F8F2838F2}" type="presOf" srcId="{C1E2349F-8AA2-42F7-837A-2A4D9914E55F}" destId="{ED370794-E454-4164-B262-5C88A35B4A8D}" srcOrd="1" destOrd="0" presId="urn:microsoft.com/office/officeart/2005/8/layout/cycle2"/>
    <dgm:cxn modelId="{744FB074-C98B-46B9-B5A4-95B12911DF17}" type="presOf" srcId="{100264F8-56F2-45CC-9F95-0D87B7A16B35}" destId="{E2F5290A-0446-4A27-8770-D390DC72A4DB}" srcOrd="0" destOrd="0" presId="urn:microsoft.com/office/officeart/2005/8/layout/cycle2"/>
    <dgm:cxn modelId="{92B9EF6C-0745-4762-A02E-B207FA0E98D3}" type="presOf" srcId="{A0CD5787-B37C-4B1B-A953-F79A6E9A34EB}" destId="{E2AF6530-40D4-431A-97F9-D1ADD44505A4}" srcOrd="0" destOrd="0" presId="urn:microsoft.com/office/officeart/2005/8/layout/cycle2"/>
    <dgm:cxn modelId="{E6C237DD-C59E-48D1-9E3A-ECECFCAB8400}" srcId="{8563642A-D2BD-4044-A4E9-6507D4ACE5A3}" destId="{3D81067C-726C-4DC0-8CDE-38D3B3E1FC79}" srcOrd="5" destOrd="0" parTransId="{2D1D5F6B-BB48-4F59-A566-C0B298157313}" sibTransId="{4DF6FDDB-7036-4C65-9A58-ED4AAD8B851F}"/>
    <dgm:cxn modelId="{6F5AEE40-D7BD-45EE-BA96-2706ACDC50C1}" type="presOf" srcId="{4DF6FDDB-7036-4C65-9A58-ED4AAD8B851F}" destId="{8F7937B9-D734-45A5-9D38-AC048A15983A}" srcOrd="0" destOrd="0" presId="urn:microsoft.com/office/officeart/2005/8/layout/cycle2"/>
    <dgm:cxn modelId="{14E2B548-4AA3-4BBB-B630-85CF5ACD48B1}" srcId="{8563642A-D2BD-4044-A4E9-6507D4ACE5A3}" destId="{A0CD5787-B37C-4B1B-A953-F79A6E9A34EB}" srcOrd="4" destOrd="0" parTransId="{134F183C-B4AD-4E69-BE32-B1904DA3E8EC}" sibTransId="{100264F8-56F2-45CC-9F95-0D87B7A16B35}"/>
    <dgm:cxn modelId="{062D3269-0927-40DC-9AC1-B8CB0546593B}" type="presOf" srcId="{A1660685-AB8B-4AD2-A2D3-F40E9B0B782E}" destId="{F463C304-AF7E-4D11-AB4A-2707C94112C3}" srcOrd="1" destOrd="0" presId="urn:microsoft.com/office/officeart/2005/8/layout/cycle2"/>
    <dgm:cxn modelId="{DBDCEA78-878F-4D8D-B89A-71CD0A39AC98}" type="presOf" srcId="{29599A4D-F6DB-4D83-9129-96EEA5F5B1CE}" destId="{1A1447E6-AE9E-42A5-ADD0-A24DEE082AFF}" srcOrd="0" destOrd="0" presId="urn:microsoft.com/office/officeart/2005/8/layout/cycle2"/>
    <dgm:cxn modelId="{3FE7E0C1-B6EA-4FA5-8C38-A750B8CB57FC}" type="presOf" srcId="{8563642A-D2BD-4044-A4E9-6507D4ACE5A3}" destId="{ECFA3AD3-E5F2-4A96-8486-74D9BF775CC5}" srcOrd="0" destOrd="0" presId="urn:microsoft.com/office/officeart/2005/8/layout/cycle2"/>
    <dgm:cxn modelId="{E6AC3B7C-6A61-4B5F-AC92-424A6321AB44}" type="presOf" srcId="{D977738C-3844-473C-B1BF-7D438119A8B1}" destId="{1666AE72-697C-4496-ADC5-C76455F91382}" srcOrd="0" destOrd="0" presId="urn:microsoft.com/office/officeart/2005/8/layout/cycle2"/>
    <dgm:cxn modelId="{CC168A22-397E-4724-9983-7466897E1F15}" srcId="{8563642A-D2BD-4044-A4E9-6507D4ACE5A3}" destId="{2CE2CEB9-CB62-4583-B5A3-085D7DEEF829}" srcOrd="2" destOrd="0" parTransId="{ACECCD99-5267-42D9-BEF6-E98AC153C24D}" sibTransId="{A1660685-AB8B-4AD2-A2D3-F40E9B0B782E}"/>
    <dgm:cxn modelId="{67695267-4E9F-4182-BBE7-C2EABD86220C}" type="presOf" srcId="{4985F7CC-BE69-4D9F-8CB9-B98B76A8969D}" destId="{D72893FD-C21E-4C4D-8E0D-BE56FABC7004}" srcOrd="0" destOrd="0" presId="urn:microsoft.com/office/officeart/2005/8/layout/cycle2"/>
    <dgm:cxn modelId="{3D70A938-DFF0-4658-8B89-203D6B9AA667}" type="presOf" srcId="{3D81067C-726C-4DC0-8CDE-38D3B3E1FC79}" destId="{BB4219EC-FE6D-4099-96B4-AE83203B3151}" srcOrd="0" destOrd="0" presId="urn:microsoft.com/office/officeart/2005/8/layout/cycle2"/>
    <dgm:cxn modelId="{CC42D8FC-4159-4C69-BFAE-4DED530D73E2}" srcId="{8563642A-D2BD-4044-A4E9-6507D4ACE5A3}" destId="{BB713A51-0F68-426A-B4AA-99D8C9D3EA5C}" srcOrd="3" destOrd="0" parTransId="{0B676C98-3825-4E4A-8818-64CB8FD36C49}" sibTransId="{C1E2349F-8AA2-42F7-837A-2A4D9914E55F}"/>
    <dgm:cxn modelId="{0EC689D7-9F20-4F49-B428-786C99C2D3C6}" type="presOf" srcId="{4DF6FDDB-7036-4C65-9A58-ED4AAD8B851F}" destId="{8FFE310F-8785-43C5-B62F-444677F4AB4D}" srcOrd="1" destOrd="0" presId="urn:microsoft.com/office/officeart/2005/8/layout/cycle2"/>
    <dgm:cxn modelId="{13307F60-49BE-4014-9B56-12AC3B9F22F9}" type="presOf" srcId="{C1E2349F-8AA2-42F7-837A-2A4D9914E55F}" destId="{C22FB96E-9FCC-437C-B998-D5F2D757BA08}" srcOrd="0" destOrd="0" presId="urn:microsoft.com/office/officeart/2005/8/layout/cycle2"/>
    <dgm:cxn modelId="{683C62D3-1616-4EDC-87F4-70CEBBE95D1D}" type="presOf" srcId="{100264F8-56F2-45CC-9F95-0D87B7A16B35}" destId="{D0DA773C-EDD7-48C2-9526-60779F3BFDCC}" srcOrd="1" destOrd="0" presId="urn:microsoft.com/office/officeart/2005/8/layout/cycle2"/>
    <dgm:cxn modelId="{9A656101-1E74-4130-B1FD-01AAB24B174B}" type="presOf" srcId="{A1660685-AB8B-4AD2-A2D3-F40E9B0B782E}" destId="{294D38AE-5D12-4939-8C57-1697817377A9}" srcOrd="0" destOrd="0" presId="urn:microsoft.com/office/officeart/2005/8/layout/cycle2"/>
    <dgm:cxn modelId="{942AFCFD-010B-4C03-BC6A-197907A2EB8D}" type="presOf" srcId="{4985F7CC-BE69-4D9F-8CB9-B98B76A8969D}" destId="{9603FFD5-018C-4324-BE2E-A7455B361CFB}" srcOrd="1" destOrd="0" presId="urn:microsoft.com/office/officeart/2005/8/layout/cycle2"/>
    <dgm:cxn modelId="{F39AF408-CA86-4E7A-855F-FBAE68A59A43}" type="presOf" srcId="{2CE2CEB9-CB62-4583-B5A3-085D7DEEF829}" destId="{CB179A9A-42B0-4559-853F-E2635DD515D0}" srcOrd="0" destOrd="0" presId="urn:microsoft.com/office/officeart/2005/8/layout/cycle2"/>
    <dgm:cxn modelId="{6BE7D348-BCA9-454A-98B0-A6FCFD5F79E8}" type="presOf" srcId="{67FFC292-A141-4AED-89F8-438F021D70FB}" destId="{919CB729-DD4B-4019-A749-B08A74A339FB}" srcOrd="1" destOrd="0" presId="urn:microsoft.com/office/officeart/2005/8/layout/cycle2"/>
    <dgm:cxn modelId="{000ADB24-FF69-461B-80B6-71EA242CCAB7}" type="presParOf" srcId="{ECFA3AD3-E5F2-4A96-8486-74D9BF775CC5}" destId="{1666AE72-697C-4496-ADC5-C76455F91382}" srcOrd="0" destOrd="0" presId="urn:microsoft.com/office/officeart/2005/8/layout/cycle2"/>
    <dgm:cxn modelId="{589A5EE0-8BBD-42D7-B33E-E4CF91C76A0C}" type="presParOf" srcId="{ECFA3AD3-E5F2-4A96-8486-74D9BF775CC5}" destId="{D72893FD-C21E-4C4D-8E0D-BE56FABC7004}" srcOrd="1" destOrd="0" presId="urn:microsoft.com/office/officeart/2005/8/layout/cycle2"/>
    <dgm:cxn modelId="{A202E648-8A01-4E4E-BA19-5761C9D7FFBF}" type="presParOf" srcId="{D72893FD-C21E-4C4D-8E0D-BE56FABC7004}" destId="{9603FFD5-018C-4324-BE2E-A7455B361CFB}" srcOrd="0" destOrd="0" presId="urn:microsoft.com/office/officeart/2005/8/layout/cycle2"/>
    <dgm:cxn modelId="{D6E4C89A-BB7B-4FC4-BC9A-557F1B9749EB}" type="presParOf" srcId="{ECFA3AD3-E5F2-4A96-8486-74D9BF775CC5}" destId="{1A1447E6-AE9E-42A5-ADD0-A24DEE082AFF}" srcOrd="2" destOrd="0" presId="urn:microsoft.com/office/officeart/2005/8/layout/cycle2"/>
    <dgm:cxn modelId="{8F5107FF-DF10-4AD0-B9B0-27ADEFF0C045}" type="presParOf" srcId="{ECFA3AD3-E5F2-4A96-8486-74D9BF775CC5}" destId="{381E3A0A-5A20-4B4F-AC52-006F832F2ECA}" srcOrd="3" destOrd="0" presId="urn:microsoft.com/office/officeart/2005/8/layout/cycle2"/>
    <dgm:cxn modelId="{FBF3772C-2A75-46CA-84B1-EBE0C7DB628D}" type="presParOf" srcId="{381E3A0A-5A20-4B4F-AC52-006F832F2ECA}" destId="{919CB729-DD4B-4019-A749-B08A74A339FB}" srcOrd="0" destOrd="0" presId="urn:microsoft.com/office/officeart/2005/8/layout/cycle2"/>
    <dgm:cxn modelId="{8D535E72-2EC0-47CA-AB0E-346514B31290}" type="presParOf" srcId="{ECFA3AD3-E5F2-4A96-8486-74D9BF775CC5}" destId="{CB179A9A-42B0-4559-853F-E2635DD515D0}" srcOrd="4" destOrd="0" presId="urn:microsoft.com/office/officeart/2005/8/layout/cycle2"/>
    <dgm:cxn modelId="{D4BC643F-7C02-4D0C-8CEA-C9E657CA8D58}" type="presParOf" srcId="{ECFA3AD3-E5F2-4A96-8486-74D9BF775CC5}" destId="{294D38AE-5D12-4939-8C57-1697817377A9}" srcOrd="5" destOrd="0" presId="urn:microsoft.com/office/officeart/2005/8/layout/cycle2"/>
    <dgm:cxn modelId="{4C0434F0-62B7-434A-9B19-D2EDBCD36E8F}" type="presParOf" srcId="{294D38AE-5D12-4939-8C57-1697817377A9}" destId="{F463C304-AF7E-4D11-AB4A-2707C94112C3}" srcOrd="0" destOrd="0" presId="urn:microsoft.com/office/officeart/2005/8/layout/cycle2"/>
    <dgm:cxn modelId="{45A52123-4DF4-4860-8A97-ABBA768EA3A8}" type="presParOf" srcId="{ECFA3AD3-E5F2-4A96-8486-74D9BF775CC5}" destId="{A1D9F7BC-60B1-4102-A257-16D83308858A}" srcOrd="6" destOrd="0" presId="urn:microsoft.com/office/officeart/2005/8/layout/cycle2"/>
    <dgm:cxn modelId="{1F2AA499-9C11-4DE8-BC73-9EA7D63EAA60}" type="presParOf" srcId="{ECFA3AD3-E5F2-4A96-8486-74D9BF775CC5}" destId="{C22FB96E-9FCC-437C-B998-D5F2D757BA08}" srcOrd="7" destOrd="0" presId="urn:microsoft.com/office/officeart/2005/8/layout/cycle2"/>
    <dgm:cxn modelId="{C36531BC-FE58-49DE-8F83-2572BD3861F1}" type="presParOf" srcId="{C22FB96E-9FCC-437C-B998-D5F2D757BA08}" destId="{ED370794-E454-4164-B262-5C88A35B4A8D}" srcOrd="0" destOrd="0" presId="urn:microsoft.com/office/officeart/2005/8/layout/cycle2"/>
    <dgm:cxn modelId="{D42CB320-2C52-498D-897E-AE5C3022377E}" type="presParOf" srcId="{ECFA3AD3-E5F2-4A96-8486-74D9BF775CC5}" destId="{E2AF6530-40D4-431A-97F9-D1ADD44505A4}" srcOrd="8" destOrd="0" presId="urn:microsoft.com/office/officeart/2005/8/layout/cycle2"/>
    <dgm:cxn modelId="{FFEC0D5E-C173-4822-80B0-9A23D119BAD2}" type="presParOf" srcId="{ECFA3AD3-E5F2-4A96-8486-74D9BF775CC5}" destId="{E2F5290A-0446-4A27-8770-D390DC72A4DB}" srcOrd="9" destOrd="0" presId="urn:microsoft.com/office/officeart/2005/8/layout/cycle2"/>
    <dgm:cxn modelId="{91BA9EAB-479E-443E-98B8-9811C0C78594}" type="presParOf" srcId="{E2F5290A-0446-4A27-8770-D390DC72A4DB}" destId="{D0DA773C-EDD7-48C2-9526-60779F3BFDCC}" srcOrd="0" destOrd="0" presId="urn:microsoft.com/office/officeart/2005/8/layout/cycle2"/>
    <dgm:cxn modelId="{B35C0A20-F40D-45A3-9424-8F3876053DEF}" type="presParOf" srcId="{ECFA3AD3-E5F2-4A96-8486-74D9BF775CC5}" destId="{BB4219EC-FE6D-4099-96B4-AE83203B3151}" srcOrd="10" destOrd="0" presId="urn:microsoft.com/office/officeart/2005/8/layout/cycle2"/>
    <dgm:cxn modelId="{5FCCFE95-6792-4218-8602-D22A1D78B773}" type="presParOf" srcId="{ECFA3AD3-E5F2-4A96-8486-74D9BF775CC5}" destId="{8F7937B9-D734-45A5-9D38-AC048A15983A}" srcOrd="11" destOrd="0" presId="urn:microsoft.com/office/officeart/2005/8/layout/cycle2"/>
    <dgm:cxn modelId="{3B4FEDE5-52EA-4524-92B3-6BF4E33E1F50}" type="presParOf" srcId="{8F7937B9-D734-45A5-9D38-AC048A15983A}" destId="{8FFE310F-8785-43C5-B62F-444677F4AB4D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8563642A-D2BD-4044-A4E9-6507D4ACE5A3}" type="doc">
      <dgm:prSet loTypeId="urn:microsoft.com/office/officeart/2005/8/layout/cycle2" loCatId="cycle" qsTypeId="urn:microsoft.com/office/officeart/2005/8/quickstyle/3d7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977738C-3844-473C-B1BF-7D438119A8B1}">
      <dgm:prSet phldrT="[Text]" custT="1"/>
      <dgm:spPr/>
      <dgm:t>
        <a:bodyPr/>
        <a:lstStyle/>
        <a:p>
          <a:r>
            <a:rPr lang="en-US" sz="2000" b="1" dirty="0" smtClean="0"/>
            <a:t>S</a:t>
          </a:r>
          <a:r>
            <a:rPr lang="en-US" sz="1600" dirty="0" smtClean="0"/>
            <a:t>chedule</a:t>
          </a:r>
          <a:endParaRPr lang="en-US" sz="1600" dirty="0"/>
        </a:p>
      </dgm:t>
    </dgm:pt>
    <dgm:pt modelId="{06856C5B-53AC-4655-8074-B0CEA2101B2C}" type="parTrans" cxnId="{D184D91F-2598-4944-9C8D-CF3A5FA92BFE}">
      <dgm:prSet/>
      <dgm:spPr/>
      <dgm:t>
        <a:bodyPr/>
        <a:lstStyle/>
        <a:p>
          <a:endParaRPr lang="en-US"/>
        </a:p>
      </dgm:t>
    </dgm:pt>
    <dgm:pt modelId="{4985F7CC-BE69-4D9F-8CB9-B98B76A8969D}" type="sibTrans" cxnId="{D184D91F-2598-4944-9C8D-CF3A5FA92BFE}">
      <dgm:prSet/>
      <dgm:spPr/>
      <dgm:t>
        <a:bodyPr/>
        <a:lstStyle/>
        <a:p>
          <a:endParaRPr lang="en-US"/>
        </a:p>
      </dgm:t>
    </dgm:pt>
    <dgm:pt modelId="{29599A4D-F6DB-4D83-9129-96EEA5F5B1CE}">
      <dgm:prSet phldrT="[Text]"/>
      <dgm:spPr/>
      <dgm:t>
        <a:bodyPr/>
        <a:lstStyle/>
        <a:p>
          <a:r>
            <a:rPr lang="en-US" b="1" dirty="0" smtClean="0"/>
            <a:t>Y</a:t>
          </a:r>
          <a:r>
            <a:rPr lang="en-US" dirty="0" smtClean="0"/>
            <a:t>ardstick</a:t>
          </a:r>
          <a:endParaRPr lang="en-US" dirty="0"/>
        </a:p>
      </dgm:t>
    </dgm:pt>
    <dgm:pt modelId="{FD920431-64E0-42A9-BAF7-BEFFF7DEC133}" type="parTrans" cxnId="{3FD5A466-7691-4E50-81DE-1C26C24577C0}">
      <dgm:prSet/>
      <dgm:spPr/>
      <dgm:t>
        <a:bodyPr/>
        <a:lstStyle/>
        <a:p>
          <a:endParaRPr lang="en-US"/>
        </a:p>
      </dgm:t>
    </dgm:pt>
    <dgm:pt modelId="{67FFC292-A141-4AED-89F8-438F021D70FB}" type="sibTrans" cxnId="{3FD5A466-7691-4E50-81DE-1C26C24577C0}">
      <dgm:prSet/>
      <dgm:spPr/>
      <dgm:t>
        <a:bodyPr/>
        <a:lstStyle/>
        <a:p>
          <a:endParaRPr lang="en-US"/>
        </a:p>
      </dgm:t>
    </dgm:pt>
    <dgm:pt modelId="{2CE2CEB9-CB62-4583-B5A3-085D7DEEF829}">
      <dgm:prSet phldrT="[Text]"/>
      <dgm:spPr/>
      <dgm:t>
        <a:bodyPr/>
        <a:lstStyle/>
        <a:p>
          <a:r>
            <a:rPr lang="en-US" b="1" dirty="0" smtClean="0"/>
            <a:t>S</a:t>
          </a:r>
          <a:r>
            <a:rPr lang="en-US" dirty="0" smtClean="0"/>
            <a:t>tandard</a:t>
          </a:r>
          <a:endParaRPr lang="en-US" dirty="0"/>
        </a:p>
      </dgm:t>
    </dgm:pt>
    <dgm:pt modelId="{ACECCD99-5267-42D9-BEF6-E98AC153C24D}" type="parTrans" cxnId="{CC168A22-397E-4724-9983-7466897E1F15}">
      <dgm:prSet/>
      <dgm:spPr/>
      <dgm:t>
        <a:bodyPr/>
        <a:lstStyle/>
        <a:p>
          <a:endParaRPr lang="en-US"/>
        </a:p>
      </dgm:t>
    </dgm:pt>
    <dgm:pt modelId="{A1660685-AB8B-4AD2-A2D3-F40E9B0B782E}" type="sibTrans" cxnId="{CC168A22-397E-4724-9983-7466897E1F15}">
      <dgm:prSet/>
      <dgm:spPr/>
      <dgm:t>
        <a:bodyPr/>
        <a:lstStyle/>
        <a:p>
          <a:endParaRPr lang="en-US"/>
        </a:p>
      </dgm:t>
    </dgm:pt>
    <dgm:pt modelId="{BB713A51-0F68-426A-B4AA-99D8C9D3EA5C}">
      <dgm:prSet phldrT="[Text]"/>
      <dgm:spPr/>
      <dgm:t>
        <a:bodyPr/>
        <a:lstStyle/>
        <a:p>
          <a:r>
            <a:rPr lang="en-US" b="1" dirty="0" smtClean="0"/>
            <a:t>T</a:t>
          </a:r>
          <a:r>
            <a:rPr lang="en-US" dirty="0" smtClean="0"/>
            <a:t>eam</a:t>
          </a:r>
          <a:endParaRPr lang="en-US" dirty="0"/>
        </a:p>
      </dgm:t>
    </dgm:pt>
    <dgm:pt modelId="{0B676C98-3825-4E4A-8818-64CB8FD36C49}" type="parTrans" cxnId="{CC42D8FC-4159-4C69-BFAE-4DED530D73E2}">
      <dgm:prSet/>
      <dgm:spPr/>
      <dgm:t>
        <a:bodyPr/>
        <a:lstStyle/>
        <a:p>
          <a:endParaRPr lang="en-US"/>
        </a:p>
      </dgm:t>
    </dgm:pt>
    <dgm:pt modelId="{C1E2349F-8AA2-42F7-837A-2A4D9914E55F}" type="sibTrans" cxnId="{CC42D8FC-4159-4C69-BFAE-4DED530D73E2}">
      <dgm:prSet/>
      <dgm:spPr/>
      <dgm:t>
        <a:bodyPr/>
        <a:lstStyle/>
        <a:p>
          <a:endParaRPr lang="en-US"/>
        </a:p>
      </dgm:t>
    </dgm:pt>
    <dgm:pt modelId="{3D81067C-726C-4DC0-8CDE-38D3B3E1FC79}">
      <dgm:prSet phldrT="[Text]"/>
      <dgm:spPr/>
      <dgm:t>
        <a:bodyPr/>
        <a:lstStyle/>
        <a:p>
          <a:r>
            <a:rPr lang="en-US" b="1" dirty="0" smtClean="0"/>
            <a:t>M</a:t>
          </a:r>
          <a:r>
            <a:rPr lang="en-US" dirty="0" smtClean="0"/>
            <a:t>aintain</a:t>
          </a:r>
          <a:endParaRPr lang="en-US" dirty="0"/>
        </a:p>
      </dgm:t>
    </dgm:pt>
    <dgm:pt modelId="{2D1D5F6B-BB48-4F59-A566-C0B298157313}" type="parTrans" cxnId="{E6C237DD-C59E-48D1-9E3A-ECECFCAB8400}">
      <dgm:prSet/>
      <dgm:spPr/>
      <dgm:t>
        <a:bodyPr/>
        <a:lstStyle/>
        <a:p>
          <a:endParaRPr lang="en-US"/>
        </a:p>
      </dgm:t>
    </dgm:pt>
    <dgm:pt modelId="{4DF6FDDB-7036-4C65-9A58-ED4AAD8B851F}" type="sibTrans" cxnId="{E6C237DD-C59E-48D1-9E3A-ECECFCAB8400}">
      <dgm:prSet/>
      <dgm:spPr/>
      <dgm:t>
        <a:bodyPr/>
        <a:lstStyle/>
        <a:p>
          <a:endParaRPr lang="en-US"/>
        </a:p>
      </dgm:t>
    </dgm:pt>
    <dgm:pt modelId="{A0CD5787-B37C-4B1B-A953-F79A6E9A34EB}">
      <dgm:prSet/>
      <dgm:spPr/>
      <dgm:t>
        <a:bodyPr/>
        <a:lstStyle/>
        <a:p>
          <a:r>
            <a:rPr lang="en-US" b="1" dirty="0" smtClean="0"/>
            <a:t>E</a:t>
          </a:r>
          <a:r>
            <a:rPr lang="en-US" b="0" dirty="0" smtClean="0"/>
            <a:t>xecute</a:t>
          </a:r>
          <a:r>
            <a:rPr lang="en-US" b="1" dirty="0" smtClean="0"/>
            <a:t>/</a:t>
          </a:r>
        </a:p>
        <a:p>
          <a:r>
            <a:rPr lang="en-US" b="1" dirty="0" smtClean="0"/>
            <a:t>E</a:t>
          </a:r>
          <a:r>
            <a:rPr lang="en-US" dirty="0" smtClean="0"/>
            <a:t>valuate</a:t>
          </a:r>
          <a:endParaRPr lang="en-US" dirty="0"/>
        </a:p>
      </dgm:t>
    </dgm:pt>
    <dgm:pt modelId="{134F183C-B4AD-4E69-BE32-B1904DA3E8EC}" type="parTrans" cxnId="{14E2B548-4AA3-4BBB-B630-85CF5ACD48B1}">
      <dgm:prSet/>
      <dgm:spPr/>
      <dgm:t>
        <a:bodyPr/>
        <a:lstStyle/>
        <a:p>
          <a:endParaRPr lang="en-US"/>
        </a:p>
      </dgm:t>
    </dgm:pt>
    <dgm:pt modelId="{100264F8-56F2-45CC-9F95-0D87B7A16B35}" type="sibTrans" cxnId="{14E2B548-4AA3-4BBB-B630-85CF5ACD48B1}">
      <dgm:prSet/>
      <dgm:spPr/>
      <dgm:t>
        <a:bodyPr/>
        <a:lstStyle/>
        <a:p>
          <a:endParaRPr lang="en-US"/>
        </a:p>
      </dgm:t>
    </dgm:pt>
    <dgm:pt modelId="{ECFA3AD3-E5F2-4A96-8486-74D9BF775CC5}" type="pres">
      <dgm:prSet presAssocID="{8563642A-D2BD-4044-A4E9-6507D4ACE5A3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666AE72-697C-4496-ADC5-C76455F91382}" type="pres">
      <dgm:prSet presAssocID="{D977738C-3844-473C-B1BF-7D438119A8B1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72893FD-C21E-4C4D-8E0D-BE56FABC7004}" type="pres">
      <dgm:prSet presAssocID="{4985F7CC-BE69-4D9F-8CB9-B98B76A8969D}" presName="sibTrans" presStyleLbl="sibTrans2D1" presStyleIdx="0" presStyleCnt="6"/>
      <dgm:spPr/>
      <dgm:t>
        <a:bodyPr/>
        <a:lstStyle/>
        <a:p>
          <a:endParaRPr lang="en-US"/>
        </a:p>
      </dgm:t>
    </dgm:pt>
    <dgm:pt modelId="{9603FFD5-018C-4324-BE2E-A7455B361CFB}" type="pres">
      <dgm:prSet presAssocID="{4985F7CC-BE69-4D9F-8CB9-B98B76A8969D}" presName="connectorText" presStyleLbl="sibTrans2D1" presStyleIdx="0" presStyleCnt="6"/>
      <dgm:spPr/>
      <dgm:t>
        <a:bodyPr/>
        <a:lstStyle/>
        <a:p>
          <a:endParaRPr lang="en-US"/>
        </a:p>
      </dgm:t>
    </dgm:pt>
    <dgm:pt modelId="{1A1447E6-AE9E-42A5-ADD0-A24DEE082AFF}" type="pres">
      <dgm:prSet presAssocID="{29599A4D-F6DB-4D83-9129-96EEA5F5B1CE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81E3A0A-5A20-4B4F-AC52-006F832F2ECA}" type="pres">
      <dgm:prSet presAssocID="{67FFC292-A141-4AED-89F8-438F021D70FB}" presName="sibTrans" presStyleLbl="sibTrans2D1" presStyleIdx="1" presStyleCnt="6"/>
      <dgm:spPr/>
      <dgm:t>
        <a:bodyPr/>
        <a:lstStyle/>
        <a:p>
          <a:endParaRPr lang="en-US"/>
        </a:p>
      </dgm:t>
    </dgm:pt>
    <dgm:pt modelId="{919CB729-DD4B-4019-A749-B08A74A339FB}" type="pres">
      <dgm:prSet presAssocID="{67FFC292-A141-4AED-89F8-438F021D70FB}" presName="connectorText" presStyleLbl="sibTrans2D1" presStyleIdx="1" presStyleCnt="6"/>
      <dgm:spPr/>
      <dgm:t>
        <a:bodyPr/>
        <a:lstStyle/>
        <a:p>
          <a:endParaRPr lang="en-US"/>
        </a:p>
      </dgm:t>
    </dgm:pt>
    <dgm:pt modelId="{CB179A9A-42B0-4559-853F-E2635DD515D0}" type="pres">
      <dgm:prSet presAssocID="{2CE2CEB9-CB62-4583-B5A3-085D7DEEF829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94D38AE-5D12-4939-8C57-1697817377A9}" type="pres">
      <dgm:prSet presAssocID="{A1660685-AB8B-4AD2-A2D3-F40E9B0B782E}" presName="sibTrans" presStyleLbl="sibTrans2D1" presStyleIdx="2" presStyleCnt="6"/>
      <dgm:spPr/>
      <dgm:t>
        <a:bodyPr/>
        <a:lstStyle/>
        <a:p>
          <a:endParaRPr lang="en-US"/>
        </a:p>
      </dgm:t>
    </dgm:pt>
    <dgm:pt modelId="{F463C304-AF7E-4D11-AB4A-2707C94112C3}" type="pres">
      <dgm:prSet presAssocID="{A1660685-AB8B-4AD2-A2D3-F40E9B0B782E}" presName="connectorText" presStyleLbl="sibTrans2D1" presStyleIdx="2" presStyleCnt="6"/>
      <dgm:spPr/>
      <dgm:t>
        <a:bodyPr/>
        <a:lstStyle/>
        <a:p>
          <a:endParaRPr lang="en-US"/>
        </a:p>
      </dgm:t>
    </dgm:pt>
    <dgm:pt modelId="{A1D9F7BC-60B1-4102-A257-16D83308858A}" type="pres">
      <dgm:prSet presAssocID="{BB713A51-0F68-426A-B4AA-99D8C9D3EA5C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22FB96E-9FCC-437C-B998-D5F2D757BA08}" type="pres">
      <dgm:prSet presAssocID="{C1E2349F-8AA2-42F7-837A-2A4D9914E55F}" presName="sibTrans" presStyleLbl="sibTrans2D1" presStyleIdx="3" presStyleCnt="6"/>
      <dgm:spPr/>
      <dgm:t>
        <a:bodyPr/>
        <a:lstStyle/>
        <a:p>
          <a:endParaRPr lang="en-US"/>
        </a:p>
      </dgm:t>
    </dgm:pt>
    <dgm:pt modelId="{ED370794-E454-4164-B262-5C88A35B4A8D}" type="pres">
      <dgm:prSet presAssocID="{C1E2349F-8AA2-42F7-837A-2A4D9914E55F}" presName="connectorText" presStyleLbl="sibTrans2D1" presStyleIdx="3" presStyleCnt="6"/>
      <dgm:spPr/>
      <dgm:t>
        <a:bodyPr/>
        <a:lstStyle/>
        <a:p>
          <a:endParaRPr lang="en-US"/>
        </a:p>
      </dgm:t>
    </dgm:pt>
    <dgm:pt modelId="{E2AF6530-40D4-431A-97F9-D1ADD44505A4}" type="pres">
      <dgm:prSet presAssocID="{A0CD5787-B37C-4B1B-A953-F79A6E9A34EB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2F5290A-0446-4A27-8770-D390DC72A4DB}" type="pres">
      <dgm:prSet presAssocID="{100264F8-56F2-45CC-9F95-0D87B7A16B35}" presName="sibTrans" presStyleLbl="sibTrans2D1" presStyleIdx="4" presStyleCnt="6"/>
      <dgm:spPr/>
      <dgm:t>
        <a:bodyPr/>
        <a:lstStyle/>
        <a:p>
          <a:endParaRPr lang="en-US"/>
        </a:p>
      </dgm:t>
    </dgm:pt>
    <dgm:pt modelId="{D0DA773C-EDD7-48C2-9526-60779F3BFDCC}" type="pres">
      <dgm:prSet presAssocID="{100264F8-56F2-45CC-9F95-0D87B7A16B35}" presName="connectorText" presStyleLbl="sibTrans2D1" presStyleIdx="4" presStyleCnt="6"/>
      <dgm:spPr/>
      <dgm:t>
        <a:bodyPr/>
        <a:lstStyle/>
        <a:p>
          <a:endParaRPr lang="en-US"/>
        </a:p>
      </dgm:t>
    </dgm:pt>
    <dgm:pt modelId="{BB4219EC-FE6D-4099-96B4-AE83203B3151}" type="pres">
      <dgm:prSet presAssocID="{3D81067C-726C-4DC0-8CDE-38D3B3E1FC79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F7937B9-D734-45A5-9D38-AC048A15983A}" type="pres">
      <dgm:prSet presAssocID="{4DF6FDDB-7036-4C65-9A58-ED4AAD8B851F}" presName="sibTrans" presStyleLbl="sibTrans2D1" presStyleIdx="5" presStyleCnt="6"/>
      <dgm:spPr/>
      <dgm:t>
        <a:bodyPr/>
        <a:lstStyle/>
        <a:p>
          <a:endParaRPr lang="en-US"/>
        </a:p>
      </dgm:t>
    </dgm:pt>
    <dgm:pt modelId="{8FFE310F-8785-43C5-B62F-444677F4AB4D}" type="pres">
      <dgm:prSet presAssocID="{4DF6FDDB-7036-4C65-9A58-ED4AAD8B851F}" presName="connectorText" presStyleLbl="sibTrans2D1" presStyleIdx="5" presStyleCnt="6"/>
      <dgm:spPr/>
      <dgm:t>
        <a:bodyPr/>
        <a:lstStyle/>
        <a:p>
          <a:endParaRPr lang="en-US"/>
        </a:p>
      </dgm:t>
    </dgm:pt>
  </dgm:ptLst>
  <dgm:cxnLst>
    <dgm:cxn modelId="{035769EA-8EFB-41CF-AB84-9CBD19C7A0F2}" type="presOf" srcId="{4985F7CC-BE69-4D9F-8CB9-B98B76A8969D}" destId="{D72893FD-C21E-4C4D-8E0D-BE56FABC7004}" srcOrd="0" destOrd="0" presId="urn:microsoft.com/office/officeart/2005/8/layout/cycle2"/>
    <dgm:cxn modelId="{F52DDE6E-3C00-420B-A6AE-FB050E751FDD}" type="presOf" srcId="{100264F8-56F2-45CC-9F95-0D87B7A16B35}" destId="{D0DA773C-EDD7-48C2-9526-60779F3BFDCC}" srcOrd="1" destOrd="0" presId="urn:microsoft.com/office/officeart/2005/8/layout/cycle2"/>
    <dgm:cxn modelId="{2ECF72C3-60E5-46EB-9C40-866616E4C9AA}" type="presOf" srcId="{67FFC292-A141-4AED-89F8-438F021D70FB}" destId="{381E3A0A-5A20-4B4F-AC52-006F832F2ECA}" srcOrd="0" destOrd="0" presId="urn:microsoft.com/office/officeart/2005/8/layout/cycle2"/>
    <dgm:cxn modelId="{FB6A3906-1019-4EC0-B719-B45CCFA86FB2}" type="presOf" srcId="{2CE2CEB9-CB62-4583-B5A3-085D7DEEF829}" destId="{CB179A9A-42B0-4559-853F-E2635DD515D0}" srcOrd="0" destOrd="0" presId="urn:microsoft.com/office/officeart/2005/8/layout/cycle2"/>
    <dgm:cxn modelId="{D184D91F-2598-4944-9C8D-CF3A5FA92BFE}" srcId="{8563642A-D2BD-4044-A4E9-6507D4ACE5A3}" destId="{D977738C-3844-473C-B1BF-7D438119A8B1}" srcOrd="0" destOrd="0" parTransId="{06856C5B-53AC-4655-8074-B0CEA2101B2C}" sibTransId="{4985F7CC-BE69-4D9F-8CB9-B98B76A8969D}"/>
    <dgm:cxn modelId="{3FD5A466-7691-4E50-81DE-1C26C24577C0}" srcId="{8563642A-D2BD-4044-A4E9-6507D4ACE5A3}" destId="{29599A4D-F6DB-4D83-9129-96EEA5F5B1CE}" srcOrd="1" destOrd="0" parTransId="{FD920431-64E0-42A9-BAF7-BEFFF7DEC133}" sibTransId="{67FFC292-A141-4AED-89F8-438F021D70FB}"/>
    <dgm:cxn modelId="{8077719D-F5CB-46FA-B555-0803309CE94E}" type="presOf" srcId="{29599A4D-F6DB-4D83-9129-96EEA5F5B1CE}" destId="{1A1447E6-AE9E-42A5-ADD0-A24DEE082AFF}" srcOrd="0" destOrd="0" presId="urn:microsoft.com/office/officeart/2005/8/layout/cycle2"/>
    <dgm:cxn modelId="{EBA4CF91-982D-4756-8FC0-0582625949CC}" type="presOf" srcId="{67FFC292-A141-4AED-89F8-438F021D70FB}" destId="{919CB729-DD4B-4019-A749-B08A74A339FB}" srcOrd="1" destOrd="0" presId="urn:microsoft.com/office/officeart/2005/8/layout/cycle2"/>
    <dgm:cxn modelId="{57E53686-6B00-4083-B845-4CD2114B834A}" type="presOf" srcId="{D977738C-3844-473C-B1BF-7D438119A8B1}" destId="{1666AE72-697C-4496-ADC5-C76455F91382}" srcOrd="0" destOrd="0" presId="urn:microsoft.com/office/officeart/2005/8/layout/cycle2"/>
    <dgm:cxn modelId="{50E407DE-3490-4B76-963C-7D8565CCBC6B}" type="presOf" srcId="{4DF6FDDB-7036-4C65-9A58-ED4AAD8B851F}" destId="{8FFE310F-8785-43C5-B62F-444677F4AB4D}" srcOrd="1" destOrd="0" presId="urn:microsoft.com/office/officeart/2005/8/layout/cycle2"/>
    <dgm:cxn modelId="{9A22F581-FA12-4E42-92C3-EE5E04FC55FA}" type="presOf" srcId="{C1E2349F-8AA2-42F7-837A-2A4D9914E55F}" destId="{ED370794-E454-4164-B262-5C88A35B4A8D}" srcOrd="1" destOrd="0" presId="urn:microsoft.com/office/officeart/2005/8/layout/cycle2"/>
    <dgm:cxn modelId="{FC505917-3F85-40BD-ABB7-FF016D53FD05}" type="presOf" srcId="{3D81067C-726C-4DC0-8CDE-38D3B3E1FC79}" destId="{BB4219EC-FE6D-4099-96B4-AE83203B3151}" srcOrd="0" destOrd="0" presId="urn:microsoft.com/office/officeart/2005/8/layout/cycle2"/>
    <dgm:cxn modelId="{B08E02B1-F852-44FC-88B4-BB98BC678FD5}" type="presOf" srcId="{C1E2349F-8AA2-42F7-837A-2A4D9914E55F}" destId="{C22FB96E-9FCC-437C-B998-D5F2D757BA08}" srcOrd="0" destOrd="0" presId="urn:microsoft.com/office/officeart/2005/8/layout/cycle2"/>
    <dgm:cxn modelId="{E6C237DD-C59E-48D1-9E3A-ECECFCAB8400}" srcId="{8563642A-D2BD-4044-A4E9-6507D4ACE5A3}" destId="{3D81067C-726C-4DC0-8CDE-38D3B3E1FC79}" srcOrd="5" destOrd="0" parTransId="{2D1D5F6B-BB48-4F59-A566-C0B298157313}" sibTransId="{4DF6FDDB-7036-4C65-9A58-ED4AAD8B851F}"/>
    <dgm:cxn modelId="{14E2B548-4AA3-4BBB-B630-85CF5ACD48B1}" srcId="{8563642A-D2BD-4044-A4E9-6507D4ACE5A3}" destId="{A0CD5787-B37C-4B1B-A953-F79A6E9A34EB}" srcOrd="4" destOrd="0" parTransId="{134F183C-B4AD-4E69-BE32-B1904DA3E8EC}" sibTransId="{100264F8-56F2-45CC-9F95-0D87B7A16B35}"/>
    <dgm:cxn modelId="{CA1025AD-3E1A-4338-BAA8-026DF2D77972}" type="presOf" srcId="{4985F7CC-BE69-4D9F-8CB9-B98B76A8969D}" destId="{9603FFD5-018C-4324-BE2E-A7455B361CFB}" srcOrd="1" destOrd="0" presId="urn:microsoft.com/office/officeart/2005/8/layout/cycle2"/>
    <dgm:cxn modelId="{07406851-AE40-4456-BCA5-AB6BFF18D198}" type="presOf" srcId="{8563642A-D2BD-4044-A4E9-6507D4ACE5A3}" destId="{ECFA3AD3-E5F2-4A96-8486-74D9BF775CC5}" srcOrd="0" destOrd="0" presId="urn:microsoft.com/office/officeart/2005/8/layout/cycle2"/>
    <dgm:cxn modelId="{CC168A22-397E-4724-9983-7466897E1F15}" srcId="{8563642A-D2BD-4044-A4E9-6507D4ACE5A3}" destId="{2CE2CEB9-CB62-4583-B5A3-085D7DEEF829}" srcOrd="2" destOrd="0" parTransId="{ACECCD99-5267-42D9-BEF6-E98AC153C24D}" sibTransId="{A1660685-AB8B-4AD2-A2D3-F40E9B0B782E}"/>
    <dgm:cxn modelId="{3489E64D-8E89-4493-8939-3545437A6AA7}" type="presOf" srcId="{A0CD5787-B37C-4B1B-A953-F79A6E9A34EB}" destId="{E2AF6530-40D4-431A-97F9-D1ADD44505A4}" srcOrd="0" destOrd="0" presId="urn:microsoft.com/office/officeart/2005/8/layout/cycle2"/>
    <dgm:cxn modelId="{01C0CFEE-C16B-40ED-83BF-BA324B1591DA}" type="presOf" srcId="{4DF6FDDB-7036-4C65-9A58-ED4AAD8B851F}" destId="{8F7937B9-D734-45A5-9D38-AC048A15983A}" srcOrd="0" destOrd="0" presId="urn:microsoft.com/office/officeart/2005/8/layout/cycle2"/>
    <dgm:cxn modelId="{4F1F9F25-C7BC-4B54-A1AD-71F8DE27B9BA}" type="presOf" srcId="{A1660685-AB8B-4AD2-A2D3-F40E9B0B782E}" destId="{294D38AE-5D12-4939-8C57-1697817377A9}" srcOrd="0" destOrd="0" presId="urn:microsoft.com/office/officeart/2005/8/layout/cycle2"/>
    <dgm:cxn modelId="{A4EFA7F9-3BDB-4C06-902A-177288AD479C}" type="presOf" srcId="{A1660685-AB8B-4AD2-A2D3-F40E9B0B782E}" destId="{F463C304-AF7E-4D11-AB4A-2707C94112C3}" srcOrd="1" destOrd="0" presId="urn:microsoft.com/office/officeart/2005/8/layout/cycle2"/>
    <dgm:cxn modelId="{3F0B07FE-3A9A-46DF-A68C-7C8B3AB5822D}" type="presOf" srcId="{BB713A51-0F68-426A-B4AA-99D8C9D3EA5C}" destId="{A1D9F7BC-60B1-4102-A257-16D83308858A}" srcOrd="0" destOrd="0" presId="urn:microsoft.com/office/officeart/2005/8/layout/cycle2"/>
    <dgm:cxn modelId="{CC42D8FC-4159-4C69-BFAE-4DED530D73E2}" srcId="{8563642A-D2BD-4044-A4E9-6507D4ACE5A3}" destId="{BB713A51-0F68-426A-B4AA-99D8C9D3EA5C}" srcOrd="3" destOrd="0" parTransId="{0B676C98-3825-4E4A-8818-64CB8FD36C49}" sibTransId="{C1E2349F-8AA2-42F7-837A-2A4D9914E55F}"/>
    <dgm:cxn modelId="{3927D8C5-6CF6-4427-8512-19C03ECA5319}" type="presOf" srcId="{100264F8-56F2-45CC-9F95-0D87B7A16B35}" destId="{E2F5290A-0446-4A27-8770-D390DC72A4DB}" srcOrd="0" destOrd="0" presId="urn:microsoft.com/office/officeart/2005/8/layout/cycle2"/>
    <dgm:cxn modelId="{A6FD36ED-50E0-48B7-AC9B-31D09F9EEC9C}" type="presParOf" srcId="{ECFA3AD3-E5F2-4A96-8486-74D9BF775CC5}" destId="{1666AE72-697C-4496-ADC5-C76455F91382}" srcOrd="0" destOrd="0" presId="urn:microsoft.com/office/officeart/2005/8/layout/cycle2"/>
    <dgm:cxn modelId="{DEB0CC02-E545-41A2-8906-B070E9291E87}" type="presParOf" srcId="{ECFA3AD3-E5F2-4A96-8486-74D9BF775CC5}" destId="{D72893FD-C21E-4C4D-8E0D-BE56FABC7004}" srcOrd="1" destOrd="0" presId="urn:microsoft.com/office/officeart/2005/8/layout/cycle2"/>
    <dgm:cxn modelId="{2CB57E3F-B697-49A5-8320-34EBAAA3BB58}" type="presParOf" srcId="{D72893FD-C21E-4C4D-8E0D-BE56FABC7004}" destId="{9603FFD5-018C-4324-BE2E-A7455B361CFB}" srcOrd="0" destOrd="0" presId="urn:microsoft.com/office/officeart/2005/8/layout/cycle2"/>
    <dgm:cxn modelId="{D0E90734-BDE2-41D8-A31C-5555030C2FB2}" type="presParOf" srcId="{ECFA3AD3-E5F2-4A96-8486-74D9BF775CC5}" destId="{1A1447E6-AE9E-42A5-ADD0-A24DEE082AFF}" srcOrd="2" destOrd="0" presId="urn:microsoft.com/office/officeart/2005/8/layout/cycle2"/>
    <dgm:cxn modelId="{725B048E-F5F4-4F17-BBC3-BA447AA31E13}" type="presParOf" srcId="{ECFA3AD3-E5F2-4A96-8486-74D9BF775CC5}" destId="{381E3A0A-5A20-4B4F-AC52-006F832F2ECA}" srcOrd="3" destOrd="0" presId="urn:microsoft.com/office/officeart/2005/8/layout/cycle2"/>
    <dgm:cxn modelId="{5BEB189D-7E0C-4226-A3F5-EEC83815B588}" type="presParOf" srcId="{381E3A0A-5A20-4B4F-AC52-006F832F2ECA}" destId="{919CB729-DD4B-4019-A749-B08A74A339FB}" srcOrd="0" destOrd="0" presId="urn:microsoft.com/office/officeart/2005/8/layout/cycle2"/>
    <dgm:cxn modelId="{9087EED1-20AF-4DA5-A23E-28913F948A40}" type="presParOf" srcId="{ECFA3AD3-E5F2-4A96-8486-74D9BF775CC5}" destId="{CB179A9A-42B0-4559-853F-E2635DD515D0}" srcOrd="4" destOrd="0" presId="urn:microsoft.com/office/officeart/2005/8/layout/cycle2"/>
    <dgm:cxn modelId="{0D2FAEA4-BBD9-4136-B973-8F27F5C9905D}" type="presParOf" srcId="{ECFA3AD3-E5F2-4A96-8486-74D9BF775CC5}" destId="{294D38AE-5D12-4939-8C57-1697817377A9}" srcOrd="5" destOrd="0" presId="urn:microsoft.com/office/officeart/2005/8/layout/cycle2"/>
    <dgm:cxn modelId="{BE6F6899-6C28-4B19-BC05-EE610A62BCAB}" type="presParOf" srcId="{294D38AE-5D12-4939-8C57-1697817377A9}" destId="{F463C304-AF7E-4D11-AB4A-2707C94112C3}" srcOrd="0" destOrd="0" presId="urn:microsoft.com/office/officeart/2005/8/layout/cycle2"/>
    <dgm:cxn modelId="{4C70E7B6-9536-4CE5-9CA6-66E5F3B7E983}" type="presParOf" srcId="{ECFA3AD3-E5F2-4A96-8486-74D9BF775CC5}" destId="{A1D9F7BC-60B1-4102-A257-16D83308858A}" srcOrd="6" destOrd="0" presId="urn:microsoft.com/office/officeart/2005/8/layout/cycle2"/>
    <dgm:cxn modelId="{FD43A931-4E0F-4E96-A130-1B2C551C0BB6}" type="presParOf" srcId="{ECFA3AD3-E5F2-4A96-8486-74D9BF775CC5}" destId="{C22FB96E-9FCC-437C-B998-D5F2D757BA08}" srcOrd="7" destOrd="0" presId="urn:microsoft.com/office/officeart/2005/8/layout/cycle2"/>
    <dgm:cxn modelId="{ACE53EF9-25FC-47E3-A6EB-B3002B0025B1}" type="presParOf" srcId="{C22FB96E-9FCC-437C-B998-D5F2D757BA08}" destId="{ED370794-E454-4164-B262-5C88A35B4A8D}" srcOrd="0" destOrd="0" presId="urn:microsoft.com/office/officeart/2005/8/layout/cycle2"/>
    <dgm:cxn modelId="{7BAD8A8A-0DA9-4E50-8F33-39AC4EB0C595}" type="presParOf" srcId="{ECFA3AD3-E5F2-4A96-8486-74D9BF775CC5}" destId="{E2AF6530-40D4-431A-97F9-D1ADD44505A4}" srcOrd="8" destOrd="0" presId="urn:microsoft.com/office/officeart/2005/8/layout/cycle2"/>
    <dgm:cxn modelId="{AB4C2D18-28C1-4304-BB2C-A331A6B1B0CC}" type="presParOf" srcId="{ECFA3AD3-E5F2-4A96-8486-74D9BF775CC5}" destId="{E2F5290A-0446-4A27-8770-D390DC72A4DB}" srcOrd="9" destOrd="0" presId="urn:microsoft.com/office/officeart/2005/8/layout/cycle2"/>
    <dgm:cxn modelId="{E9DA9EF2-611D-4B95-B5CB-3A31F71A21A5}" type="presParOf" srcId="{E2F5290A-0446-4A27-8770-D390DC72A4DB}" destId="{D0DA773C-EDD7-48C2-9526-60779F3BFDCC}" srcOrd="0" destOrd="0" presId="urn:microsoft.com/office/officeart/2005/8/layout/cycle2"/>
    <dgm:cxn modelId="{693BC2CE-0BFD-44FE-A159-B9DD117A85DA}" type="presParOf" srcId="{ECFA3AD3-E5F2-4A96-8486-74D9BF775CC5}" destId="{BB4219EC-FE6D-4099-96B4-AE83203B3151}" srcOrd="10" destOrd="0" presId="urn:microsoft.com/office/officeart/2005/8/layout/cycle2"/>
    <dgm:cxn modelId="{6B9DAAC1-40F5-4E82-B7EA-3070AA5B7BC8}" type="presParOf" srcId="{ECFA3AD3-E5F2-4A96-8486-74D9BF775CC5}" destId="{8F7937B9-D734-45A5-9D38-AC048A15983A}" srcOrd="11" destOrd="0" presId="urn:microsoft.com/office/officeart/2005/8/layout/cycle2"/>
    <dgm:cxn modelId="{FE58C678-92E7-47C5-9B22-EA8305C7D0EB}" type="presParOf" srcId="{8F7937B9-D734-45A5-9D38-AC048A15983A}" destId="{8FFE310F-8785-43C5-B62F-444677F4AB4D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8563642A-D2BD-4044-A4E9-6507D4ACE5A3}" type="doc">
      <dgm:prSet loTypeId="urn:microsoft.com/office/officeart/2005/8/layout/cycle2" loCatId="cycle" qsTypeId="urn:microsoft.com/office/officeart/2005/8/quickstyle/3d7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977738C-3844-473C-B1BF-7D438119A8B1}">
      <dgm:prSet phldrT="[Text]" custT="1"/>
      <dgm:spPr/>
      <dgm:t>
        <a:bodyPr/>
        <a:lstStyle/>
        <a:p>
          <a:r>
            <a:rPr lang="en-US" sz="2000" b="1" dirty="0" smtClean="0"/>
            <a:t>S</a:t>
          </a:r>
          <a:r>
            <a:rPr lang="en-US" sz="1600" dirty="0" smtClean="0"/>
            <a:t>chedule</a:t>
          </a:r>
          <a:endParaRPr lang="en-US" sz="1600" dirty="0"/>
        </a:p>
      </dgm:t>
    </dgm:pt>
    <dgm:pt modelId="{06856C5B-53AC-4655-8074-B0CEA2101B2C}" type="parTrans" cxnId="{D184D91F-2598-4944-9C8D-CF3A5FA92BFE}">
      <dgm:prSet/>
      <dgm:spPr/>
      <dgm:t>
        <a:bodyPr/>
        <a:lstStyle/>
        <a:p>
          <a:endParaRPr lang="en-US"/>
        </a:p>
      </dgm:t>
    </dgm:pt>
    <dgm:pt modelId="{4985F7CC-BE69-4D9F-8CB9-B98B76A8969D}" type="sibTrans" cxnId="{D184D91F-2598-4944-9C8D-CF3A5FA92BFE}">
      <dgm:prSet/>
      <dgm:spPr/>
      <dgm:t>
        <a:bodyPr/>
        <a:lstStyle/>
        <a:p>
          <a:endParaRPr lang="en-US"/>
        </a:p>
      </dgm:t>
    </dgm:pt>
    <dgm:pt modelId="{29599A4D-F6DB-4D83-9129-96EEA5F5B1CE}">
      <dgm:prSet phldrT="[Text]"/>
      <dgm:spPr/>
      <dgm:t>
        <a:bodyPr/>
        <a:lstStyle/>
        <a:p>
          <a:r>
            <a:rPr lang="en-US" b="1" dirty="0" smtClean="0"/>
            <a:t>Y</a:t>
          </a:r>
          <a:r>
            <a:rPr lang="en-US" dirty="0" smtClean="0"/>
            <a:t>ardstick</a:t>
          </a:r>
          <a:endParaRPr lang="en-US" dirty="0"/>
        </a:p>
      </dgm:t>
    </dgm:pt>
    <dgm:pt modelId="{FD920431-64E0-42A9-BAF7-BEFFF7DEC133}" type="parTrans" cxnId="{3FD5A466-7691-4E50-81DE-1C26C24577C0}">
      <dgm:prSet/>
      <dgm:spPr/>
      <dgm:t>
        <a:bodyPr/>
        <a:lstStyle/>
        <a:p>
          <a:endParaRPr lang="en-US"/>
        </a:p>
      </dgm:t>
    </dgm:pt>
    <dgm:pt modelId="{67FFC292-A141-4AED-89F8-438F021D70FB}" type="sibTrans" cxnId="{3FD5A466-7691-4E50-81DE-1C26C24577C0}">
      <dgm:prSet/>
      <dgm:spPr/>
      <dgm:t>
        <a:bodyPr/>
        <a:lstStyle/>
        <a:p>
          <a:endParaRPr lang="en-US"/>
        </a:p>
      </dgm:t>
    </dgm:pt>
    <dgm:pt modelId="{2CE2CEB9-CB62-4583-B5A3-085D7DEEF829}">
      <dgm:prSet phldrT="[Text]"/>
      <dgm:spPr/>
      <dgm:t>
        <a:bodyPr/>
        <a:lstStyle/>
        <a:p>
          <a:r>
            <a:rPr lang="en-US" b="1" dirty="0" smtClean="0"/>
            <a:t>S</a:t>
          </a:r>
          <a:r>
            <a:rPr lang="en-US" dirty="0" smtClean="0"/>
            <a:t>tandard</a:t>
          </a:r>
          <a:endParaRPr lang="en-US" dirty="0"/>
        </a:p>
      </dgm:t>
    </dgm:pt>
    <dgm:pt modelId="{ACECCD99-5267-42D9-BEF6-E98AC153C24D}" type="parTrans" cxnId="{CC168A22-397E-4724-9983-7466897E1F15}">
      <dgm:prSet/>
      <dgm:spPr/>
      <dgm:t>
        <a:bodyPr/>
        <a:lstStyle/>
        <a:p>
          <a:endParaRPr lang="en-US"/>
        </a:p>
      </dgm:t>
    </dgm:pt>
    <dgm:pt modelId="{A1660685-AB8B-4AD2-A2D3-F40E9B0B782E}" type="sibTrans" cxnId="{CC168A22-397E-4724-9983-7466897E1F15}">
      <dgm:prSet/>
      <dgm:spPr/>
      <dgm:t>
        <a:bodyPr/>
        <a:lstStyle/>
        <a:p>
          <a:endParaRPr lang="en-US"/>
        </a:p>
      </dgm:t>
    </dgm:pt>
    <dgm:pt modelId="{BB713A51-0F68-426A-B4AA-99D8C9D3EA5C}">
      <dgm:prSet phldrT="[Text]"/>
      <dgm:spPr/>
      <dgm:t>
        <a:bodyPr/>
        <a:lstStyle/>
        <a:p>
          <a:r>
            <a:rPr lang="en-US" b="1" dirty="0" smtClean="0"/>
            <a:t>T</a:t>
          </a:r>
          <a:r>
            <a:rPr lang="en-US" dirty="0" smtClean="0"/>
            <a:t>eam</a:t>
          </a:r>
          <a:endParaRPr lang="en-US" dirty="0"/>
        </a:p>
      </dgm:t>
    </dgm:pt>
    <dgm:pt modelId="{0B676C98-3825-4E4A-8818-64CB8FD36C49}" type="parTrans" cxnId="{CC42D8FC-4159-4C69-BFAE-4DED530D73E2}">
      <dgm:prSet/>
      <dgm:spPr/>
      <dgm:t>
        <a:bodyPr/>
        <a:lstStyle/>
        <a:p>
          <a:endParaRPr lang="en-US"/>
        </a:p>
      </dgm:t>
    </dgm:pt>
    <dgm:pt modelId="{C1E2349F-8AA2-42F7-837A-2A4D9914E55F}" type="sibTrans" cxnId="{CC42D8FC-4159-4C69-BFAE-4DED530D73E2}">
      <dgm:prSet/>
      <dgm:spPr/>
      <dgm:t>
        <a:bodyPr/>
        <a:lstStyle/>
        <a:p>
          <a:endParaRPr lang="en-US"/>
        </a:p>
      </dgm:t>
    </dgm:pt>
    <dgm:pt modelId="{3D81067C-726C-4DC0-8CDE-38D3B3E1FC79}">
      <dgm:prSet phldrT="[Text]"/>
      <dgm:spPr/>
      <dgm:t>
        <a:bodyPr/>
        <a:lstStyle/>
        <a:p>
          <a:r>
            <a:rPr lang="en-US" b="1" dirty="0" smtClean="0"/>
            <a:t>M</a:t>
          </a:r>
          <a:r>
            <a:rPr lang="en-US" dirty="0" smtClean="0"/>
            <a:t>aintain</a:t>
          </a:r>
          <a:endParaRPr lang="en-US" dirty="0"/>
        </a:p>
      </dgm:t>
    </dgm:pt>
    <dgm:pt modelId="{2D1D5F6B-BB48-4F59-A566-C0B298157313}" type="parTrans" cxnId="{E6C237DD-C59E-48D1-9E3A-ECECFCAB8400}">
      <dgm:prSet/>
      <dgm:spPr/>
      <dgm:t>
        <a:bodyPr/>
        <a:lstStyle/>
        <a:p>
          <a:endParaRPr lang="en-US"/>
        </a:p>
      </dgm:t>
    </dgm:pt>
    <dgm:pt modelId="{4DF6FDDB-7036-4C65-9A58-ED4AAD8B851F}" type="sibTrans" cxnId="{E6C237DD-C59E-48D1-9E3A-ECECFCAB8400}">
      <dgm:prSet/>
      <dgm:spPr/>
      <dgm:t>
        <a:bodyPr/>
        <a:lstStyle/>
        <a:p>
          <a:endParaRPr lang="en-US"/>
        </a:p>
      </dgm:t>
    </dgm:pt>
    <dgm:pt modelId="{A0CD5787-B37C-4B1B-A953-F79A6E9A34EB}">
      <dgm:prSet/>
      <dgm:spPr/>
      <dgm:t>
        <a:bodyPr/>
        <a:lstStyle/>
        <a:p>
          <a:r>
            <a:rPr lang="en-US" b="1" dirty="0" smtClean="0"/>
            <a:t>E</a:t>
          </a:r>
          <a:r>
            <a:rPr lang="en-US" b="0" dirty="0" smtClean="0"/>
            <a:t>xecute</a:t>
          </a:r>
          <a:r>
            <a:rPr lang="en-US" b="1" dirty="0" smtClean="0"/>
            <a:t>/</a:t>
          </a:r>
        </a:p>
        <a:p>
          <a:r>
            <a:rPr lang="en-US" b="1" dirty="0" smtClean="0"/>
            <a:t>E</a:t>
          </a:r>
          <a:r>
            <a:rPr lang="en-US" dirty="0" smtClean="0"/>
            <a:t>valuate</a:t>
          </a:r>
          <a:endParaRPr lang="en-US" dirty="0"/>
        </a:p>
      </dgm:t>
    </dgm:pt>
    <dgm:pt modelId="{134F183C-B4AD-4E69-BE32-B1904DA3E8EC}" type="parTrans" cxnId="{14E2B548-4AA3-4BBB-B630-85CF5ACD48B1}">
      <dgm:prSet/>
      <dgm:spPr/>
      <dgm:t>
        <a:bodyPr/>
        <a:lstStyle/>
        <a:p>
          <a:endParaRPr lang="en-US"/>
        </a:p>
      </dgm:t>
    </dgm:pt>
    <dgm:pt modelId="{100264F8-56F2-45CC-9F95-0D87B7A16B35}" type="sibTrans" cxnId="{14E2B548-4AA3-4BBB-B630-85CF5ACD48B1}">
      <dgm:prSet/>
      <dgm:spPr/>
      <dgm:t>
        <a:bodyPr/>
        <a:lstStyle/>
        <a:p>
          <a:endParaRPr lang="en-US"/>
        </a:p>
      </dgm:t>
    </dgm:pt>
    <dgm:pt modelId="{ECFA3AD3-E5F2-4A96-8486-74D9BF775CC5}" type="pres">
      <dgm:prSet presAssocID="{8563642A-D2BD-4044-A4E9-6507D4ACE5A3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666AE72-697C-4496-ADC5-C76455F91382}" type="pres">
      <dgm:prSet presAssocID="{D977738C-3844-473C-B1BF-7D438119A8B1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72893FD-C21E-4C4D-8E0D-BE56FABC7004}" type="pres">
      <dgm:prSet presAssocID="{4985F7CC-BE69-4D9F-8CB9-B98B76A8969D}" presName="sibTrans" presStyleLbl="sibTrans2D1" presStyleIdx="0" presStyleCnt="6"/>
      <dgm:spPr/>
      <dgm:t>
        <a:bodyPr/>
        <a:lstStyle/>
        <a:p>
          <a:endParaRPr lang="en-US"/>
        </a:p>
      </dgm:t>
    </dgm:pt>
    <dgm:pt modelId="{9603FFD5-018C-4324-BE2E-A7455B361CFB}" type="pres">
      <dgm:prSet presAssocID="{4985F7CC-BE69-4D9F-8CB9-B98B76A8969D}" presName="connectorText" presStyleLbl="sibTrans2D1" presStyleIdx="0" presStyleCnt="6"/>
      <dgm:spPr/>
      <dgm:t>
        <a:bodyPr/>
        <a:lstStyle/>
        <a:p>
          <a:endParaRPr lang="en-US"/>
        </a:p>
      </dgm:t>
    </dgm:pt>
    <dgm:pt modelId="{1A1447E6-AE9E-42A5-ADD0-A24DEE082AFF}" type="pres">
      <dgm:prSet presAssocID="{29599A4D-F6DB-4D83-9129-96EEA5F5B1CE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81E3A0A-5A20-4B4F-AC52-006F832F2ECA}" type="pres">
      <dgm:prSet presAssocID="{67FFC292-A141-4AED-89F8-438F021D70FB}" presName="sibTrans" presStyleLbl="sibTrans2D1" presStyleIdx="1" presStyleCnt="6"/>
      <dgm:spPr/>
      <dgm:t>
        <a:bodyPr/>
        <a:lstStyle/>
        <a:p>
          <a:endParaRPr lang="en-US"/>
        </a:p>
      </dgm:t>
    </dgm:pt>
    <dgm:pt modelId="{919CB729-DD4B-4019-A749-B08A74A339FB}" type="pres">
      <dgm:prSet presAssocID="{67FFC292-A141-4AED-89F8-438F021D70FB}" presName="connectorText" presStyleLbl="sibTrans2D1" presStyleIdx="1" presStyleCnt="6"/>
      <dgm:spPr/>
      <dgm:t>
        <a:bodyPr/>
        <a:lstStyle/>
        <a:p>
          <a:endParaRPr lang="en-US"/>
        </a:p>
      </dgm:t>
    </dgm:pt>
    <dgm:pt modelId="{CB179A9A-42B0-4559-853F-E2635DD515D0}" type="pres">
      <dgm:prSet presAssocID="{2CE2CEB9-CB62-4583-B5A3-085D7DEEF829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94D38AE-5D12-4939-8C57-1697817377A9}" type="pres">
      <dgm:prSet presAssocID="{A1660685-AB8B-4AD2-A2D3-F40E9B0B782E}" presName="sibTrans" presStyleLbl="sibTrans2D1" presStyleIdx="2" presStyleCnt="6"/>
      <dgm:spPr/>
      <dgm:t>
        <a:bodyPr/>
        <a:lstStyle/>
        <a:p>
          <a:endParaRPr lang="en-US"/>
        </a:p>
      </dgm:t>
    </dgm:pt>
    <dgm:pt modelId="{F463C304-AF7E-4D11-AB4A-2707C94112C3}" type="pres">
      <dgm:prSet presAssocID="{A1660685-AB8B-4AD2-A2D3-F40E9B0B782E}" presName="connectorText" presStyleLbl="sibTrans2D1" presStyleIdx="2" presStyleCnt="6"/>
      <dgm:spPr/>
      <dgm:t>
        <a:bodyPr/>
        <a:lstStyle/>
        <a:p>
          <a:endParaRPr lang="en-US"/>
        </a:p>
      </dgm:t>
    </dgm:pt>
    <dgm:pt modelId="{A1D9F7BC-60B1-4102-A257-16D83308858A}" type="pres">
      <dgm:prSet presAssocID="{BB713A51-0F68-426A-B4AA-99D8C9D3EA5C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22FB96E-9FCC-437C-B998-D5F2D757BA08}" type="pres">
      <dgm:prSet presAssocID="{C1E2349F-8AA2-42F7-837A-2A4D9914E55F}" presName="sibTrans" presStyleLbl="sibTrans2D1" presStyleIdx="3" presStyleCnt="6"/>
      <dgm:spPr/>
      <dgm:t>
        <a:bodyPr/>
        <a:lstStyle/>
        <a:p>
          <a:endParaRPr lang="en-US"/>
        </a:p>
      </dgm:t>
    </dgm:pt>
    <dgm:pt modelId="{ED370794-E454-4164-B262-5C88A35B4A8D}" type="pres">
      <dgm:prSet presAssocID="{C1E2349F-8AA2-42F7-837A-2A4D9914E55F}" presName="connectorText" presStyleLbl="sibTrans2D1" presStyleIdx="3" presStyleCnt="6"/>
      <dgm:spPr/>
      <dgm:t>
        <a:bodyPr/>
        <a:lstStyle/>
        <a:p>
          <a:endParaRPr lang="en-US"/>
        </a:p>
      </dgm:t>
    </dgm:pt>
    <dgm:pt modelId="{E2AF6530-40D4-431A-97F9-D1ADD44505A4}" type="pres">
      <dgm:prSet presAssocID="{A0CD5787-B37C-4B1B-A953-F79A6E9A34EB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2F5290A-0446-4A27-8770-D390DC72A4DB}" type="pres">
      <dgm:prSet presAssocID="{100264F8-56F2-45CC-9F95-0D87B7A16B35}" presName="sibTrans" presStyleLbl="sibTrans2D1" presStyleIdx="4" presStyleCnt="6"/>
      <dgm:spPr/>
      <dgm:t>
        <a:bodyPr/>
        <a:lstStyle/>
        <a:p>
          <a:endParaRPr lang="en-US"/>
        </a:p>
      </dgm:t>
    </dgm:pt>
    <dgm:pt modelId="{D0DA773C-EDD7-48C2-9526-60779F3BFDCC}" type="pres">
      <dgm:prSet presAssocID="{100264F8-56F2-45CC-9F95-0D87B7A16B35}" presName="connectorText" presStyleLbl="sibTrans2D1" presStyleIdx="4" presStyleCnt="6"/>
      <dgm:spPr/>
      <dgm:t>
        <a:bodyPr/>
        <a:lstStyle/>
        <a:p>
          <a:endParaRPr lang="en-US"/>
        </a:p>
      </dgm:t>
    </dgm:pt>
    <dgm:pt modelId="{BB4219EC-FE6D-4099-96B4-AE83203B3151}" type="pres">
      <dgm:prSet presAssocID="{3D81067C-726C-4DC0-8CDE-38D3B3E1FC79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F7937B9-D734-45A5-9D38-AC048A15983A}" type="pres">
      <dgm:prSet presAssocID="{4DF6FDDB-7036-4C65-9A58-ED4AAD8B851F}" presName="sibTrans" presStyleLbl="sibTrans2D1" presStyleIdx="5" presStyleCnt="6"/>
      <dgm:spPr/>
      <dgm:t>
        <a:bodyPr/>
        <a:lstStyle/>
        <a:p>
          <a:endParaRPr lang="en-US"/>
        </a:p>
      </dgm:t>
    </dgm:pt>
    <dgm:pt modelId="{8FFE310F-8785-43C5-B62F-444677F4AB4D}" type="pres">
      <dgm:prSet presAssocID="{4DF6FDDB-7036-4C65-9A58-ED4AAD8B851F}" presName="connectorText" presStyleLbl="sibTrans2D1" presStyleIdx="5" presStyleCnt="6"/>
      <dgm:spPr/>
      <dgm:t>
        <a:bodyPr/>
        <a:lstStyle/>
        <a:p>
          <a:endParaRPr lang="en-US"/>
        </a:p>
      </dgm:t>
    </dgm:pt>
  </dgm:ptLst>
  <dgm:cxnLst>
    <dgm:cxn modelId="{07A52B5A-B0EA-41B7-998E-A662D3FCAA24}" type="presOf" srcId="{100264F8-56F2-45CC-9F95-0D87B7A16B35}" destId="{D0DA773C-EDD7-48C2-9526-60779F3BFDCC}" srcOrd="1" destOrd="0" presId="urn:microsoft.com/office/officeart/2005/8/layout/cycle2"/>
    <dgm:cxn modelId="{145DF942-9A47-48E6-AF4F-6ECC15114428}" type="presOf" srcId="{BB713A51-0F68-426A-B4AA-99D8C9D3EA5C}" destId="{A1D9F7BC-60B1-4102-A257-16D83308858A}" srcOrd="0" destOrd="0" presId="urn:microsoft.com/office/officeart/2005/8/layout/cycle2"/>
    <dgm:cxn modelId="{9B9AA163-D4F5-4871-BE50-E0E6D896A630}" type="presOf" srcId="{4985F7CC-BE69-4D9F-8CB9-B98B76A8969D}" destId="{D72893FD-C21E-4C4D-8E0D-BE56FABC7004}" srcOrd="0" destOrd="0" presId="urn:microsoft.com/office/officeart/2005/8/layout/cycle2"/>
    <dgm:cxn modelId="{C9453396-52A5-4263-93EE-3DD586F7209D}" type="presOf" srcId="{A0CD5787-B37C-4B1B-A953-F79A6E9A34EB}" destId="{E2AF6530-40D4-431A-97F9-D1ADD44505A4}" srcOrd="0" destOrd="0" presId="urn:microsoft.com/office/officeart/2005/8/layout/cycle2"/>
    <dgm:cxn modelId="{D184D91F-2598-4944-9C8D-CF3A5FA92BFE}" srcId="{8563642A-D2BD-4044-A4E9-6507D4ACE5A3}" destId="{D977738C-3844-473C-B1BF-7D438119A8B1}" srcOrd="0" destOrd="0" parTransId="{06856C5B-53AC-4655-8074-B0CEA2101B2C}" sibTransId="{4985F7CC-BE69-4D9F-8CB9-B98B76A8969D}"/>
    <dgm:cxn modelId="{EB81671C-A267-4FAA-9946-FC5AFE527547}" type="presOf" srcId="{D977738C-3844-473C-B1BF-7D438119A8B1}" destId="{1666AE72-697C-4496-ADC5-C76455F91382}" srcOrd="0" destOrd="0" presId="urn:microsoft.com/office/officeart/2005/8/layout/cycle2"/>
    <dgm:cxn modelId="{3FD5A466-7691-4E50-81DE-1C26C24577C0}" srcId="{8563642A-D2BD-4044-A4E9-6507D4ACE5A3}" destId="{29599A4D-F6DB-4D83-9129-96EEA5F5B1CE}" srcOrd="1" destOrd="0" parTransId="{FD920431-64E0-42A9-BAF7-BEFFF7DEC133}" sibTransId="{67FFC292-A141-4AED-89F8-438F021D70FB}"/>
    <dgm:cxn modelId="{9D7D0531-FA6D-41F1-80EE-643724023EDA}" type="presOf" srcId="{C1E2349F-8AA2-42F7-837A-2A4D9914E55F}" destId="{ED370794-E454-4164-B262-5C88A35B4A8D}" srcOrd="1" destOrd="0" presId="urn:microsoft.com/office/officeart/2005/8/layout/cycle2"/>
    <dgm:cxn modelId="{C4939F7D-1FE3-4336-B651-D986B797B7D1}" type="presOf" srcId="{67FFC292-A141-4AED-89F8-438F021D70FB}" destId="{919CB729-DD4B-4019-A749-B08A74A339FB}" srcOrd="1" destOrd="0" presId="urn:microsoft.com/office/officeart/2005/8/layout/cycle2"/>
    <dgm:cxn modelId="{9CE902CE-CC0D-4CDB-8766-98D053171D63}" type="presOf" srcId="{4985F7CC-BE69-4D9F-8CB9-B98B76A8969D}" destId="{9603FFD5-018C-4324-BE2E-A7455B361CFB}" srcOrd="1" destOrd="0" presId="urn:microsoft.com/office/officeart/2005/8/layout/cycle2"/>
    <dgm:cxn modelId="{CE31B212-A42E-4A6F-9255-B437A6C85128}" type="presOf" srcId="{2CE2CEB9-CB62-4583-B5A3-085D7DEEF829}" destId="{CB179A9A-42B0-4559-853F-E2635DD515D0}" srcOrd="0" destOrd="0" presId="urn:microsoft.com/office/officeart/2005/8/layout/cycle2"/>
    <dgm:cxn modelId="{8ADA34DA-7FBA-4AF7-9F1D-41A7EA66B207}" type="presOf" srcId="{A1660685-AB8B-4AD2-A2D3-F40E9B0B782E}" destId="{294D38AE-5D12-4939-8C57-1697817377A9}" srcOrd="0" destOrd="0" presId="urn:microsoft.com/office/officeart/2005/8/layout/cycle2"/>
    <dgm:cxn modelId="{E6C237DD-C59E-48D1-9E3A-ECECFCAB8400}" srcId="{8563642A-D2BD-4044-A4E9-6507D4ACE5A3}" destId="{3D81067C-726C-4DC0-8CDE-38D3B3E1FC79}" srcOrd="5" destOrd="0" parTransId="{2D1D5F6B-BB48-4F59-A566-C0B298157313}" sibTransId="{4DF6FDDB-7036-4C65-9A58-ED4AAD8B851F}"/>
    <dgm:cxn modelId="{8693CFB0-35F1-4167-9EFF-15FA23B723D1}" type="presOf" srcId="{8563642A-D2BD-4044-A4E9-6507D4ACE5A3}" destId="{ECFA3AD3-E5F2-4A96-8486-74D9BF775CC5}" srcOrd="0" destOrd="0" presId="urn:microsoft.com/office/officeart/2005/8/layout/cycle2"/>
    <dgm:cxn modelId="{14E2B548-4AA3-4BBB-B630-85CF5ACD48B1}" srcId="{8563642A-D2BD-4044-A4E9-6507D4ACE5A3}" destId="{A0CD5787-B37C-4B1B-A953-F79A6E9A34EB}" srcOrd="4" destOrd="0" parTransId="{134F183C-B4AD-4E69-BE32-B1904DA3E8EC}" sibTransId="{100264F8-56F2-45CC-9F95-0D87B7A16B35}"/>
    <dgm:cxn modelId="{CC168A22-397E-4724-9983-7466897E1F15}" srcId="{8563642A-D2BD-4044-A4E9-6507D4ACE5A3}" destId="{2CE2CEB9-CB62-4583-B5A3-085D7DEEF829}" srcOrd="2" destOrd="0" parTransId="{ACECCD99-5267-42D9-BEF6-E98AC153C24D}" sibTransId="{A1660685-AB8B-4AD2-A2D3-F40E9B0B782E}"/>
    <dgm:cxn modelId="{EB731BB0-0619-43DD-B784-CB13FF5A9264}" type="presOf" srcId="{3D81067C-726C-4DC0-8CDE-38D3B3E1FC79}" destId="{BB4219EC-FE6D-4099-96B4-AE83203B3151}" srcOrd="0" destOrd="0" presId="urn:microsoft.com/office/officeart/2005/8/layout/cycle2"/>
    <dgm:cxn modelId="{26DBE532-3188-4A2E-9626-FEBD5B743211}" type="presOf" srcId="{C1E2349F-8AA2-42F7-837A-2A4D9914E55F}" destId="{C22FB96E-9FCC-437C-B998-D5F2D757BA08}" srcOrd="0" destOrd="0" presId="urn:microsoft.com/office/officeart/2005/8/layout/cycle2"/>
    <dgm:cxn modelId="{E98F96FA-701F-4721-860C-9CFF7B6D6FE2}" type="presOf" srcId="{67FFC292-A141-4AED-89F8-438F021D70FB}" destId="{381E3A0A-5A20-4B4F-AC52-006F832F2ECA}" srcOrd="0" destOrd="0" presId="urn:microsoft.com/office/officeart/2005/8/layout/cycle2"/>
    <dgm:cxn modelId="{CC42D8FC-4159-4C69-BFAE-4DED530D73E2}" srcId="{8563642A-D2BD-4044-A4E9-6507D4ACE5A3}" destId="{BB713A51-0F68-426A-B4AA-99D8C9D3EA5C}" srcOrd="3" destOrd="0" parTransId="{0B676C98-3825-4E4A-8818-64CB8FD36C49}" sibTransId="{C1E2349F-8AA2-42F7-837A-2A4D9914E55F}"/>
    <dgm:cxn modelId="{CD10885C-079E-4621-A74B-0D8A3A3F9A1B}" type="presOf" srcId="{4DF6FDDB-7036-4C65-9A58-ED4AAD8B851F}" destId="{8F7937B9-D734-45A5-9D38-AC048A15983A}" srcOrd="0" destOrd="0" presId="urn:microsoft.com/office/officeart/2005/8/layout/cycle2"/>
    <dgm:cxn modelId="{BE9A0BF3-AD41-4C9C-84B7-2EB0425A130D}" type="presOf" srcId="{A1660685-AB8B-4AD2-A2D3-F40E9B0B782E}" destId="{F463C304-AF7E-4D11-AB4A-2707C94112C3}" srcOrd="1" destOrd="0" presId="urn:microsoft.com/office/officeart/2005/8/layout/cycle2"/>
    <dgm:cxn modelId="{547CFAFD-D962-44EB-8F44-64C0B74B7915}" type="presOf" srcId="{100264F8-56F2-45CC-9F95-0D87B7A16B35}" destId="{E2F5290A-0446-4A27-8770-D390DC72A4DB}" srcOrd="0" destOrd="0" presId="urn:microsoft.com/office/officeart/2005/8/layout/cycle2"/>
    <dgm:cxn modelId="{888EDE1A-F17E-49AC-AACC-D9EC00BFBE1B}" type="presOf" srcId="{29599A4D-F6DB-4D83-9129-96EEA5F5B1CE}" destId="{1A1447E6-AE9E-42A5-ADD0-A24DEE082AFF}" srcOrd="0" destOrd="0" presId="urn:microsoft.com/office/officeart/2005/8/layout/cycle2"/>
    <dgm:cxn modelId="{1382C3C9-7226-4E64-A5B3-46CB9AE111D7}" type="presOf" srcId="{4DF6FDDB-7036-4C65-9A58-ED4AAD8B851F}" destId="{8FFE310F-8785-43C5-B62F-444677F4AB4D}" srcOrd="1" destOrd="0" presId="urn:microsoft.com/office/officeart/2005/8/layout/cycle2"/>
    <dgm:cxn modelId="{16AA70DD-D556-4882-BA08-324AF47175FA}" type="presParOf" srcId="{ECFA3AD3-E5F2-4A96-8486-74D9BF775CC5}" destId="{1666AE72-697C-4496-ADC5-C76455F91382}" srcOrd="0" destOrd="0" presId="urn:microsoft.com/office/officeart/2005/8/layout/cycle2"/>
    <dgm:cxn modelId="{E2B9AB45-BD68-49C6-9C9A-5A14692D6CE4}" type="presParOf" srcId="{ECFA3AD3-E5F2-4A96-8486-74D9BF775CC5}" destId="{D72893FD-C21E-4C4D-8E0D-BE56FABC7004}" srcOrd="1" destOrd="0" presId="urn:microsoft.com/office/officeart/2005/8/layout/cycle2"/>
    <dgm:cxn modelId="{50C11151-6312-4A41-973B-DB6C1C173D62}" type="presParOf" srcId="{D72893FD-C21E-4C4D-8E0D-BE56FABC7004}" destId="{9603FFD5-018C-4324-BE2E-A7455B361CFB}" srcOrd="0" destOrd="0" presId="urn:microsoft.com/office/officeart/2005/8/layout/cycle2"/>
    <dgm:cxn modelId="{0CF67626-355E-4C42-B73B-A2D0A58E2EC4}" type="presParOf" srcId="{ECFA3AD3-E5F2-4A96-8486-74D9BF775CC5}" destId="{1A1447E6-AE9E-42A5-ADD0-A24DEE082AFF}" srcOrd="2" destOrd="0" presId="urn:microsoft.com/office/officeart/2005/8/layout/cycle2"/>
    <dgm:cxn modelId="{CEE2E478-55D0-416D-9906-D8A6CF5E0A19}" type="presParOf" srcId="{ECFA3AD3-E5F2-4A96-8486-74D9BF775CC5}" destId="{381E3A0A-5A20-4B4F-AC52-006F832F2ECA}" srcOrd="3" destOrd="0" presId="urn:microsoft.com/office/officeart/2005/8/layout/cycle2"/>
    <dgm:cxn modelId="{4FDF2D6B-0510-4B2D-BC3C-36F136ABA810}" type="presParOf" srcId="{381E3A0A-5A20-4B4F-AC52-006F832F2ECA}" destId="{919CB729-DD4B-4019-A749-B08A74A339FB}" srcOrd="0" destOrd="0" presId="urn:microsoft.com/office/officeart/2005/8/layout/cycle2"/>
    <dgm:cxn modelId="{1DDCA0B2-199D-4357-86AF-5CAA86733AD4}" type="presParOf" srcId="{ECFA3AD3-E5F2-4A96-8486-74D9BF775CC5}" destId="{CB179A9A-42B0-4559-853F-E2635DD515D0}" srcOrd="4" destOrd="0" presId="urn:microsoft.com/office/officeart/2005/8/layout/cycle2"/>
    <dgm:cxn modelId="{6B07C2DC-F9EA-4924-9D55-589BD6268031}" type="presParOf" srcId="{ECFA3AD3-E5F2-4A96-8486-74D9BF775CC5}" destId="{294D38AE-5D12-4939-8C57-1697817377A9}" srcOrd="5" destOrd="0" presId="urn:microsoft.com/office/officeart/2005/8/layout/cycle2"/>
    <dgm:cxn modelId="{5CE6F2F3-B7DD-46E4-AE33-E209ABC06DC8}" type="presParOf" srcId="{294D38AE-5D12-4939-8C57-1697817377A9}" destId="{F463C304-AF7E-4D11-AB4A-2707C94112C3}" srcOrd="0" destOrd="0" presId="urn:microsoft.com/office/officeart/2005/8/layout/cycle2"/>
    <dgm:cxn modelId="{7B814907-EB0F-4693-91EB-4D61FDE82BA4}" type="presParOf" srcId="{ECFA3AD3-E5F2-4A96-8486-74D9BF775CC5}" destId="{A1D9F7BC-60B1-4102-A257-16D83308858A}" srcOrd="6" destOrd="0" presId="urn:microsoft.com/office/officeart/2005/8/layout/cycle2"/>
    <dgm:cxn modelId="{F971258E-7856-4E36-9AD9-99A0445DE459}" type="presParOf" srcId="{ECFA3AD3-E5F2-4A96-8486-74D9BF775CC5}" destId="{C22FB96E-9FCC-437C-B998-D5F2D757BA08}" srcOrd="7" destOrd="0" presId="urn:microsoft.com/office/officeart/2005/8/layout/cycle2"/>
    <dgm:cxn modelId="{7F985EBB-E2E3-4218-BF64-0E098FFC5F36}" type="presParOf" srcId="{C22FB96E-9FCC-437C-B998-D5F2D757BA08}" destId="{ED370794-E454-4164-B262-5C88A35B4A8D}" srcOrd="0" destOrd="0" presId="urn:microsoft.com/office/officeart/2005/8/layout/cycle2"/>
    <dgm:cxn modelId="{4BD1CA45-9831-40F1-A89B-44C02376FFA4}" type="presParOf" srcId="{ECFA3AD3-E5F2-4A96-8486-74D9BF775CC5}" destId="{E2AF6530-40D4-431A-97F9-D1ADD44505A4}" srcOrd="8" destOrd="0" presId="urn:microsoft.com/office/officeart/2005/8/layout/cycle2"/>
    <dgm:cxn modelId="{3569F115-530D-412D-B66D-664086C55675}" type="presParOf" srcId="{ECFA3AD3-E5F2-4A96-8486-74D9BF775CC5}" destId="{E2F5290A-0446-4A27-8770-D390DC72A4DB}" srcOrd="9" destOrd="0" presId="urn:microsoft.com/office/officeart/2005/8/layout/cycle2"/>
    <dgm:cxn modelId="{77191B71-8478-4D6A-94F4-D699C9B5F7D3}" type="presParOf" srcId="{E2F5290A-0446-4A27-8770-D390DC72A4DB}" destId="{D0DA773C-EDD7-48C2-9526-60779F3BFDCC}" srcOrd="0" destOrd="0" presId="urn:microsoft.com/office/officeart/2005/8/layout/cycle2"/>
    <dgm:cxn modelId="{ACA6FE3E-F018-4B3A-8E88-BFDB1C21585D}" type="presParOf" srcId="{ECFA3AD3-E5F2-4A96-8486-74D9BF775CC5}" destId="{BB4219EC-FE6D-4099-96B4-AE83203B3151}" srcOrd="10" destOrd="0" presId="urn:microsoft.com/office/officeart/2005/8/layout/cycle2"/>
    <dgm:cxn modelId="{E3C49F8B-58C0-4174-9F74-6818850A3B04}" type="presParOf" srcId="{ECFA3AD3-E5F2-4A96-8486-74D9BF775CC5}" destId="{8F7937B9-D734-45A5-9D38-AC048A15983A}" srcOrd="11" destOrd="0" presId="urn:microsoft.com/office/officeart/2005/8/layout/cycle2"/>
    <dgm:cxn modelId="{DD6B080F-08EC-45C4-B514-6D7E537C5348}" type="presParOf" srcId="{8F7937B9-D734-45A5-9D38-AC048A15983A}" destId="{8FFE310F-8785-43C5-B62F-444677F4AB4D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8563642A-D2BD-4044-A4E9-6507D4ACE5A3}" type="doc">
      <dgm:prSet loTypeId="urn:microsoft.com/office/officeart/2005/8/layout/cycle2" loCatId="cycle" qsTypeId="urn:microsoft.com/office/officeart/2005/8/quickstyle/3d7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977738C-3844-473C-B1BF-7D438119A8B1}">
      <dgm:prSet phldrT="[Text]" custT="1"/>
      <dgm:spPr/>
      <dgm:t>
        <a:bodyPr/>
        <a:lstStyle/>
        <a:p>
          <a:r>
            <a:rPr lang="en-US" sz="2000" b="1" dirty="0" smtClean="0"/>
            <a:t>S</a:t>
          </a:r>
          <a:r>
            <a:rPr lang="en-US" sz="1600" dirty="0" smtClean="0"/>
            <a:t>chedule</a:t>
          </a:r>
          <a:endParaRPr lang="en-US" sz="1600" dirty="0"/>
        </a:p>
      </dgm:t>
    </dgm:pt>
    <dgm:pt modelId="{06856C5B-53AC-4655-8074-B0CEA2101B2C}" type="parTrans" cxnId="{D184D91F-2598-4944-9C8D-CF3A5FA92BFE}">
      <dgm:prSet/>
      <dgm:spPr/>
      <dgm:t>
        <a:bodyPr/>
        <a:lstStyle/>
        <a:p>
          <a:endParaRPr lang="en-US"/>
        </a:p>
      </dgm:t>
    </dgm:pt>
    <dgm:pt modelId="{4985F7CC-BE69-4D9F-8CB9-B98B76A8969D}" type="sibTrans" cxnId="{D184D91F-2598-4944-9C8D-CF3A5FA92BFE}">
      <dgm:prSet/>
      <dgm:spPr/>
      <dgm:t>
        <a:bodyPr/>
        <a:lstStyle/>
        <a:p>
          <a:endParaRPr lang="en-US"/>
        </a:p>
      </dgm:t>
    </dgm:pt>
    <dgm:pt modelId="{29599A4D-F6DB-4D83-9129-96EEA5F5B1CE}">
      <dgm:prSet phldrT="[Text]"/>
      <dgm:spPr/>
      <dgm:t>
        <a:bodyPr/>
        <a:lstStyle/>
        <a:p>
          <a:r>
            <a:rPr lang="en-US" b="1" dirty="0" smtClean="0"/>
            <a:t>Y</a:t>
          </a:r>
          <a:r>
            <a:rPr lang="en-US" dirty="0" smtClean="0"/>
            <a:t>ardstick</a:t>
          </a:r>
          <a:endParaRPr lang="en-US" dirty="0"/>
        </a:p>
      </dgm:t>
    </dgm:pt>
    <dgm:pt modelId="{FD920431-64E0-42A9-BAF7-BEFFF7DEC133}" type="parTrans" cxnId="{3FD5A466-7691-4E50-81DE-1C26C24577C0}">
      <dgm:prSet/>
      <dgm:spPr/>
      <dgm:t>
        <a:bodyPr/>
        <a:lstStyle/>
        <a:p>
          <a:endParaRPr lang="en-US"/>
        </a:p>
      </dgm:t>
    </dgm:pt>
    <dgm:pt modelId="{67FFC292-A141-4AED-89F8-438F021D70FB}" type="sibTrans" cxnId="{3FD5A466-7691-4E50-81DE-1C26C24577C0}">
      <dgm:prSet/>
      <dgm:spPr/>
      <dgm:t>
        <a:bodyPr/>
        <a:lstStyle/>
        <a:p>
          <a:endParaRPr lang="en-US"/>
        </a:p>
      </dgm:t>
    </dgm:pt>
    <dgm:pt modelId="{2CE2CEB9-CB62-4583-B5A3-085D7DEEF829}">
      <dgm:prSet phldrT="[Text]"/>
      <dgm:spPr/>
      <dgm:t>
        <a:bodyPr/>
        <a:lstStyle/>
        <a:p>
          <a:r>
            <a:rPr lang="en-US" b="1" dirty="0" smtClean="0"/>
            <a:t>S</a:t>
          </a:r>
          <a:r>
            <a:rPr lang="en-US" dirty="0" smtClean="0"/>
            <a:t>tandard</a:t>
          </a:r>
          <a:endParaRPr lang="en-US" dirty="0"/>
        </a:p>
      </dgm:t>
    </dgm:pt>
    <dgm:pt modelId="{ACECCD99-5267-42D9-BEF6-E98AC153C24D}" type="parTrans" cxnId="{CC168A22-397E-4724-9983-7466897E1F15}">
      <dgm:prSet/>
      <dgm:spPr/>
      <dgm:t>
        <a:bodyPr/>
        <a:lstStyle/>
        <a:p>
          <a:endParaRPr lang="en-US"/>
        </a:p>
      </dgm:t>
    </dgm:pt>
    <dgm:pt modelId="{A1660685-AB8B-4AD2-A2D3-F40E9B0B782E}" type="sibTrans" cxnId="{CC168A22-397E-4724-9983-7466897E1F15}">
      <dgm:prSet/>
      <dgm:spPr/>
      <dgm:t>
        <a:bodyPr/>
        <a:lstStyle/>
        <a:p>
          <a:endParaRPr lang="en-US"/>
        </a:p>
      </dgm:t>
    </dgm:pt>
    <dgm:pt modelId="{BB713A51-0F68-426A-B4AA-99D8C9D3EA5C}">
      <dgm:prSet phldrT="[Text]"/>
      <dgm:spPr/>
      <dgm:t>
        <a:bodyPr/>
        <a:lstStyle/>
        <a:p>
          <a:r>
            <a:rPr lang="en-US" b="1" dirty="0" smtClean="0"/>
            <a:t>T</a:t>
          </a:r>
          <a:r>
            <a:rPr lang="en-US" dirty="0" smtClean="0"/>
            <a:t>eam</a:t>
          </a:r>
          <a:endParaRPr lang="en-US" dirty="0"/>
        </a:p>
      </dgm:t>
    </dgm:pt>
    <dgm:pt modelId="{0B676C98-3825-4E4A-8818-64CB8FD36C49}" type="parTrans" cxnId="{CC42D8FC-4159-4C69-BFAE-4DED530D73E2}">
      <dgm:prSet/>
      <dgm:spPr/>
      <dgm:t>
        <a:bodyPr/>
        <a:lstStyle/>
        <a:p>
          <a:endParaRPr lang="en-US"/>
        </a:p>
      </dgm:t>
    </dgm:pt>
    <dgm:pt modelId="{C1E2349F-8AA2-42F7-837A-2A4D9914E55F}" type="sibTrans" cxnId="{CC42D8FC-4159-4C69-BFAE-4DED530D73E2}">
      <dgm:prSet/>
      <dgm:spPr/>
      <dgm:t>
        <a:bodyPr/>
        <a:lstStyle/>
        <a:p>
          <a:endParaRPr lang="en-US"/>
        </a:p>
      </dgm:t>
    </dgm:pt>
    <dgm:pt modelId="{3D81067C-726C-4DC0-8CDE-38D3B3E1FC79}">
      <dgm:prSet phldrT="[Text]"/>
      <dgm:spPr/>
      <dgm:t>
        <a:bodyPr/>
        <a:lstStyle/>
        <a:p>
          <a:r>
            <a:rPr lang="en-US" b="1" dirty="0" smtClean="0"/>
            <a:t>M</a:t>
          </a:r>
          <a:r>
            <a:rPr lang="en-US" dirty="0" smtClean="0"/>
            <a:t>aintain</a:t>
          </a:r>
          <a:endParaRPr lang="en-US" dirty="0"/>
        </a:p>
      </dgm:t>
    </dgm:pt>
    <dgm:pt modelId="{2D1D5F6B-BB48-4F59-A566-C0B298157313}" type="parTrans" cxnId="{E6C237DD-C59E-48D1-9E3A-ECECFCAB8400}">
      <dgm:prSet/>
      <dgm:spPr/>
      <dgm:t>
        <a:bodyPr/>
        <a:lstStyle/>
        <a:p>
          <a:endParaRPr lang="en-US"/>
        </a:p>
      </dgm:t>
    </dgm:pt>
    <dgm:pt modelId="{4DF6FDDB-7036-4C65-9A58-ED4AAD8B851F}" type="sibTrans" cxnId="{E6C237DD-C59E-48D1-9E3A-ECECFCAB8400}">
      <dgm:prSet/>
      <dgm:spPr/>
      <dgm:t>
        <a:bodyPr/>
        <a:lstStyle/>
        <a:p>
          <a:endParaRPr lang="en-US"/>
        </a:p>
      </dgm:t>
    </dgm:pt>
    <dgm:pt modelId="{A0CD5787-B37C-4B1B-A953-F79A6E9A34EB}">
      <dgm:prSet/>
      <dgm:spPr/>
      <dgm:t>
        <a:bodyPr/>
        <a:lstStyle/>
        <a:p>
          <a:r>
            <a:rPr lang="en-US" b="1" dirty="0" smtClean="0"/>
            <a:t>E</a:t>
          </a:r>
          <a:r>
            <a:rPr lang="en-US" b="0" dirty="0" smtClean="0"/>
            <a:t>xecute</a:t>
          </a:r>
          <a:r>
            <a:rPr lang="en-US" b="1" dirty="0" smtClean="0"/>
            <a:t>/</a:t>
          </a:r>
        </a:p>
        <a:p>
          <a:r>
            <a:rPr lang="en-US" b="1" dirty="0" smtClean="0"/>
            <a:t>E</a:t>
          </a:r>
          <a:r>
            <a:rPr lang="en-US" dirty="0" smtClean="0"/>
            <a:t>valuate</a:t>
          </a:r>
          <a:endParaRPr lang="en-US" dirty="0"/>
        </a:p>
      </dgm:t>
    </dgm:pt>
    <dgm:pt modelId="{134F183C-B4AD-4E69-BE32-B1904DA3E8EC}" type="parTrans" cxnId="{14E2B548-4AA3-4BBB-B630-85CF5ACD48B1}">
      <dgm:prSet/>
      <dgm:spPr/>
      <dgm:t>
        <a:bodyPr/>
        <a:lstStyle/>
        <a:p>
          <a:endParaRPr lang="en-US"/>
        </a:p>
      </dgm:t>
    </dgm:pt>
    <dgm:pt modelId="{100264F8-56F2-45CC-9F95-0D87B7A16B35}" type="sibTrans" cxnId="{14E2B548-4AA3-4BBB-B630-85CF5ACD48B1}">
      <dgm:prSet/>
      <dgm:spPr/>
      <dgm:t>
        <a:bodyPr/>
        <a:lstStyle/>
        <a:p>
          <a:endParaRPr lang="en-US"/>
        </a:p>
      </dgm:t>
    </dgm:pt>
    <dgm:pt modelId="{ECFA3AD3-E5F2-4A96-8486-74D9BF775CC5}" type="pres">
      <dgm:prSet presAssocID="{8563642A-D2BD-4044-A4E9-6507D4ACE5A3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666AE72-697C-4496-ADC5-C76455F91382}" type="pres">
      <dgm:prSet presAssocID="{D977738C-3844-473C-B1BF-7D438119A8B1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72893FD-C21E-4C4D-8E0D-BE56FABC7004}" type="pres">
      <dgm:prSet presAssocID="{4985F7CC-BE69-4D9F-8CB9-B98B76A8969D}" presName="sibTrans" presStyleLbl="sibTrans2D1" presStyleIdx="0" presStyleCnt="6"/>
      <dgm:spPr/>
      <dgm:t>
        <a:bodyPr/>
        <a:lstStyle/>
        <a:p>
          <a:endParaRPr lang="en-US"/>
        </a:p>
      </dgm:t>
    </dgm:pt>
    <dgm:pt modelId="{9603FFD5-018C-4324-BE2E-A7455B361CFB}" type="pres">
      <dgm:prSet presAssocID="{4985F7CC-BE69-4D9F-8CB9-B98B76A8969D}" presName="connectorText" presStyleLbl="sibTrans2D1" presStyleIdx="0" presStyleCnt="6"/>
      <dgm:spPr/>
      <dgm:t>
        <a:bodyPr/>
        <a:lstStyle/>
        <a:p>
          <a:endParaRPr lang="en-US"/>
        </a:p>
      </dgm:t>
    </dgm:pt>
    <dgm:pt modelId="{1A1447E6-AE9E-42A5-ADD0-A24DEE082AFF}" type="pres">
      <dgm:prSet presAssocID="{29599A4D-F6DB-4D83-9129-96EEA5F5B1CE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81E3A0A-5A20-4B4F-AC52-006F832F2ECA}" type="pres">
      <dgm:prSet presAssocID="{67FFC292-A141-4AED-89F8-438F021D70FB}" presName="sibTrans" presStyleLbl="sibTrans2D1" presStyleIdx="1" presStyleCnt="6"/>
      <dgm:spPr/>
      <dgm:t>
        <a:bodyPr/>
        <a:lstStyle/>
        <a:p>
          <a:endParaRPr lang="en-US"/>
        </a:p>
      </dgm:t>
    </dgm:pt>
    <dgm:pt modelId="{919CB729-DD4B-4019-A749-B08A74A339FB}" type="pres">
      <dgm:prSet presAssocID="{67FFC292-A141-4AED-89F8-438F021D70FB}" presName="connectorText" presStyleLbl="sibTrans2D1" presStyleIdx="1" presStyleCnt="6"/>
      <dgm:spPr/>
      <dgm:t>
        <a:bodyPr/>
        <a:lstStyle/>
        <a:p>
          <a:endParaRPr lang="en-US"/>
        </a:p>
      </dgm:t>
    </dgm:pt>
    <dgm:pt modelId="{CB179A9A-42B0-4559-853F-E2635DD515D0}" type="pres">
      <dgm:prSet presAssocID="{2CE2CEB9-CB62-4583-B5A3-085D7DEEF829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94D38AE-5D12-4939-8C57-1697817377A9}" type="pres">
      <dgm:prSet presAssocID="{A1660685-AB8B-4AD2-A2D3-F40E9B0B782E}" presName="sibTrans" presStyleLbl="sibTrans2D1" presStyleIdx="2" presStyleCnt="6"/>
      <dgm:spPr/>
      <dgm:t>
        <a:bodyPr/>
        <a:lstStyle/>
        <a:p>
          <a:endParaRPr lang="en-US"/>
        </a:p>
      </dgm:t>
    </dgm:pt>
    <dgm:pt modelId="{F463C304-AF7E-4D11-AB4A-2707C94112C3}" type="pres">
      <dgm:prSet presAssocID="{A1660685-AB8B-4AD2-A2D3-F40E9B0B782E}" presName="connectorText" presStyleLbl="sibTrans2D1" presStyleIdx="2" presStyleCnt="6"/>
      <dgm:spPr/>
      <dgm:t>
        <a:bodyPr/>
        <a:lstStyle/>
        <a:p>
          <a:endParaRPr lang="en-US"/>
        </a:p>
      </dgm:t>
    </dgm:pt>
    <dgm:pt modelId="{A1D9F7BC-60B1-4102-A257-16D83308858A}" type="pres">
      <dgm:prSet presAssocID="{BB713A51-0F68-426A-B4AA-99D8C9D3EA5C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22FB96E-9FCC-437C-B998-D5F2D757BA08}" type="pres">
      <dgm:prSet presAssocID="{C1E2349F-8AA2-42F7-837A-2A4D9914E55F}" presName="sibTrans" presStyleLbl="sibTrans2D1" presStyleIdx="3" presStyleCnt="6"/>
      <dgm:spPr/>
      <dgm:t>
        <a:bodyPr/>
        <a:lstStyle/>
        <a:p>
          <a:endParaRPr lang="en-US"/>
        </a:p>
      </dgm:t>
    </dgm:pt>
    <dgm:pt modelId="{ED370794-E454-4164-B262-5C88A35B4A8D}" type="pres">
      <dgm:prSet presAssocID="{C1E2349F-8AA2-42F7-837A-2A4D9914E55F}" presName="connectorText" presStyleLbl="sibTrans2D1" presStyleIdx="3" presStyleCnt="6"/>
      <dgm:spPr/>
      <dgm:t>
        <a:bodyPr/>
        <a:lstStyle/>
        <a:p>
          <a:endParaRPr lang="en-US"/>
        </a:p>
      </dgm:t>
    </dgm:pt>
    <dgm:pt modelId="{E2AF6530-40D4-431A-97F9-D1ADD44505A4}" type="pres">
      <dgm:prSet presAssocID="{A0CD5787-B37C-4B1B-A953-F79A6E9A34EB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2F5290A-0446-4A27-8770-D390DC72A4DB}" type="pres">
      <dgm:prSet presAssocID="{100264F8-56F2-45CC-9F95-0D87B7A16B35}" presName="sibTrans" presStyleLbl="sibTrans2D1" presStyleIdx="4" presStyleCnt="6"/>
      <dgm:spPr/>
      <dgm:t>
        <a:bodyPr/>
        <a:lstStyle/>
        <a:p>
          <a:endParaRPr lang="en-US"/>
        </a:p>
      </dgm:t>
    </dgm:pt>
    <dgm:pt modelId="{D0DA773C-EDD7-48C2-9526-60779F3BFDCC}" type="pres">
      <dgm:prSet presAssocID="{100264F8-56F2-45CC-9F95-0D87B7A16B35}" presName="connectorText" presStyleLbl="sibTrans2D1" presStyleIdx="4" presStyleCnt="6"/>
      <dgm:spPr/>
      <dgm:t>
        <a:bodyPr/>
        <a:lstStyle/>
        <a:p>
          <a:endParaRPr lang="en-US"/>
        </a:p>
      </dgm:t>
    </dgm:pt>
    <dgm:pt modelId="{BB4219EC-FE6D-4099-96B4-AE83203B3151}" type="pres">
      <dgm:prSet presAssocID="{3D81067C-726C-4DC0-8CDE-38D3B3E1FC79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F7937B9-D734-45A5-9D38-AC048A15983A}" type="pres">
      <dgm:prSet presAssocID="{4DF6FDDB-7036-4C65-9A58-ED4AAD8B851F}" presName="sibTrans" presStyleLbl="sibTrans2D1" presStyleIdx="5" presStyleCnt="6"/>
      <dgm:spPr/>
      <dgm:t>
        <a:bodyPr/>
        <a:lstStyle/>
        <a:p>
          <a:endParaRPr lang="en-US"/>
        </a:p>
      </dgm:t>
    </dgm:pt>
    <dgm:pt modelId="{8FFE310F-8785-43C5-B62F-444677F4AB4D}" type="pres">
      <dgm:prSet presAssocID="{4DF6FDDB-7036-4C65-9A58-ED4AAD8B851F}" presName="connectorText" presStyleLbl="sibTrans2D1" presStyleIdx="5" presStyleCnt="6"/>
      <dgm:spPr/>
      <dgm:t>
        <a:bodyPr/>
        <a:lstStyle/>
        <a:p>
          <a:endParaRPr lang="en-US"/>
        </a:p>
      </dgm:t>
    </dgm:pt>
  </dgm:ptLst>
  <dgm:cxnLst>
    <dgm:cxn modelId="{F7F9CD28-6A11-4DEE-B35D-49ABCB524AD0}" type="presOf" srcId="{4DF6FDDB-7036-4C65-9A58-ED4AAD8B851F}" destId="{8F7937B9-D734-45A5-9D38-AC048A15983A}" srcOrd="0" destOrd="0" presId="urn:microsoft.com/office/officeart/2005/8/layout/cycle2"/>
    <dgm:cxn modelId="{1481B33E-8AF2-46D6-A3EC-FDDA49321CD5}" type="presOf" srcId="{A1660685-AB8B-4AD2-A2D3-F40E9B0B782E}" destId="{F463C304-AF7E-4D11-AB4A-2707C94112C3}" srcOrd="1" destOrd="0" presId="urn:microsoft.com/office/officeart/2005/8/layout/cycle2"/>
    <dgm:cxn modelId="{38D931FD-EAC0-4595-926C-8595D1CD22FD}" type="presOf" srcId="{C1E2349F-8AA2-42F7-837A-2A4D9914E55F}" destId="{C22FB96E-9FCC-437C-B998-D5F2D757BA08}" srcOrd="0" destOrd="0" presId="urn:microsoft.com/office/officeart/2005/8/layout/cycle2"/>
    <dgm:cxn modelId="{D184D91F-2598-4944-9C8D-CF3A5FA92BFE}" srcId="{8563642A-D2BD-4044-A4E9-6507D4ACE5A3}" destId="{D977738C-3844-473C-B1BF-7D438119A8B1}" srcOrd="0" destOrd="0" parTransId="{06856C5B-53AC-4655-8074-B0CEA2101B2C}" sibTransId="{4985F7CC-BE69-4D9F-8CB9-B98B76A8969D}"/>
    <dgm:cxn modelId="{717A142C-7317-4B93-A3C0-DCB27F4548C1}" type="presOf" srcId="{4985F7CC-BE69-4D9F-8CB9-B98B76A8969D}" destId="{9603FFD5-018C-4324-BE2E-A7455B361CFB}" srcOrd="1" destOrd="0" presId="urn:microsoft.com/office/officeart/2005/8/layout/cycle2"/>
    <dgm:cxn modelId="{3FD5A466-7691-4E50-81DE-1C26C24577C0}" srcId="{8563642A-D2BD-4044-A4E9-6507D4ACE5A3}" destId="{29599A4D-F6DB-4D83-9129-96EEA5F5B1CE}" srcOrd="1" destOrd="0" parTransId="{FD920431-64E0-42A9-BAF7-BEFFF7DEC133}" sibTransId="{67FFC292-A141-4AED-89F8-438F021D70FB}"/>
    <dgm:cxn modelId="{54C5D05E-227D-4E73-9023-B500C62A8B41}" type="presOf" srcId="{67FFC292-A141-4AED-89F8-438F021D70FB}" destId="{381E3A0A-5A20-4B4F-AC52-006F832F2ECA}" srcOrd="0" destOrd="0" presId="urn:microsoft.com/office/officeart/2005/8/layout/cycle2"/>
    <dgm:cxn modelId="{B3131E08-8249-4C94-B72C-3A67D89DEC79}" type="presOf" srcId="{29599A4D-F6DB-4D83-9129-96EEA5F5B1CE}" destId="{1A1447E6-AE9E-42A5-ADD0-A24DEE082AFF}" srcOrd="0" destOrd="0" presId="urn:microsoft.com/office/officeart/2005/8/layout/cycle2"/>
    <dgm:cxn modelId="{CAD546D0-2AEE-427A-862E-B358CB1DE434}" type="presOf" srcId="{8563642A-D2BD-4044-A4E9-6507D4ACE5A3}" destId="{ECFA3AD3-E5F2-4A96-8486-74D9BF775CC5}" srcOrd="0" destOrd="0" presId="urn:microsoft.com/office/officeart/2005/8/layout/cycle2"/>
    <dgm:cxn modelId="{D41A852A-06D5-4552-BFE2-9F6E0E166360}" type="presOf" srcId="{4985F7CC-BE69-4D9F-8CB9-B98B76A8969D}" destId="{D72893FD-C21E-4C4D-8E0D-BE56FABC7004}" srcOrd="0" destOrd="0" presId="urn:microsoft.com/office/officeart/2005/8/layout/cycle2"/>
    <dgm:cxn modelId="{61D1ED3B-2C7E-49C1-B0E3-16754E8DBB26}" type="presOf" srcId="{A1660685-AB8B-4AD2-A2D3-F40E9B0B782E}" destId="{294D38AE-5D12-4939-8C57-1697817377A9}" srcOrd="0" destOrd="0" presId="urn:microsoft.com/office/officeart/2005/8/layout/cycle2"/>
    <dgm:cxn modelId="{0C397212-C196-4D68-9E0B-443D516FB8FE}" type="presOf" srcId="{BB713A51-0F68-426A-B4AA-99D8C9D3EA5C}" destId="{A1D9F7BC-60B1-4102-A257-16D83308858A}" srcOrd="0" destOrd="0" presId="urn:microsoft.com/office/officeart/2005/8/layout/cycle2"/>
    <dgm:cxn modelId="{E6C237DD-C59E-48D1-9E3A-ECECFCAB8400}" srcId="{8563642A-D2BD-4044-A4E9-6507D4ACE5A3}" destId="{3D81067C-726C-4DC0-8CDE-38D3B3E1FC79}" srcOrd="5" destOrd="0" parTransId="{2D1D5F6B-BB48-4F59-A566-C0B298157313}" sibTransId="{4DF6FDDB-7036-4C65-9A58-ED4AAD8B851F}"/>
    <dgm:cxn modelId="{14E2B548-4AA3-4BBB-B630-85CF5ACD48B1}" srcId="{8563642A-D2BD-4044-A4E9-6507D4ACE5A3}" destId="{A0CD5787-B37C-4B1B-A953-F79A6E9A34EB}" srcOrd="4" destOrd="0" parTransId="{134F183C-B4AD-4E69-BE32-B1904DA3E8EC}" sibTransId="{100264F8-56F2-45CC-9F95-0D87B7A16B35}"/>
    <dgm:cxn modelId="{17068091-FEB0-479E-8067-2F5432FE4FB4}" type="presOf" srcId="{67FFC292-A141-4AED-89F8-438F021D70FB}" destId="{919CB729-DD4B-4019-A749-B08A74A339FB}" srcOrd="1" destOrd="0" presId="urn:microsoft.com/office/officeart/2005/8/layout/cycle2"/>
    <dgm:cxn modelId="{FEE6E64F-40C0-4E0B-88F5-18FAB5FB2F17}" type="presOf" srcId="{2CE2CEB9-CB62-4583-B5A3-085D7DEEF829}" destId="{CB179A9A-42B0-4559-853F-E2635DD515D0}" srcOrd="0" destOrd="0" presId="urn:microsoft.com/office/officeart/2005/8/layout/cycle2"/>
    <dgm:cxn modelId="{CC168A22-397E-4724-9983-7466897E1F15}" srcId="{8563642A-D2BD-4044-A4E9-6507D4ACE5A3}" destId="{2CE2CEB9-CB62-4583-B5A3-085D7DEEF829}" srcOrd="2" destOrd="0" parTransId="{ACECCD99-5267-42D9-BEF6-E98AC153C24D}" sibTransId="{A1660685-AB8B-4AD2-A2D3-F40E9B0B782E}"/>
    <dgm:cxn modelId="{5A948F16-B57A-4BAB-A5B2-42CC79325798}" type="presOf" srcId="{C1E2349F-8AA2-42F7-837A-2A4D9914E55F}" destId="{ED370794-E454-4164-B262-5C88A35B4A8D}" srcOrd="1" destOrd="0" presId="urn:microsoft.com/office/officeart/2005/8/layout/cycle2"/>
    <dgm:cxn modelId="{A34752CE-625E-4A5D-A367-90AFB3C6484F}" type="presOf" srcId="{100264F8-56F2-45CC-9F95-0D87B7A16B35}" destId="{E2F5290A-0446-4A27-8770-D390DC72A4DB}" srcOrd="0" destOrd="0" presId="urn:microsoft.com/office/officeart/2005/8/layout/cycle2"/>
    <dgm:cxn modelId="{7AA3219B-6263-4D2D-8917-3BE15118DF86}" type="presOf" srcId="{4DF6FDDB-7036-4C65-9A58-ED4AAD8B851F}" destId="{8FFE310F-8785-43C5-B62F-444677F4AB4D}" srcOrd="1" destOrd="0" presId="urn:microsoft.com/office/officeart/2005/8/layout/cycle2"/>
    <dgm:cxn modelId="{CC42D8FC-4159-4C69-BFAE-4DED530D73E2}" srcId="{8563642A-D2BD-4044-A4E9-6507D4ACE5A3}" destId="{BB713A51-0F68-426A-B4AA-99D8C9D3EA5C}" srcOrd="3" destOrd="0" parTransId="{0B676C98-3825-4E4A-8818-64CB8FD36C49}" sibTransId="{C1E2349F-8AA2-42F7-837A-2A4D9914E55F}"/>
    <dgm:cxn modelId="{94580A53-61FA-408E-B392-C6C46240A318}" type="presOf" srcId="{100264F8-56F2-45CC-9F95-0D87B7A16B35}" destId="{D0DA773C-EDD7-48C2-9526-60779F3BFDCC}" srcOrd="1" destOrd="0" presId="urn:microsoft.com/office/officeart/2005/8/layout/cycle2"/>
    <dgm:cxn modelId="{F6940DC7-400D-4A8E-8109-1308A7D3F2F2}" type="presOf" srcId="{D977738C-3844-473C-B1BF-7D438119A8B1}" destId="{1666AE72-697C-4496-ADC5-C76455F91382}" srcOrd="0" destOrd="0" presId="urn:microsoft.com/office/officeart/2005/8/layout/cycle2"/>
    <dgm:cxn modelId="{5D6829C4-938F-4325-B1C0-607CD32A6EA0}" type="presOf" srcId="{A0CD5787-B37C-4B1B-A953-F79A6E9A34EB}" destId="{E2AF6530-40D4-431A-97F9-D1ADD44505A4}" srcOrd="0" destOrd="0" presId="urn:microsoft.com/office/officeart/2005/8/layout/cycle2"/>
    <dgm:cxn modelId="{3C108696-8405-43D4-88AB-C72D16D1476D}" type="presOf" srcId="{3D81067C-726C-4DC0-8CDE-38D3B3E1FC79}" destId="{BB4219EC-FE6D-4099-96B4-AE83203B3151}" srcOrd="0" destOrd="0" presId="urn:microsoft.com/office/officeart/2005/8/layout/cycle2"/>
    <dgm:cxn modelId="{DEE8D7D8-B2F4-4D40-A31A-67470ACD1664}" type="presParOf" srcId="{ECFA3AD3-E5F2-4A96-8486-74D9BF775CC5}" destId="{1666AE72-697C-4496-ADC5-C76455F91382}" srcOrd="0" destOrd="0" presId="urn:microsoft.com/office/officeart/2005/8/layout/cycle2"/>
    <dgm:cxn modelId="{0FB76502-33FF-44C2-B7AF-962829C28B2C}" type="presParOf" srcId="{ECFA3AD3-E5F2-4A96-8486-74D9BF775CC5}" destId="{D72893FD-C21E-4C4D-8E0D-BE56FABC7004}" srcOrd="1" destOrd="0" presId="urn:microsoft.com/office/officeart/2005/8/layout/cycle2"/>
    <dgm:cxn modelId="{B6C6F517-1535-4740-821C-F441888392DF}" type="presParOf" srcId="{D72893FD-C21E-4C4D-8E0D-BE56FABC7004}" destId="{9603FFD5-018C-4324-BE2E-A7455B361CFB}" srcOrd="0" destOrd="0" presId="urn:microsoft.com/office/officeart/2005/8/layout/cycle2"/>
    <dgm:cxn modelId="{90AA7B4E-44A5-4306-B42A-61618352FB85}" type="presParOf" srcId="{ECFA3AD3-E5F2-4A96-8486-74D9BF775CC5}" destId="{1A1447E6-AE9E-42A5-ADD0-A24DEE082AFF}" srcOrd="2" destOrd="0" presId="urn:microsoft.com/office/officeart/2005/8/layout/cycle2"/>
    <dgm:cxn modelId="{0225BB5F-3B07-4130-ABCB-6D54E2A7F01C}" type="presParOf" srcId="{ECFA3AD3-E5F2-4A96-8486-74D9BF775CC5}" destId="{381E3A0A-5A20-4B4F-AC52-006F832F2ECA}" srcOrd="3" destOrd="0" presId="urn:microsoft.com/office/officeart/2005/8/layout/cycle2"/>
    <dgm:cxn modelId="{10DC4358-34CF-41ED-9036-119BB30A1D8D}" type="presParOf" srcId="{381E3A0A-5A20-4B4F-AC52-006F832F2ECA}" destId="{919CB729-DD4B-4019-A749-B08A74A339FB}" srcOrd="0" destOrd="0" presId="urn:microsoft.com/office/officeart/2005/8/layout/cycle2"/>
    <dgm:cxn modelId="{D7A218C5-E8E4-4257-B4BC-D9D8355449CB}" type="presParOf" srcId="{ECFA3AD3-E5F2-4A96-8486-74D9BF775CC5}" destId="{CB179A9A-42B0-4559-853F-E2635DD515D0}" srcOrd="4" destOrd="0" presId="urn:microsoft.com/office/officeart/2005/8/layout/cycle2"/>
    <dgm:cxn modelId="{AC340F33-A0A7-4D43-B257-CA5EA8D6F11B}" type="presParOf" srcId="{ECFA3AD3-E5F2-4A96-8486-74D9BF775CC5}" destId="{294D38AE-5D12-4939-8C57-1697817377A9}" srcOrd="5" destOrd="0" presId="urn:microsoft.com/office/officeart/2005/8/layout/cycle2"/>
    <dgm:cxn modelId="{61F23D2F-FE1C-44FC-A90B-A58C2D1500E3}" type="presParOf" srcId="{294D38AE-5D12-4939-8C57-1697817377A9}" destId="{F463C304-AF7E-4D11-AB4A-2707C94112C3}" srcOrd="0" destOrd="0" presId="urn:microsoft.com/office/officeart/2005/8/layout/cycle2"/>
    <dgm:cxn modelId="{5B94E4E5-6758-410B-A521-37F1A0AA4221}" type="presParOf" srcId="{ECFA3AD3-E5F2-4A96-8486-74D9BF775CC5}" destId="{A1D9F7BC-60B1-4102-A257-16D83308858A}" srcOrd="6" destOrd="0" presId="urn:microsoft.com/office/officeart/2005/8/layout/cycle2"/>
    <dgm:cxn modelId="{7560BA2E-DFCE-4A7E-BA96-B0070252E038}" type="presParOf" srcId="{ECFA3AD3-E5F2-4A96-8486-74D9BF775CC5}" destId="{C22FB96E-9FCC-437C-B998-D5F2D757BA08}" srcOrd="7" destOrd="0" presId="urn:microsoft.com/office/officeart/2005/8/layout/cycle2"/>
    <dgm:cxn modelId="{89214D2B-0900-4DE6-8F49-9FDFCB86BB87}" type="presParOf" srcId="{C22FB96E-9FCC-437C-B998-D5F2D757BA08}" destId="{ED370794-E454-4164-B262-5C88A35B4A8D}" srcOrd="0" destOrd="0" presId="urn:microsoft.com/office/officeart/2005/8/layout/cycle2"/>
    <dgm:cxn modelId="{B8269F0F-5FB3-44AC-8DE4-D66812821C82}" type="presParOf" srcId="{ECFA3AD3-E5F2-4A96-8486-74D9BF775CC5}" destId="{E2AF6530-40D4-431A-97F9-D1ADD44505A4}" srcOrd="8" destOrd="0" presId="urn:microsoft.com/office/officeart/2005/8/layout/cycle2"/>
    <dgm:cxn modelId="{EB50712D-F7F4-4F37-B0B7-081D916C7193}" type="presParOf" srcId="{ECFA3AD3-E5F2-4A96-8486-74D9BF775CC5}" destId="{E2F5290A-0446-4A27-8770-D390DC72A4DB}" srcOrd="9" destOrd="0" presId="urn:microsoft.com/office/officeart/2005/8/layout/cycle2"/>
    <dgm:cxn modelId="{3C32D77E-0BB1-48EC-BD69-B32F59E703AE}" type="presParOf" srcId="{E2F5290A-0446-4A27-8770-D390DC72A4DB}" destId="{D0DA773C-EDD7-48C2-9526-60779F3BFDCC}" srcOrd="0" destOrd="0" presId="urn:microsoft.com/office/officeart/2005/8/layout/cycle2"/>
    <dgm:cxn modelId="{D0D31D54-2697-44BD-94E1-AA5FB80F6BEA}" type="presParOf" srcId="{ECFA3AD3-E5F2-4A96-8486-74D9BF775CC5}" destId="{BB4219EC-FE6D-4099-96B4-AE83203B3151}" srcOrd="10" destOrd="0" presId="urn:microsoft.com/office/officeart/2005/8/layout/cycle2"/>
    <dgm:cxn modelId="{2B163F98-59EF-42BF-8010-17BD6B09C54C}" type="presParOf" srcId="{ECFA3AD3-E5F2-4A96-8486-74D9BF775CC5}" destId="{8F7937B9-D734-45A5-9D38-AC048A15983A}" srcOrd="11" destOrd="0" presId="urn:microsoft.com/office/officeart/2005/8/layout/cycle2"/>
    <dgm:cxn modelId="{3DC735DB-1AB6-494F-A080-26311F6AB3E7}" type="presParOf" srcId="{8F7937B9-D734-45A5-9D38-AC048A15983A}" destId="{8FFE310F-8785-43C5-B62F-444677F4AB4D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B095194-A7C7-4964-BFC1-19BB70E2EF92}" type="doc">
      <dgm:prSet loTypeId="urn:microsoft.com/office/officeart/2005/8/layout/cycle5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93E79E6-6223-4720-A4B7-8EC2F91EBE6D}">
      <dgm:prSet phldrT="[Text]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Strategy</a:t>
          </a:r>
          <a:endParaRPr lang="en-US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58568FC-82D2-4382-A091-EE07028808B6}" type="parTrans" cxnId="{FD31535A-39E2-464C-92A0-AC64B66F8AFD}">
      <dgm:prSet/>
      <dgm:spPr/>
      <dgm:t>
        <a:bodyPr/>
        <a:lstStyle/>
        <a:p>
          <a:endParaRPr lang="en-US"/>
        </a:p>
      </dgm:t>
    </dgm:pt>
    <dgm:pt modelId="{17929758-BBAD-4B4E-8972-4CEEBA03513A}" type="sibTrans" cxnId="{FD31535A-39E2-464C-92A0-AC64B66F8AFD}">
      <dgm:prSet/>
      <dgm:spPr/>
      <dgm:t>
        <a:bodyPr/>
        <a:lstStyle/>
        <a:p>
          <a:endParaRPr lang="en-US"/>
        </a:p>
      </dgm:t>
    </dgm:pt>
    <dgm:pt modelId="{8D4886AA-7A7B-47E9-9557-3AA0CC8531BC}">
      <dgm:prSet phldrT="[Text]"/>
      <dgm:spPr/>
      <dgm:t>
        <a:bodyPr/>
        <a:lstStyle/>
        <a:p>
          <a:r>
            <a: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Framework</a:t>
          </a:r>
          <a:endParaRPr lang="en-US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4CCFD66-CFFD-48F0-A82C-E4892416F5AE}" type="parTrans" cxnId="{B953AD95-56E7-48BC-AA6A-D721D539D5C0}">
      <dgm:prSet/>
      <dgm:spPr/>
      <dgm:t>
        <a:bodyPr/>
        <a:lstStyle/>
        <a:p>
          <a:endParaRPr lang="en-US"/>
        </a:p>
      </dgm:t>
    </dgm:pt>
    <dgm:pt modelId="{41A380D3-32D7-4FF8-80C7-F0F881253C26}" type="sibTrans" cxnId="{B953AD95-56E7-48BC-AA6A-D721D539D5C0}">
      <dgm:prSet/>
      <dgm:spPr/>
      <dgm:t>
        <a:bodyPr/>
        <a:lstStyle/>
        <a:p>
          <a:endParaRPr lang="en-US"/>
        </a:p>
      </dgm:t>
    </dgm:pt>
    <dgm:pt modelId="{D83EE2C2-B0A9-468C-858C-28FD25BF12CF}">
      <dgm:prSet phldrT="[Text]"/>
      <dgm:spPr/>
      <dgm:t>
        <a:bodyPr/>
        <a:lstStyle/>
        <a:p>
          <a:r>
            <a: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Results</a:t>
          </a:r>
          <a:endParaRPr lang="en-US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A61DC74-8ACA-4B7C-81C0-CD84554E1A95}" type="parTrans" cxnId="{8DB3DDAD-8F51-4423-AB89-1038D57D72B1}">
      <dgm:prSet/>
      <dgm:spPr/>
      <dgm:t>
        <a:bodyPr/>
        <a:lstStyle/>
        <a:p>
          <a:endParaRPr lang="en-US"/>
        </a:p>
      </dgm:t>
    </dgm:pt>
    <dgm:pt modelId="{A8554832-1D33-4729-96F4-E035C1A93FB8}" type="sibTrans" cxnId="{8DB3DDAD-8F51-4423-AB89-1038D57D72B1}">
      <dgm:prSet/>
      <dgm:spPr/>
      <dgm:t>
        <a:bodyPr/>
        <a:lstStyle/>
        <a:p>
          <a:endParaRPr lang="en-US"/>
        </a:p>
      </dgm:t>
    </dgm:pt>
    <dgm:pt modelId="{AFB1B5FB-6E65-4A59-9964-DDEAD1D5B0CD}">
      <dgm:prSet phldrT="[Text]"/>
      <dgm:spPr/>
      <dgm:t>
        <a:bodyPr/>
        <a:lstStyle/>
        <a:p>
          <a:r>
            <a: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Comparisons</a:t>
          </a:r>
          <a:endParaRPr lang="en-US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BA154F8-A326-4D7F-BD5F-1C2067EEB8B4}" type="parTrans" cxnId="{F41716AD-34CD-4F66-9D4D-F13923AF50D2}">
      <dgm:prSet/>
      <dgm:spPr/>
      <dgm:t>
        <a:bodyPr/>
        <a:lstStyle/>
        <a:p>
          <a:endParaRPr lang="en-US"/>
        </a:p>
      </dgm:t>
    </dgm:pt>
    <dgm:pt modelId="{F319808C-98E1-4AF0-B62C-F0EE4B0A6167}" type="sibTrans" cxnId="{F41716AD-34CD-4F66-9D4D-F13923AF50D2}">
      <dgm:prSet/>
      <dgm:spPr/>
      <dgm:t>
        <a:bodyPr/>
        <a:lstStyle/>
        <a:p>
          <a:endParaRPr lang="en-US"/>
        </a:p>
      </dgm:t>
    </dgm:pt>
    <dgm:pt modelId="{5AD02984-54D9-4A16-A48D-AA2B5EEED1C6}">
      <dgm:prSet phldrT="[Text]"/>
      <dgm:spPr/>
      <dgm:t>
        <a:bodyPr/>
        <a:lstStyle/>
        <a:p>
          <a:r>
            <a: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Decisions</a:t>
          </a:r>
          <a:endParaRPr lang="en-US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29D4A6A-A7B6-4DE5-A234-CD4BD708AC25}" type="parTrans" cxnId="{EEB062AE-5138-43D5-A343-731D8E1CA91B}">
      <dgm:prSet/>
      <dgm:spPr/>
      <dgm:t>
        <a:bodyPr/>
        <a:lstStyle/>
        <a:p>
          <a:endParaRPr lang="en-US"/>
        </a:p>
      </dgm:t>
    </dgm:pt>
    <dgm:pt modelId="{3FF54524-B907-404F-B950-674CB4DA3F9C}" type="sibTrans" cxnId="{EEB062AE-5138-43D5-A343-731D8E1CA91B}">
      <dgm:prSet/>
      <dgm:spPr/>
      <dgm:t>
        <a:bodyPr/>
        <a:lstStyle/>
        <a:p>
          <a:endParaRPr lang="en-US"/>
        </a:p>
      </dgm:t>
    </dgm:pt>
    <dgm:pt modelId="{3A5B4B97-C5CB-4D58-9CD8-EE373098BA19}">
      <dgm:prSet phldrT="[Text]"/>
      <dgm:spPr/>
      <dgm:t>
        <a:bodyPr/>
        <a:lstStyle/>
        <a:p>
          <a:r>
            <a:rPr lang="en-US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Analysis</a:t>
          </a:r>
          <a:endParaRPr lang="en-US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9F168A5-B199-45A7-8615-5434A656AF2C}" type="parTrans" cxnId="{8DC382FE-4750-4D59-A10D-66B6B81CA754}">
      <dgm:prSet/>
      <dgm:spPr/>
      <dgm:t>
        <a:bodyPr/>
        <a:lstStyle/>
        <a:p>
          <a:endParaRPr lang="en-US"/>
        </a:p>
      </dgm:t>
    </dgm:pt>
    <dgm:pt modelId="{C8125A76-014C-4E60-B34F-7E1F845BFF98}" type="sibTrans" cxnId="{8DC382FE-4750-4D59-A10D-66B6B81CA754}">
      <dgm:prSet/>
      <dgm:spPr/>
      <dgm:t>
        <a:bodyPr/>
        <a:lstStyle/>
        <a:p>
          <a:endParaRPr lang="en-US"/>
        </a:p>
      </dgm:t>
    </dgm:pt>
    <dgm:pt modelId="{25697521-BB2F-4A5B-9F5C-F85B40FF6057}" type="pres">
      <dgm:prSet presAssocID="{BB095194-A7C7-4964-BFC1-19BB70E2EF92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27F418A-DAC5-4345-8EBC-1B40A42B7479}" type="pres">
      <dgm:prSet presAssocID="{993E79E6-6223-4720-A4B7-8EC2F91EBE6D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B6306E2-AB52-4392-9CC7-FB7BA33B00E2}" type="pres">
      <dgm:prSet presAssocID="{993E79E6-6223-4720-A4B7-8EC2F91EBE6D}" presName="spNode" presStyleCnt="0"/>
      <dgm:spPr/>
    </dgm:pt>
    <dgm:pt modelId="{EF878501-4361-4260-823F-DCD8ABEA55F9}" type="pres">
      <dgm:prSet presAssocID="{17929758-BBAD-4B4E-8972-4CEEBA03513A}" presName="sibTrans" presStyleLbl="sibTrans1D1" presStyleIdx="0" presStyleCnt="6"/>
      <dgm:spPr/>
      <dgm:t>
        <a:bodyPr/>
        <a:lstStyle/>
        <a:p>
          <a:endParaRPr lang="en-US"/>
        </a:p>
      </dgm:t>
    </dgm:pt>
    <dgm:pt modelId="{B7B110AB-5CC2-47F7-91A8-4DA3D9A95179}" type="pres">
      <dgm:prSet presAssocID="{8D4886AA-7A7B-47E9-9557-3AA0CC8531BC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6F1C749-81E8-4E06-8D44-C3B8066892A1}" type="pres">
      <dgm:prSet presAssocID="{8D4886AA-7A7B-47E9-9557-3AA0CC8531BC}" presName="spNode" presStyleCnt="0"/>
      <dgm:spPr/>
    </dgm:pt>
    <dgm:pt modelId="{C949C30D-6931-4D3E-8CB4-5D2A4EE6E2A9}" type="pres">
      <dgm:prSet presAssocID="{41A380D3-32D7-4FF8-80C7-F0F881253C26}" presName="sibTrans" presStyleLbl="sibTrans1D1" presStyleIdx="1" presStyleCnt="6"/>
      <dgm:spPr/>
      <dgm:t>
        <a:bodyPr/>
        <a:lstStyle/>
        <a:p>
          <a:endParaRPr lang="en-US"/>
        </a:p>
      </dgm:t>
    </dgm:pt>
    <dgm:pt modelId="{AF690E25-1E1C-4CFF-9190-0D081B4F9296}" type="pres">
      <dgm:prSet presAssocID="{D83EE2C2-B0A9-468C-858C-28FD25BF12CF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27C30BF-B2EE-47B6-8CA1-A5E6B8A26525}" type="pres">
      <dgm:prSet presAssocID="{D83EE2C2-B0A9-468C-858C-28FD25BF12CF}" presName="spNode" presStyleCnt="0"/>
      <dgm:spPr/>
    </dgm:pt>
    <dgm:pt modelId="{A77B0B1B-B126-451D-8EE3-57A3A4DA9E54}" type="pres">
      <dgm:prSet presAssocID="{A8554832-1D33-4729-96F4-E035C1A93FB8}" presName="sibTrans" presStyleLbl="sibTrans1D1" presStyleIdx="2" presStyleCnt="6"/>
      <dgm:spPr/>
      <dgm:t>
        <a:bodyPr/>
        <a:lstStyle/>
        <a:p>
          <a:endParaRPr lang="en-US"/>
        </a:p>
      </dgm:t>
    </dgm:pt>
    <dgm:pt modelId="{A537E8D6-59BA-413D-8A0D-897489CE0FD0}" type="pres">
      <dgm:prSet presAssocID="{AFB1B5FB-6E65-4A59-9964-DDEAD1D5B0CD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B7D733D-763E-467F-92F6-655FCFC30437}" type="pres">
      <dgm:prSet presAssocID="{AFB1B5FB-6E65-4A59-9964-DDEAD1D5B0CD}" presName="spNode" presStyleCnt="0"/>
      <dgm:spPr/>
    </dgm:pt>
    <dgm:pt modelId="{45CED1B5-01CB-43B5-ADDC-B8DBC51F3D84}" type="pres">
      <dgm:prSet presAssocID="{F319808C-98E1-4AF0-B62C-F0EE4B0A6167}" presName="sibTrans" presStyleLbl="sibTrans1D1" presStyleIdx="3" presStyleCnt="6"/>
      <dgm:spPr/>
      <dgm:t>
        <a:bodyPr/>
        <a:lstStyle/>
        <a:p>
          <a:endParaRPr lang="en-US"/>
        </a:p>
      </dgm:t>
    </dgm:pt>
    <dgm:pt modelId="{FC70E600-2B14-4519-807D-5B45AB641AD6}" type="pres">
      <dgm:prSet presAssocID="{3A5B4B97-C5CB-4D58-9CD8-EE373098BA19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5F57C7D-8EB2-41EC-AD3C-058D25EFBF46}" type="pres">
      <dgm:prSet presAssocID="{3A5B4B97-C5CB-4D58-9CD8-EE373098BA19}" presName="spNode" presStyleCnt="0"/>
      <dgm:spPr/>
    </dgm:pt>
    <dgm:pt modelId="{E5A95419-92DB-4DBD-8CA0-EC5EF8F24789}" type="pres">
      <dgm:prSet presAssocID="{C8125A76-014C-4E60-B34F-7E1F845BFF98}" presName="sibTrans" presStyleLbl="sibTrans1D1" presStyleIdx="4" presStyleCnt="6"/>
      <dgm:spPr/>
      <dgm:t>
        <a:bodyPr/>
        <a:lstStyle/>
        <a:p>
          <a:endParaRPr lang="en-US"/>
        </a:p>
      </dgm:t>
    </dgm:pt>
    <dgm:pt modelId="{CF08659A-78F7-4F33-B0F6-D950CD63F088}" type="pres">
      <dgm:prSet presAssocID="{5AD02984-54D9-4A16-A48D-AA2B5EEED1C6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300B79C-21F5-47CA-A58F-E936524BC629}" type="pres">
      <dgm:prSet presAssocID="{5AD02984-54D9-4A16-A48D-AA2B5EEED1C6}" presName="spNode" presStyleCnt="0"/>
      <dgm:spPr/>
    </dgm:pt>
    <dgm:pt modelId="{7DAE9C8B-1412-470B-B5CD-2955599D55D5}" type="pres">
      <dgm:prSet presAssocID="{3FF54524-B907-404F-B950-674CB4DA3F9C}" presName="sibTrans" presStyleLbl="sibTrans1D1" presStyleIdx="5" presStyleCnt="6"/>
      <dgm:spPr/>
      <dgm:t>
        <a:bodyPr/>
        <a:lstStyle/>
        <a:p>
          <a:endParaRPr lang="en-US"/>
        </a:p>
      </dgm:t>
    </dgm:pt>
  </dgm:ptLst>
  <dgm:cxnLst>
    <dgm:cxn modelId="{EEB062AE-5138-43D5-A343-731D8E1CA91B}" srcId="{BB095194-A7C7-4964-BFC1-19BB70E2EF92}" destId="{5AD02984-54D9-4A16-A48D-AA2B5EEED1C6}" srcOrd="5" destOrd="0" parTransId="{D29D4A6A-A7B6-4DE5-A234-CD4BD708AC25}" sibTransId="{3FF54524-B907-404F-B950-674CB4DA3F9C}"/>
    <dgm:cxn modelId="{DCA513A6-D182-4F61-84A8-643C53E2EC78}" type="presOf" srcId="{AFB1B5FB-6E65-4A59-9964-DDEAD1D5B0CD}" destId="{A537E8D6-59BA-413D-8A0D-897489CE0FD0}" srcOrd="0" destOrd="0" presId="urn:microsoft.com/office/officeart/2005/8/layout/cycle5"/>
    <dgm:cxn modelId="{F409DC60-3917-4B41-B421-408ABF8A3E1B}" type="presOf" srcId="{41A380D3-32D7-4FF8-80C7-F0F881253C26}" destId="{C949C30D-6931-4D3E-8CB4-5D2A4EE6E2A9}" srcOrd="0" destOrd="0" presId="urn:microsoft.com/office/officeart/2005/8/layout/cycle5"/>
    <dgm:cxn modelId="{B847CC3F-EBFC-41A0-B4C1-1296E1452047}" type="presOf" srcId="{3A5B4B97-C5CB-4D58-9CD8-EE373098BA19}" destId="{FC70E600-2B14-4519-807D-5B45AB641AD6}" srcOrd="0" destOrd="0" presId="urn:microsoft.com/office/officeart/2005/8/layout/cycle5"/>
    <dgm:cxn modelId="{9425FF90-1995-4DAB-BE3D-583CF0EE1AD1}" type="presOf" srcId="{5AD02984-54D9-4A16-A48D-AA2B5EEED1C6}" destId="{CF08659A-78F7-4F33-B0F6-D950CD63F088}" srcOrd="0" destOrd="0" presId="urn:microsoft.com/office/officeart/2005/8/layout/cycle5"/>
    <dgm:cxn modelId="{8DC382FE-4750-4D59-A10D-66B6B81CA754}" srcId="{BB095194-A7C7-4964-BFC1-19BB70E2EF92}" destId="{3A5B4B97-C5CB-4D58-9CD8-EE373098BA19}" srcOrd="4" destOrd="0" parTransId="{29F168A5-B199-45A7-8615-5434A656AF2C}" sibTransId="{C8125A76-014C-4E60-B34F-7E1F845BFF98}"/>
    <dgm:cxn modelId="{2BDEDF17-046C-4166-9325-13C2B4FBEA91}" type="presOf" srcId="{3FF54524-B907-404F-B950-674CB4DA3F9C}" destId="{7DAE9C8B-1412-470B-B5CD-2955599D55D5}" srcOrd="0" destOrd="0" presId="urn:microsoft.com/office/officeart/2005/8/layout/cycle5"/>
    <dgm:cxn modelId="{E7787C50-845B-4D80-826F-3224A8F4AE44}" type="presOf" srcId="{F319808C-98E1-4AF0-B62C-F0EE4B0A6167}" destId="{45CED1B5-01CB-43B5-ADDC-B8DBC51F3D84}" srcOrd="0" destOrd="0" presId="urn:microsoft.com/office/officeart/2005/8/layout/cycle5"/>
    <dgm:cxn modelId="{F41716AD-34CD-4F66-9D4D-F13923AF50D2}" srcId="{BB095194-A7C7-4964-BFC1-19BB70E2EF92}" destId="{AFB1B5FB-6E65-4A59-9964-DDEAD1D5B0CD}" srcOrd="3" destOrd="0" parTransId="{7BA154F8-A326-4D7F-BD5F-1C2067EEB8B4}" sibTransId="{F319808C-98E1-4AF0-B62C-F0EE4B0A6167}"/>
    <dgm:cxn modelId="{D2BC6459-F266-41B9-AC4D-F28529E3F4CC}" type="presOf" srcId="{A8554832-1D33-4729-96F4-E035C1A93FB8}" destId="{A77B0B1B-B126-451D-8EE3-57A3A4DA9E54}" srcOrd="0" destOrd="0" presId="urn:microsoft.com/office/officeart/2005/8/layout/cycle5"/>
    <dgm:cxn modelId="{FD31535A-39E2-464C-92A0-AC64B66F8AFD}" srcId="{BB095194-A7C7-4964-BFC1-19BB70E2EF92}" destId="{993E79E6-6223-4720-A4B7-8EC2F91EBE6D}" srcOrd="0" destOrd="0" parTransId="{358568FC-82D2-4382-A091-EE07028808B6}" sibTransId="{17929758-BBAD-4B4E-8972-4CEEBA03513A}"/>
    <dgm:cxn modelId="{40EA5455-5BAF-4865-9F2C-468AF2601871}" type="presOf" srcId="{993E79E6-6223-4720-A4B7-8EC2F91EBE6D}" destId="{927F418A-DAC5-4345-8EBC-1B40A42B7479}" srcOrd="0" destOrd="0" presId="urn:microsoft.com/office/officeart/2005/8/layout/cycle5"/>
    <dgm:cxn modelId="{B953AD95-56E7-48BC-AA6A-D721D539D5C0}" srcId="{BB095194-A7C7-4964-BFC1-19BB70E2EF92}" destId="{8D4886AA-7A7B-47E9-9557-3AA0CC8531BC}" srcOrd="1" destOrd="0" parTransId="{F4CCFD66-CFFD-48F0-A82C-E4892416F5AE}" sibTransId="{41A380D3-32D7-4FF8-80C7-F0F881253C26}"/>
    <dgm:cxn modelId="{C8E02A83-0B87-479B-95E5-9CFEA01BA923}" type="presOf" srcId="{D83EE2C2-B0A9-468C-858C-28FD25BF12CF}" destId="{AF690E25-1E1C-4CFF-9190-0D081B4F9296}" srcOrd="0" destOrd="0" presId="urn:microsoft.com/office/officeart/2005/8/layout/cycle5"/>
    <dgm:cxn modelId="{836AAC2D-4270-4279-B6EF-27A7B30368C3}" type="presOf" srcId="{BB095194-A7C7-4964-BFC1-19BB70E2EF92}" destId="{25697521-BB2F-4A5B-9F5C-F85B40FF6057}" srcOrd="0" destOrd="0" presId="urn:microsoft.com/office/officeart/2005/8/layout/cycle5"/>
    <dgm:cxn modelId="{1C4B62D1-630C-4489-9A61-5DDFC654C542}" type="presOf" srcId="{17929758-BBAD-4B4E-8972-4CEEBA03513A}" destId="{EF878501-4361-4260-823F-DCD8ABEA55F9}" srcOrd="0" destOrd="0" presId="urn:microsoft.com/office/officeart/2005/8/layout/cycle5"/>
    <dgm:cxn modelId="{22A1B4D2-F620-44EA-ADD3-9BE2F4634A8D}" type="presOf" srcId="{C8125A76-014C-4E60-B34F-7E1F845BFF98}" destId="{E5A95419-92DB-4DBD-8CA0-EC5EF8F24789}" srcOrd="0" destOrd="0" presId="urn:microsoft.com/office/officeart/2005/8/layout/cycle5"/>
    <dgm:cxn modelId="{8DB3DDAD-8F51-4423-AB89-1038D57D72B1}" srcId="{BB095194-A7C7-4964-BFC1-19BB70E2EF92}" destId="{D83EE2C2-B0A9-468C-858C-28FD25BF12CF}" srcOrd="2" destOrd="0" parTransId="{2A61DC74-8ACA-4B7C-81C0-CD84554E1A95}" sibTransId="{A8554832-1D33-4729-96F4-E035C1A93FB8}"/>
    <dgm:cxn modelId="{497E7122-C66F-4F2B-9356-EECBF0ADEEBA}" type="presOf" srcId="{8D4886AA-7A7B-47E9-9557-3AA0CC8531BC}" destId="{B7B110AB-5CC2-47F7-91A8-4DA3D9A95179}" srcOrd="0" destOrd="0" presId="urn:microsoft.com/office/officeart/2005/8/layout/cycle5"/>
    <dgm:cxn modelId="{14B4DC0B-558B-4B1B-A9BA-A914C5B8E74E}" type="presParOf" srcId="{25697521-BB2F-4A5B-9F5C-F85B40FF6057}" destId="{927F418A-DAC5-4345-8EBC-1B40A42B7479}" srcOrd="0" destOrd="0" presId="urn:microsoft.com/office/officeart/2005/8/layout/cycle5"/>
    <dgm:cxn modelId="{06E52D5D-4465-44FC-A0AF-027395FB36FD}" type="presParOf" srcId="{25697521-BB2F-4A5B-9F5C-F85B40FF6057}" destId="{FB6306E2-AB52-4392-9CC7-FB7BA33B00E2}" srcOrd="1" destOrd="0" presId="urn:microsoft.com/office/officeart/2005/8/layout/cycle5"/>
    <dgm:cxn modelId="{CFD7352A-6CE0-48B1-BB91-A1674A40A541}" type="presParOf" srcId="{25697521-BB2F-4A5B-9F5C-F85B40FF6057}" destId="{EF878501-4361-4260-823F-DCD8ABEA55F9}" srcOrd="2" destOrd="0" presId="urn:microsoft.com/office/officeart/2005/8/layout/cycle5"/>
    <dgm:cxn modelId="{1B068B36-0315-4187-AD0F-FFE5A2B5BC53}" type="presParOf" srcId="{25697521-BB2F-4A5B-9F5C-F85B40FF6057}" destId="{B7B110AB-5CC2-47F7-91A8-4DA3D9A95179}" srcOrd="3" destOrd="0" presId="urn:microsoft.com/office/officeart/2005/8/layout/cycle5"/>
    <dgm:cxn modelId="{E92EDAE1-71C9-4CF3-9649-88ED6BF6FAF4}" type="presParOf" srcId="{25697521-BB2F-4A5B-9F5C-F85B40FF6057}" destId="{26F1C749-81E8-4E06-8D44-C3B8066892A1}" srcOrd="4" destOrd="0" presId="urn:microsoft.com/office/officeart/2005/8/layout/cycle5"/>
    <dgm:cxn modelId="{05A3A614-1B71-430F-8208-C9A3AF43C57C}" type="presParOf" srcId="{25697521-BB2F-4A5B-9F5C-F85B40FF6057}" destId="{C949C30D-6931-4D3E-8CB4-5D2A4EE6E2A9}" srcOrd="5" destOrd="0" presId="urn:microsoft.com/office/officeart/2005/8/layout/cycle5"/>
    <dgm:cxn modelId="{2257B05E-0FC4-45C6-9C34-23263D8EB67B}" type="presParOf" srcId="{25697521-BB2F-4A5B-9F5C-F85B40FF6057}" destId="{AF690E25-1E1C-4CFF-9190-0D081B4F9296}" srcOrd="6" destOrd="0" presId="urn:microsoft.com/office/officeart/2005/8/layout/cycle5"/>
    <dgm:cxn modelId="{0DD4C146-C733-4C57-B575-172667F79281}" type="presParOf" srcId="{25697521-BB2F-4A5B-9F5C-F85B40FF6057}" destId="{D27C30BF-B2EE-47B6-8CA1-A5E6B8A26525}" srcOrd="7" destOrd="0" presId="urn:microsoft.com/office/officeart/2005/8/layout/cycle5"/>
    <dgm:cxn modelId="{C37B964C-5DD6-4084-A0FA-1FE0EB273D06}" type="presParOf" srcId="{25697521-BB2F-4A5B-9F5C-F85B40FF6057}" destId="{A77B0B1B-B126-451D-8EE3-57A3A4DA9E54}" srcOrd="8" destOrd="0" presId="urn:microsoft.com/office/officeart/2005/8/layout/cycle5"/>
    <dgm:cxn modelId="{828CADAF-7B7C-4550-923C-B5C774EFB212}" type="presParOf" srcId="{25697521-BB2F-4A5B-9F5C-F85B40FF6057}" destId="{A537E8D6-59BA-413D-8A0D-897489CE0FD0}" srcOrd="9" destOrd="0" presId="urn:microsoft.com/office/officeart/2005/8/layout/cycle5"/>
    <dgm:cxn modelId="{27A59933-87B9-49BA-ADFB-24402DEA4D91}" type="presParOf" srcId="{25697521-BB2F-4A5B-9F5C-F85B40FF6057}" destId="{AB7D733D-763E-467F-92F6-655FCFC30437}" srcOrd="10" destOrd="0" presId="urn:microsoft.com/office/officeart/2005/8/layout/cycle5"/>
    <dgm:cxn modelId="{92F97BC1-68C3-482F-8D1C-7B97CAC4899A}" type="presParOf" srcId="{25697521-BB2F-4A5B-9F5C-F85B40FF6057}" destId="{45CED1B5-01CB-43B5-ADDC-B8DBC51F3D84}" srcOrd="11" destOrd="0" presId="urn:microsoft.com/office/officeart/2005/8/layout/cycle5"/>
    <dgm:cxn modelId="{E61AC010-39B3-461E-B670-BF442ED02B5F}" type="presParOf" srcId="{25697521-BB2F-4A5B-9F5C-F85B40FF6057}" destId="{FC70E600-2B14-4519-807D-5B45AB641AD6}" srcOrd="12" destOrd="0" presId="urn:microsoft.com/office/officeart/2005/8/layout/cycle5"/>
    <dgm:cxn modelId="{83175688-BA61-454D-BBBB-2EB3F2810A5D}" type="presParOf" srcId="{25697521-BB2F-4A5B-9F5C-F85B40FF6057}" destId="{E5F57C7D-8EB2-41EC-AD3C-058D25EFBF46}" srcOrd="13" destOrd="0" presId="urn:microsoft.com/office/officeart/2005/8/layout/cycle5"/>
    <dgm:cxn modelId="{A1B8C05B-DDC5-4495-9EBA-96F6AE04286E}" type="presParOf" srcId="{25697521-BB2F-4A5B-9F5C-F85B40FF6057}" destId="{E5A95419-92DB-4DBD-8CA0-EC5EF8F24789}" srcOrd="14" destOrd="0" presId="urn:microsoft.com/office/officeart/2005/8/layout/cycle5"/>
    <dgm:cxn modelId="{4490D555-111F-42C4-BD8B-206DC7C473A1}" type="presParOf" srcId="{25697521-BB2F-4A5B-9F5C-F85B40FF6057}" destId="{CF08659A-78F7-4F33-B0F6-D950CD63F088}" srcOrd="15" destOrd="0" presId="urn:microsoft.com/office/officeart/2005/8/layout/cycle5"/>
    <dgm:cxn modelId="{4952268A-5587-4821-BB08-587BDE083E70}" type="presParOf" srcId="{25697521-BB2F-4A5B-9F5C-F85B40FF6057}" destId="{2300B79C-21F5-47CA-A58F-E936524BC629}" srcOrd="16" destOrd="0" presId="urn:microsoft.com/office/officeart/2005/8/layout/cycle5"/>
    <dgm:cxn modelId="{9B937EE4-D2D3-407A-9AF2-5834707122E0}" type="presParOf" srcId="{25697521-BB2F-4A5B-9F5C-F85B40FF6057}" destId="{7DAE9C8B-1412-470B-B5CD-2955599D55D5}" srcOrd="17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646B1CE-769D-4924-9137-1880641CF958}" type="doc">
      <dgm:prSet loTypeId="urn:diagrams.loki3.com/BracketList+Icon" loCatId="officeonlin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6C2AD74-4FE0-42DD-A071-E7B25ABDD4AF}">
      <dgm:prSet phldrT="[Text]" custT="1"/>
      <dgm:spPr/>
      <dgm:t>
        <a:bodyPr/>
        <a:lstStyle/>
        <a:p>
          <a:r>
            <a:rPr lang="en-US" sz="3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Strategic Area </a:t>
          </a:r>
          <a:r>
            <a:rPr lang="en-US" sz="3200" dirty="0" smtClean="0"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#3</a:t>
          </a:r>
          <a:r>
            <a:rPr lang="en-US" sz="3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- Measurement</a:t>
          </a:r>
          <a:endParaRPr lang="en-US" sz="3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A66D819-E77E-45CB-B26C-3CAAFA802E88}" type="parTrans" cxnId="{1DEB80A4-2DB0-44A8-AA4C-90BFD3E6667A}">
      <dgm:prSet/>
      <dgm:spPr/>
      <dgm:t>
        <a:bodyPr/>
        <a:lstStyle/>
        <a:p>
          <a:endParaRPr lang="en-US"/>
        </a:p>
      </dgm:t>
    </dgm:pt>
    <dgm:pt modelId="{4DA69A5D-461E-4744-BE26-9D5AFA09FD94}" type="sibTrans" cxnId="{1DEB80A4-2DB0-44A8-AA4C-90BFD3E6667A}">
      <dgm:prSet/>
      <dgm:spPr/>
      <dgm:t>
        <a:bodyPr/>
        <a:lstStyle/>
        <a:p>
          <a:endParaRPr lang="en-US"/>
        </a:p>
      </dgm:t>
    </dgm:pt>
    <dgm:pt modelId="{3D3BA524-6FF1-4914-BBEF-94C0F9C20CBC}">
      <dgm:prSet phldrT="[Text]"/>
      <dgm:spPr/>
      <dgm:t>
        <a:bodyPr/>
        <a:lstStyle/>
        <a:p>
          <a:r>
            <a:rPr lang="en-US" dirty="0" smtClean="0"/>
            <a:t> </a:t>
          </a:r>
          <a:endParaRPr lang="en-US" dirty="0"/>
        </a:p>
      </dgm:t>
    </dgm:pt>
    <dgm:pt modelId="{581AAC1B-B3F8-4BFD-9568-7A4DA6D4DCF0}" type="parTrans" cxnId="{88D9310B-DDCD-4BD4-9145-9A1811BD5309}">
      <dgm:prSet/>
      <dgm:spPr/>
      <dgm:t>
        <a:bodyPr/>
        <a:lstStyle/>
        <a:p>
          <a:endParaRPr lang="en-US"/>
        </a:p>
      </dgm:t>
    </dgm:pt>
    <dgm:pt modelId="{3AEE5D8B-171D-4B06-978F-5BE81B8C79E2}" type="sibTrans" cxnId="{88D9310B-DDCD-4BD4-9145-9A1811BD5309}">
      <dgm:prSet/>
      <dgm:spPr/>
      <dgm:t>
        <a:bodyPr/>
        <a:lstStyle/>
        <a:p>
          <a:endParaRPr lang="en-US"/>
        </a:p>
      </dgm:t>
    </dgm:pt>
    <dgm:pt modelId="{E987B699-7CF9-4E3F-BB50-F81458702F52}">
      <dgm:prSet phldrT="[Text]"/>
      <dgm:spPr>
        <a:solidFill>
          <a:schemeClr val="accent6"/>
        </a:solidFill>
      </dgm:spPr>
      <dgm:t>
        <a:bodyPr/>
        <a:lstStyle/>
        <a:p>
          <a:r>
            <a:rPr lang="en-US" dirty="0" smtClean="0">
              <a:solidFill>
                <a:schemeClr val="tx2"/>
              </a:solidFill>
            </a:rPr>
            <a:t>Reliable &amp; sustainable </a:t>
          </a:r>
          <a:r>
            <a:rPr lang="en-US" b="1" u="none" dirty="0" smtClean="0">
              <a:solidFill>
                <a:schemeClr val="bg1"/>
              </a:solidFill>
              <a:effectLst/>
            </a:rPr>
            <a:t>measurement</a:t>
          </a:r>
          <a:r>
            <a:rPr lang="en-US" dirty="0" smtClean="0">
              <a:solidFill>
                <a:schemeClr val="tx2"/>
              </a:solidFill>
            </a:rPr>
            <a:t>, </a:t>
          </a:r>
          <a:r>
            <a:rPr lang="en-US" b="1" u="none" dirty="0" smtClean="0">
              <a:solidFill>
                <a:schemeClr val="bg1"/>
              </a:solidFill>
            </a:rPr>
            <a:t>benchmarking</a:t>
          </a:r>
          <a:r>
            <a:rPr lang="en-US" dirty="0" smtClean="0">
              <a:solidFill>
                <a:schemeClr val="bg1"/>
              </a:solidFill>
            </a:rPr>
            <a:t> </a:t>
          </a:r>
          <a:r>
            <a:rPr lang="en-US" dirty="0" smtClean="0">
              <a:solidFill>
                <a:schemeClr val="tx2"/>
              </a:solidFill>
            </a:rPr>
            <a:t>and </a:t>
          </a:r>
          <a:r>
            <a:rPr lang="en-US" b="1" u="none" dirty="0" smtClean="0">
              <a:solidFill>
                <a:schemeClr val="bg1"/>
              </a:solidFill>
            </a:rPr>
            <a:t>data analysis system</a:t>
          </a:r>
          <a:endParaRPr lang="en-US" dirty="0">
            <a:solidFill>
              <a:schemeClr val="tx2"/>
            </a:solidFill>
          </a:endParaRPr>
        </a:p>
      </dgm:t>
    </dgm:pt>
    <dgm:pt modelId="{5E23D56C-A112-4462-BC2E-BFE8B11382F9}" type="parTrans" cxnId="{CCD036C2-9E75-4584-A48B-16911C56F1FB}">
      <dgm:prSet/>
      <dgm:spPr/>
      <dgm:t>
        <a:bodyPr/>
        <a:lstStyle/>
        <a:p>
          <a:endParaRPr lang="en-US"/>
        </a:p>
      </dgm:t>
    </dgm:pt>
    <dgm:pt modelId="{275E4BA5-B0B3-4A3E-BC56-340D767D201F}" type="sibTrans" cxnId="{CCD036C2-9E75-4584-A48B-16911C56F1FB}">
      <dgm:prSet/>
      <dgm:spPr/>
      <dgm:t>
        <a:bodyPr/>
        <a:lstStyle/>
        <a:p>
          <a:endParaRPr lang="en-US"/>
        </a:p>
      </dgm:t>
    </dgm:pt>
    <dgm:pt modelId="{C0D0F5B2-E5F7-4809-B1B9-25D0DB33B9DE}">
      <dgm:prSet phldrT="[Text]"/>
      <dgm:spPr/>
      <dgm:t>
        <a:bodyPr/>
        <a:lstStyle/>
        <a:p>
          <a:r>
            <a:rPr lang="en-US" dirty="0" smtClean="0"/>
            <a:t> </a:t>
          </a:r>
          <a:endParaRPr lang="en-US" dirty="0"/>
        </a:p>
      </dgm:t>
    </dgm:pt>
    <dgm:pt modelId="{697BD08D-C023-4B41-BF75-F504723FCB59}" type="parTrans" cxnId="{F5EF6FBC-C1BC-4F69-9785-56525250B79D}">
      <dgm:prSet/>
      <dgm:spPr/>
      <dgm:t>
        <a:bodyPr/>
        <a:lstStyle/>
        <a:p>
          <a:endParaRPr lang="en-US"/>
        </a:p>
      </dgm:t>
    </dgm:pt>
    <dgm:pt modelId="{8CD9394E-875D-4C6B-BD9B-5EB9F3D9BDCE}" type="sibTrans" cxnId="{F5EF6FBC-C1BC-4F69-9785-56525250B79D}">
      <dgm:prSet/>
      <dgm:spPr/>
      <dgm:t>
        <a:bodyPr/>
        <a:lstStyle/>
        <a:p>
          <a:endParaRPr lang="en-US"/>
        </a:p>
      </dgm:t>
    </dgm:pt>
    <dgm:pt modelId="{1B46FFAA-1721-47BB-A66C-93A1AD97A100}">
      <dgm:prSet phldrT="[Text]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r>
            <a:rPr lang="en-US" b="0" u="none" dirty="0" smtClean="0">
              <a:solidFill>
                <a:schemeClr val="tx2"/>
              </a:solidFill>
            </a:rPr>
            <a:t>Reliable &amp; comparable </a:t>
          </a:r>
          <a:r>
            <a:rPr lang="en-US" b="1" u="none" dirty="0" smtClean="0">
              <a:solidFill>
                <a:schemeClr val="bg1"/>
              </a:solidFill>
            </a:rPr>
            <a:t>benchmarking sources</a:t>
          </a:r>
          <a:endParaRPr lang="en-US" b="1" u="none" dirty="0">
            <a:solidFill>
              <a:schemeClr val="bg1"/>
            </a:solidFill>
          </a:endParaRPr>
        </a:p>
      </dgm:t>
    </dgm:pt>
    <dgm:pt modelId="{62F48BED-296F-4C0F-847B-88C3E0ACAEA1}" type="parTrans" cxnId="{0C43FF98-E863-433A-82DE-D63D26AFE9A1}">
      <dgm:prSet/>
      <dgm:spPr/>
      <dgm:t>
        <a:bodyPr/>
        <a:lstStyle/>
        <a:p>
          <a:endParaRPr lang="en-US"/>
        </a:p>
      </dgm:t>
    </dgm:pt>
    <dgm:pt modelId="{FC5AB16B-C0EC-4251-BCB0-382EDEB7AB5A}" type="sibTrans" cxnId="{0C43FF98-E863-433A-82DE-D63D26AFE9A1}">
      <dgm:prSet/>
      <dgm:spPr/>
      <dgm:t>
        <a:bodyPr/>
        <a:lstStyle/>
        <a:p>
          <a:endParaRPr lang="en-US"/>
        </a:p>
      </dgm:t>
    </dgm:pt>
    <dgm:pt modelId="{DC4C020F-5A34-424B-BFF6-230EE7ABBD88}">
      <dgm:prSet phldrT="[Text]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r>
            <a:rPr lang="en-US" dirty="0" smtClean="0">
              <a:solidFill>
                <a:schemeClr val="tx2"/>
              </a:solidFill>
            </a:rPr>
            <a:t>Guidance for </a:t>
          </a:r>
          <a:r>
            <a:rPr lang="en-US" b="1" u="none" dirty="0" smtClean="0">
              <a:solidFill>
                <a:schemeClr val="bg1"/>
              </a:solidFill>
            </a:rPr>
            <a:t>target setting</a:t>
          </a:r>
          <a:endParaRPr lang="en-US" b="1" u="none" dirty="0">
            <a:solidFill>
              <a:schemeClr val="bg1"/>
            </a:solidFill>
          </a:endParaRPr>
        </a:p>
      </dgm:t>
    </dgm:pt>
    <dgm:pt modelId="{5AFCB451-EEE2-4E16-BCF3-E08B03C8E087}" type="parTrans" cxnId="{DDB86681-08EB-4131-8308-A291AD8794AA}">
      <dgm:prSet/>
      <dgm:spPr/>
      <dgm:t>
        <a:bodyPr/>
        <a:lstStyle/>
        <a:p>
          <a:endParaRPr lang="en-US"/>
        </a:p>
      </dgm:t>
    </dgm:pt>
    <dgm:pt modelId="{AAF17695-07CB-40C7-8BC2-18A5EDCD932D}" type="sibTrans" cxnId="{DDB86681-08EB-4131-8308-A291AD8794AA}">
      <dgm:prSet/>
      <dgm:spPr/>
      <dgm:t>
        <a:bodyPr/>
        <a:lstStyle/>
        <a:p>
          <a:endParaRPr lang="en-US"/>
        </a:p>
      </dgm:t>
    </dgm:pt>
    <dgm:pt modelId="{1E0AB149-D6C3-4784-88D9-501FEC53F809}">
      <dgm:prSet phldrT="[Text]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r>
            <a:rPr lang="en-US" dirty="0" smtClean="0">
              <a:solidFill>
                <a:schemeClr val="tx2"/>
              </a:solidFill>
            </a:rPr>
            <a:t>Systematic </a:t>
          </a:r>
          <a:r>
            <a:rPr lang="en-US" b="1" u="none" dirty="0" smtClean="0">
              <a:solidFill>
                <a:schemeClr val="bg1"/>
              </a:solidFill>
            </a:rPr>
            <a:t>review &amp; reporting process</a:t>
          </a:r>
          <a:endParaRPr lang="en-US" b="1" u="none" dirty="0">
            <a:solidFill>
              <a:schemeClr val="bg1"/>
            </a:solidFill>
          </a:endParaRPr>
        </a:p>
      </dgm:t>
    </dgm:pt>
    <dgm:pt modelId="{7DA39B81-0740-4398-A550-13FB028CD499}" type="parTrans" cxnId="{4B54442C-6834-4FB2-BF8A-D284165B5752}">
      <dgm:prSet/>
      <dgm:spPr/>
      <dgm:t>
        <a:bodyPr/>
        <a:lstStyle/>
        <a:p>
          <a:endParaRPr lang="en-US"/>
        </a:p>
      </dgm:t>
    </dgm:pt>
    <dgm:pt modelId="{536AAD51-C027-42EF-8F48-3E6C88DB5C7F}" type="sibTrans" cxnId="{4B54442C-6834-4FB2-BF8A-D284165B5752}">
      <dgm:prSet/>
      <dgm:spPr/>
      <dgm:t>
        <a:bodyPr/>
        <a:lstStyle/>
        <a:p>
          <a:endParaRPr lang="en-US"/>
        </a:p>
      </dgm:t>
    </dgm:pt>
    <dgm:pt modelId="{B6CB031A-2BAB-4F62-87B5-4F5C2C8D076B}">
      <dgm:prSet phldrT="[Text]"/>
      <dgm:spPr/>
      <dgm:t>
        <a:bodyPr/>
        <a:lstStyle/>
        <a:p>
          <a:r>
            <a:rPr lang="en-US" dirty="0" smtClean="0"/>
            <a:t> </a:t>
          </a:r>
          <a:endParaRPr lang="en-US" dirty="0"/>
        </a:p>
      </dgm:t>
    </dgm:pt>
    <dgm:pt modelId="{EEA92C65-C0CC-41D8-AA35-1966A8B153B9}" type="sibTrans" cxnId="{0F00C21F-6928-4DFE-8BE5-E7360495D4F8}">
      <dgm:prSet/>
      <dgm:spPr/>
      <dgm:t>
        <a:bodyPr/>
        <a:lstStyle/>
        <a:p>
          <a:endParaRPr lang="en-US"/>
        </a:p>
      </dgm:t>
    </dgm:pt>
    <dgm:pt modelId="{85D9B759-4E46-4DD2-8A2C-E93E5BEF674C}" type="parTrans" cxnId="{0F00C21F-6928-4DFE-8BE5-E7360495D4F8}">
      <dgm:prSet/>
      <dgm:spPr/>
      <dgm:t>
        <a:bodyPr/>
        <a:lstStyle/>
        <a:p>
          <a:endParaRPr lang="en-US"/>
        </a:p>
      </dgm:t>
    </dgm:pt>
    <dgm:pt modelId="{49E0C60E-E9AE-4339-BE6F-BF9E7C358927}">
      <dgm:prSet phldrT="[Text]" custT="1"/>
      <dgm:spPr/>
      <dgm:t>
        <a:bodyPr/>
        <a:lstStyle/>
        <a:p>
          <a:endParaRPr lang="en-US" sz="2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3F74D86-E699-4CC1-9D65-2BB0005C09CB}" type="parTrans" cxnId="{A30E88E2-9CA6-474B-8F69-2FF2AEEB92D9}">
      <dgm:prSet/>
      <dgm:spPr/>
      <dgm:t>
        <a:bodyPr/>
        <a:lstStyle/>
        <a:p>
          <a:endParaRPr lang="en-US"/>
        </a:p>
      </dgm:t>
    </dgm:pt>
    <dgm:pt modelId="{6F04F85D-2A54-40C9-9BFD-BB7DDBDCCBDF}" type="sibTrans" cxnId="{A30E88E2-9CA6-474B-8F69-2FF2AEEB92D9}">
      <dgm:prSet/>
      <dgm:spPr/>
      <dgm:t>
        <a:bodyPr/>
        <a:lstStyle/>
        <a:p>
          <a:endParaRPr lang="en-US"/>
        </a:p>
      </dgm:t>
    </dgm:pt>
    <dgm:pt modelId="{8C698977-C5D3-46BD-B70C-8F87433FC71F}">
      <dgm:prSet phldrT="[Text]"/>
      <dgm:spPr>
        <a:solidFill>
          <a:schemeClr val="accent6"/>
        </a:solidFill>
      </dgm:spPr>
      <dgm:t>
        <a:bodyPr/>
        <a:lstStyle/>
        <a:p>
          <a:r>
            <a:rPr lang="en-US" dirty="0" smtClean="0">
              <a:solidFill>
                <a:schemeClr val="tx2"/>
              </a:solidFill>
            </a:rPr>
            <a:t>To drive </a:t>
          </a:r>
          <a:r>
            <a:rPr lang="en-US" u="sng" dirty="0" smtClean="0">
              <a:solidFill>
                <a:schemeClr val="tx2"/>
              </a:solidFill>
            </a:rPr>
            <a:t>data based decision making</a:t>
          </a:r>
          <a:r>
            <a:rPr lang="en-US" dirty="0" smtClean="0">
              <a:solidFill>
                <a:schemeClr val="tx2"/>
              </a:solidFill>
            </a:rPr>
            <a:t>.</a:t>
          </a:r>
          <a:endParaRPr lang="en-US" dirty="0">
            <a:solidFill>
              <a:schemeClr val="tx2"/>
            </a:solidFill>
          </a:endParaRPr>
        </a:p>
      </dgm:t>
    </dgm:pt>
    <dgm:pt modelId="{0042B6F4-1946-41AB-851E-45C77474A7D0}" type="parTrans" cxnId="{9981183D-D3D8-4764-955B-AA61C421017D}">
      <dgm:prSet/>
      <dgm:spPr/>
      <dgm:t>
        <a:bodyPr/>
        <a:lstStyle/>
        <a:p>
          <a:endParaRPr lang="en-US"/>
        </a:p>
      </dgm:t>
    </dgm:pt>
    <dgm:pt modelId="{B06CC0AB-692A-4D00-9C15-EAC4EE0A9F18}" type="sibTrans" cxnId="{9981183D-D3D8-4764-955B-AA61C421017D}">
      <dgm:prSet/>
      <dgm:spPr/>
      <dgm:t>
        <a:bodyPr/>
        <a:lstStyle/>
        <a:p>
          <a:endParaRPr lang="en-US"/>
        </a:p>
      </dgm:t>
    </dgm:pt>
    <dgm:pt modelId="{895CB31F-11F9-4DC0-B2BA-1D331B3288D5}" type="pres">
      <dgm:prSet presAssocID="{B646B1CE-769D-4924-9137-1880641CF958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B4C950D-E88F-405A-8A49-E53DA86C5FF6}" type="pres">
      <dgm:prSet presAssocID="{B6CB031A-2BAB-4F62-87B5-4F5C2C8D076B}" presName="linNode" presStyleCnt="0"/>
      <dgm:spPr/>
    </dgm:pt>
    <dgm:pt modelId="{1DCD401B-9411-4A0B-A515-A053E00E15E2}" type="pres">
      <dgm:prSet presAssocID="{B6CB031A-2BAB-4F62-87B5-4F5C2C8D076B}" presName="parTx" presStyleLbl="revTx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8D56586-029C-401D-A57A-73BE8F3294CF}" type="pres">
      <dgm:prSet presAssocID="{B6CB031A-2BAB-4F62-87B5-4F5C2C8D076B}" presName="bracket" presStyleLbl="parChTrans1D1" presStyleIdx="0" presStyleCnt="3"/>
      <dgm:spPr/>
    </dgm:pt>
    <dgm:pt modelId="{860F2A7A-8953-4851-A351-235E58B1275C}" type="pres">
      <dgm:prSet presAssocID="{B6CB031A-2BAB-4F62-87B5-4F5C2C8D076B}" presName="spH" presStyleCnt="0"/>
      <dgm:spPr/>
    </dgm:pt>
    <dgm:pt modelId="{A949523A-C574-4A2E-8C22-2EBCB29C4666}" type="pres">
      <dgm:prSet presAssocID="{B6CB031A-2BAB-4F62-87B5-4F5C2C8D076B}" presName="desTx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C9ADD21-B8D1-4AD0-80A5-4B86E9A9609B}" type="pres">
      <dgm:prSet presAssocID="{EEA92C65-C0CC-41D8-AA35-1966A8B153B9}" presName="spV" presStyleCnt="0"/>
      <dgm:spPr/>
    </dgm:pt>
    <dgm:pt modelId="{A46E6B46-9335-421A-B15A-4E067B32D455}" type="pres">
      <dgm:prSet presAssocID="{3D3BA524-6FF1-4914-BBEF-94C0F9C20CBC}" presName="linNode" presStyleCnt="0"/>
      <dgm:spPr/>
    </dgm:pt>
    <dgm:pt modelId="{8F4CBE7E-DD2C-4046-8C16-C132AC4644B2}" type="pres">
      <dgm:prSet presAssocID="{3D3BA524-6FF1-4914-BBEF-94C0F9C20CBC}" presName="parTx" presStyleLbl="revTx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954F6C8-9DC9-48C5-A1D0-86D7D0EFB742}" type="pres">
      <dgm:prSet presAssocID="{3D3BA524-6FF1-4914-BBEF-94C0F9C20CBC}" presName="bracket" presStyleLbl="parChTrans1D1" presStyleIdx="1" presStyleCnt="3"/>
      <dgm:spPr/>
    </dgm:pt>
    <dgm:pt modelId="{7BDC4458-15ED-4FC2-9C4C-C060B69A9D89}" type="pres">
      <dgm:prSet presAssocID="{3D3BA524-6FF1-4914-BBEF-94C0F9C20CBC}" presName="spH" presStyleCnt="0"/>
      <dgm:spPr/>
    </dgm:pt>
    <dgm:pt modelId="{6210F39B-C6EF-46A3-A4A6-76DE9F9C39A4}" type="pres">
      <dgm:prSet presAssocID="{3D3BA524-6FF1-4914-BBEF-94C0F9C20CBC}" presName="desT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A5C21A6-9720-4B76-919A-456A1FF6CDF2}" type="pres">
      <dgm:prSet presAssocID="{3AEE5D8B-171D-4B06-978F-5BE81B8C79E2}" presName="spV" presStyleCnt="0"/>
      <dgm:spPr/>
    </dgm:pt>
    <dgm:pt modelId="{03E946F7-BC31-4000-A5DD-73053A86A08F}" type="pres">
      <dgm:prSet presAssocID="{C0D0F5B2-E5F7-4809-B1B9-25D0DB33B9DE}" presName="linNode" presStyleCnt="0"/>
      <dgm:spPr/>
    </dgm:pt>
    <dgm:pt modelId="{47366BF6-122D-4DAF-9D13-206A48CBA47D}" type="pres">
      <dgm:prSet presAssocID="{C0D0F5B2-E5F7-4809-B1B9-25D0DB33B9DE}" presName="parTx" presStyleLbl="revTx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68E075E-F0B9-4FB3-A273-C65B5D0EEF3F}" type="pres">
      <dgm:prSet presAssocID="{C0D0F5B2-E5F7-4809-B1B9-25D0DB33B9DE}" presName="bracket" presStyleLbl="parChTrans1D1" presStyleIdx="2" presStyleCnt="3"/>
      <dgm:spPr/>
    </dgm:pt>
    <dgm:pt modelId="{C6AAD7A1-9EE2-4FB2-977E-4EFF91C620C2}" type="pres">
      <dgm:prSet presAssocID="{C0D0F5B2-E5F7-4809-B1B9-25D0DB33B9DE}" presName="spH" presStyleCnt="0"/>
      <dgm:spPr/>
    </dgm:pt>
    <dgm:pt modelId="{5158C79F-9C55-4E23-93BF-A53E63E442C9}" type="pres">
      <dgm:prSet presAssocID="{C0D0F5B2-E5F7-4809-B1B9-25D0DB33B9DE}" presName="desT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13D2356-4810-4E68-A06A-78C373DC757F}" type="presOf" srcId="{E987B699-7CF9-4E3F-BB50-F81458702F52}" destId="{6210F39B-C6EF-46A3-A4A6-76DE9F9C39A4}" srcOrd="0" destOrd="0" presId="urn:diagrams.loki3.com/BracketList+Icon"/>
    <dgm:cxn modelId="{DDB86681-08EB-4131-8308-A291AD8794AA}" srcId="{C0D0F5B2-E5F7-4809-B1B9-25D0DB33B9DE}" destId="{DC4C020F-5A34-424B-BFF6-230EE7ABBD88}" srcOrd="1" destOrd="0" parTransId="{5AFCB451-EEE2-4E16-BCF3-E08B03C8E087}" sibTransId="{AAF17695-07CB-40C7-8BC2-18A5EDCD932D}"/>
    <dgm:cxn modelId="{4D5A49C7-3634-4F0E-A3B3-61FB96825AC2}" type="presOf" srcId="{1B46FFAA-1721-47BB-A66C-93A1AD97A100}" destId="{5158C79F-9C55-4E23-93BF-A53E63E442C9}" srcOrd="0" destOrd="0" presId="urn:diagrams.loki3.com/BracketList+Icon"/>
    <dgm:cxn modelId="{1DEB80A4-2DB0-44A8-AA4C-90BFD3E6667A}" srcId="{B6CB031A-2BAB-4F62-87B5-4F5C2C8D076B}" destId="{E6C2AD74-4FE0-42DD-A071-E7B25ABDD4AF}" srcOrd="0" destOrd="0" parTransId="{BA66D819-E77E-45CB-B26C-3CAAFA802E88}" sibTransId="{4DA69A5D-461E-4744-BE26-9D5AFA09FD94}"/>
    <dgm:cxn modelId="{D0212FDF-8AC9-453C-95AA-670E721D433D}" type="presOf" srcId="{49E0C60E-E9AE-4339-BE6F-BF9E7C358927}" destId="{A949523A-C574-4A2E-8C22-2EBCB29C4666}" srcOrd="0" destOrd="1" presId="urn:diagrams.loki3.com/BracketList+Icon"/>
    <dgm:cxn modelId="{CCD036C2-9E75-4584-A48B-16911C56F1FB}" srcId="{3D3BA524-6FF1-4914-BBEF-94C0F9C20CBC}" destId="{E987B699-7CF9-4E3F-BB50-F81458702F52}" srcOrd="0" destOrd="0" parTransId="{5E23D56C-A112-4462-BC2E-BFE8B11382F9}" sibTransId="{275E4BA5-B0B3-4A3E-BC56-340D767D201F}"/>
    <dgm:cxn modelId="{04CE172E-969C-4156-BBA6-5A563B23466D}" type="presOf" srcId="{3D3BA524-6FF1-4914-BBEF-94C0F9C20CBC}" destId="{8F4CBE7E-DD2C-4046-8C16-C132AC4644B2}" srcOrd="0" destOrd="0" presId="urn:diagrams.loki3.com/BracketList+Icon"/>
    <dgm:cxn modelId="{25394D1B-4E70-48AD-BF92-AAF02A015276}" type="presOf" srcId="{B646B1CE-769D-4924-9137-1880641CF958}" destId="{895CB31F-11F9-4DC0-B2BA-1D331B3288D5}" srcOrd="0" destOrd="0" presId="urn:diagrams.loki3.com/BracketList+Icon"/>
    <dgm:cxn modelId="{40107A1E-C8D0-46AA-B68C-3EDD63F1AC54}" type="presOf" srcId="{E6C2AD74-4FE0-42DD-A071-E7B25ABDD4AF}" destId="{A949523A-C574-4A2E-8C22-2EBCB29C4666}" srcOrd="0" destOrd="0" presId="urn:diagrams.loki3.com/BracketList+Icon"/>
    <dgm:cxn modelId="{C292323F-5D34-44BA-AB7A-A0E617E327AD}" type="presOf" srcId="{1E0AB149-D6C3-4784-88D9-501FEC53F809}" destId="{5158C79F-9C55-4E23-93BF-A53E63E442C9}" srcOrd="0" destOrd="2" presId="urn:diagrams.loki3.com/BracketList+Icon"/>
    <dgm:cxn modelId="{8077DCF1-2F76-49C3-AC0F-B9E68346FE27}" type="presOf" srcId="{C0D0F5B2-E5F7-4809-B1B9-25D0DB33B9DE}" destId="{47366BF6-122D-4DAF-9D13-206A48CBA47D}" srcOrd="0" destOrd="0" presId="urn:diagrams.loki3.com/BracketList+Icon"/>
    <dgm:cxn modelId="{0C43FF98-E863-433A-82DE-D63D26AFE9A1}" srcId="{C0D0F5B2-E5F7-4809-B1B9-25D0DB33B9DE}" destId="{1B46FFAA-1721-47BB-A66C-93A1AD97A100}" srcOrd="0" destOrd="0" parTransId="{62F48BED-296F-4C0F-847B-88C3E0ACAEA1}" sibTransId="{FC5AB16B-C0EC-4251-BCB0-382EDEB7AB5A}"/>
    <dgm:cxn modelId="{858C53B7-40E0-4A50-BA4B-5DC3CAFCD5CE}" type="presOf" srcId="{DC4C020F-5A34-424B-BFF6-230EE7ABBD88}" destId="{5158C79F-9C55-4E23-93BF-A53E63E442C9}" srcOrd="0" destOrd="1" presId="urn:diagrams.loki3.com/BracketList+Icon"/>
    <dgm:cxn modelId="{4B54442C-6834-4FB2-BF8A-D284165B5752}" srcId="{C0D0F5B2-E5F7-4809-B1B9-25D0DB33B9DE}" destId="{1E0AB149-D6C3-4784-88D9-501FEC53F809}" srcOrd="2" destOrd="0" parTransId="{7DA39B81-0740-4398-A550-13FB028CD499}" sibTransId="{536AAD51-C027-42EF-8F48-3E6C88DB5C7F}"/>
    <dgm:cxn modelId="{386C0F51-AFFE-4E15-965D-C5E00F391792}" type="presOf" srcId="{B6CB031A-2BAB-4F62-87B5-4F5C2C8D076B}" destId="{1DCD401B-9411-4A0B-A515-A053E00E15E2}" srcOrd="0" destOrd="0" presId="urn:diagrams.loki3.com/BracketList+Icon"/>
    <dgm:cxn modelId="{9981183D-D3D8-4764-955B-AA61C421017D}" srcId="{3D3BA524-6FF1-4914-BBEF-94C0F9C20CBC}" destId="{8C698977-C5D3-46BD-B70C-8F87433FC71F}" srcOrd="1" destOrd="0" parTransId="{0042B6F4-1946-41AB-851E-45C77474A7D0}" sibTransId="{B06CC0AB-692A-4D00-9C15-EAC4EE0A9F18}"/>
    <dgm:cxn modelId="{F5EF6FBC-C1BC-4F69-9785-56525250B79D}" srcId="{B646B1CE-769D-4924-9137-1880641CF958}" destId="{C0D0F5B2-E5F7-4809-B1B9-25D0DB33B9DE}" srcOrd="2" destOrd="0" parTransId="{697BD08D-C023-4B41-BF75-F504723FCB59}" sibTransId="{8CD9394E-875D-4C6B-BD9B-5EB9F3D9BDCE}"/>
    <dgm:cxn modelId="{88D9310B-DDCD-4BD4-9145-9A1811BD5309}" srcId="{B646B1CE-769D-4924-9137-1880641CF958}" destId="{3D3BA524-6FF1-4914-BBEF-94C0F9C20CBC}" srcOrd="1" destOrd="0" parTransId="{581AAC1B-B3F8-4BFD-9568-7A4DA6D4DCF0}" sibTransId="{3AEE5D8B-171D-4B06-978F-5BE81B8C79E2}"/>
    <dgm:cxn modelId="{A30E88E2-9CA6-474B-8F69-2FF2AEEB92D9}" srcId="{B6CB031A-2BAB-4F62-87B5-4F5C2C8D076B}" destId="{49E0C60E-E9AE-4339-BE6F-BF9E7C358927}" srcOrd="1" destOrd="0" parTransId="{43F74D86-E699-4CC1-9D65-2BB0005C09CB}" sibTransId="{6F04F85D-2A54-40C9-9BFD-BB7DDBDCCBDF}"/>
    <dgm:cxn modelId="{0F00C21F-6928-4DFE-8BE5-E7360495D4F8}" srcId="{B646B1CE-769D-4924-9137-1880641CF958}" destId="{B6CB031A-2BAB-4F62-87B5-4F5C2C8D076B}" srcOrd="0" destOrd="0" parTransId="{85D9B759-4E46-4DD2-8A2C-E93E5BEF674C}" sibTransId="{EEA92C65-C0CC-41D8-AA35-1966A8B153B9}"/>
    <dgm:cxn modelId="{99D0AD87-3867-4D27-9606-F09EAB664D98}" type="presOf" srcId="{8C698977-C5D3-46BD-B70C-8F87433FC71F}" destId="{6210F39B-C6EF-46A3-A4A6-76DE9F9C39A4}" srcOrd="0" destOrd="1" presId="urn:diagrams.loki3.com/BracketList+Icon"/>
    <dgm:cxn modelId="{1D85E4E1-B89F-4CA2-9BC2-75D99E1ED0C8}" type="presParOf" srcId="{895CB31F-11F9-4DC0-B2BA-1D331B3288D5}" destId="{2B4C950D-E88F-405A-8A49-E53DA86C5FF6}" srcOrd="0" destOrd="0" presId="urn:diagrams.loki3.com/BracketList+Icon"/>
    <dgm:cxn modelId="{AEABB6F0-0AD1-495D-B0EF-ABB5141D06EA}" type="presParOf" srcId="{2B4C950D-E88F-405A-8A49-E53DA86C5FF6}" destId="{1DCD401B-9411-4A0B-A515-A053E00E15E2}" srcOrd="0" destOrd="0" presId="urn:diagrams.loki3.com/BracketList+Icon"/>
    <dgm:cxn modelId="{21E87AE1-678D-4A09-B981-2C5F730BBEAA}" type="presParOf" srcId="{2B4C950D-E88F-405A-8A49-E53DA86C5FF6}" destId="{08D56586-029C-401D-A57A-73BE8F3294CF}" srcOrd="1" destOrd="0" presId="urn:diagrams.loki3.com/BracketList+Icon"/>
    <dgm:cxn modelId="{E8709D6F-F1ED-47C0-86E7-21F6B955FACE}" type="presParOf" srcId="{2B4C950D-E88F-405A-8A49-E53DA86C5FF6}" destId="{860F2A7A-8953-4851-A351-235E58B1275C}" srcOrd="2" destOrd="0" presId="urn:diagrams.loki3.com/BracketList+Icon"/>
    <dgm:cxn modelId="{8154E569-62F6-49D1-A1A0-0F3C2076AC26}" type="presParOf" srcId="{2B4C950D-E88F-405A-8A49-E53DA86C5FF6}" destId="{A949523A-C574-4A2E-8C22-2EBCB29C4666}" srcOrd="3" destOrd="0" presId="urn:diagrams.loki3.com/BracketList+Icon"/>
    <dgm:cxn modelId="{47397A38-9358-452D-93EE-870D10F976CE}" type="presParOf" srcId="{895CB31F-11F9-4DC0-B2BA-1D331B3288D5}" destId="{9C9ADD21-B8D1-4AD0-80A5-4B86E9A9609B}" srcOrd="1" destOrd="0" presId="urn:diagrams.loki3.com/BracketList+Icon"/>
    <dgm:cxn modelId="{CCA95911-033F-494B-9F37-758FE39FE7FE}" type="presParOf" srcId="{895CB31F-11F9-4DC0-B2BA-1D331B3288D5}" destId="{A46E6B46-9335-421A-B15A-4E067B32D455}" srcOrd="2" destOrd="0" presId="urn:diagrams.loki3.com/BracketList+Icon"/>
    <dgm:cxn modelId="{598169BB-3A85-4AA5-99CD-6C24F49A5E8C}" type="presParOf" srcId="{A46E6B46-9335-421A-B15A-4E067B32D455}" destId="{8F4CBE7E-DD2C-4046-8C16-C132AC4644B2}" srcOrd="0" destOrd="0" presId="urn:diagrams.loki3.com/BracketList+Icon"/>
    <dgm:cxn modelId="{A1D3D14B-4FC1-4E8D-BD61-074E9B776516}" type="presParOf" srcId="{A46E6B46-9335-421A-B15A-4E067B32D455}" destId="{D954F6C8-9DC9-48C5-A1D0-86D7D0EFB742}" srcOrd="1" destOrd="0" presId="urn:diagrams.loki3.com/BracketList+Icon"/>
    <dgm:cxn modelId="{654F449F-617D-420C-9707-3DB620700059}" type="presParOf" srcId="{A46E6B46-9335-421A-B15A-4E067B32D455}" destId="{7BDC4458-15ED-4FC2-9C4C-C060B69A9D89}" srcOrd="2" destOrd="0" presId="urn:diagrams.loki3.com/BracketList+Icon"/>
    <dgm:cxn modelId="{20F8C7EF-6C92-4A26-B69A-C00E565B248C}" type="presParOf" srcId="{A46E6B46-9335-421A-B15A-4E067B32D455}" destId="{6210F39B-C6EF-46A3-A4A6-76DE9F9C39A4}" srcOrd="3" destOrd="0" presId="urn:diagrams.loki3.com/BracketList+Icon"/>
    <dgm:cxn modelId="{D3920177-B45C-4A8D-AA5E-B02AC16FD359}" type="presParOf" srcId="{895CB31F-11F9-4DC0-B2BA-1D331B3288D5}" destId="{DA5C21A6-9720-4B76-919A-456A1FF6CDF2}" srcOrd="3" destOrd="0" presId="urn:diagrams.loki3.com/BracketList+Icon"/>
    <dgm:cxn modelId="{A9C898DC-1A29-4A91-943E-A50ED754C391}" type="presParOf" srcId="{895CB31F-11F9-4DC0-B2BA-1D331B3288D5}" destId="{03E946F7-BC31-4000-A5DD-73053A86A08F}" srcOrd="4" destOrd="0" presId="urn:diagrams.loki3.com/BracketList+Icon"/>
    <dgm:cxn modelId="{79758EA4-4F8F-40E8-A819-6E4F4EE833DF}" type="presParOf" srcId="{03E946F7-BC31-4000-A5DD-73053A86A08F}" destId="{47366BF6-122D-4DAF-9D13-206A48CBA47D}" srcOrd="0" destOrd="0" presId="urn:diagrams.loki3.com/BracketList+Icon"/>
    <dgm:cxn modelId="{2E79ABE0-E8D1-4F12-A480-95D0975F2E3A}" type="presParOf" srcId="{03E946F7-BC31-4000-A5DD-73053A86A08F}" destId="{E68E075E-F0B9-4FB3-A273-C65B5D0EEF3F}" srcOrd="1" destOrd="0" presId="urn:diagrams.loki3.com/BracketList+Icon"/>
    <dgm:cxn modelId="{F5711C88-6534-4780-B9E0-E56E2B6D9649}" type="presParOf" srcId="{03E946F7-BC31-4000-A5DD-73053A86A08F}" destId="{C6AAD7A1-9EE2-4FB2-977E-4EFF91C620C2}" srcOrd="2" destOrd="0" presId="urn:diagrams.loki3.com/BracketList+Icon"/>
    <dgm:cxn modelId="{E10D9644-C182-40AE-9445-28FCA8D4FB0C}" type="presParOf" srcId="{03E946F7-BC31-4000-A5DD-73053A86A08F}" destId="{5158C79F-9C55-4E23-93BF-A53E63E442C9}" srcOrd="3" destOrd="0" presId="urn:diagrams.loki3.com/BracketList+Ic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664BDDA-8E2D-486F-A1BD-8CD9432A27B0}" type="doc">
      <dgm:prSet loTypeId="urn:microsoft.com/office/officeart/2005/8/layout/pyramid1" loCatId="pyramid" qsTypeId="urn:microsoft.com/office/officeart/2005/8/quickstyle/simple1" qsCatId="simple" csTypeId="urn:microsoft.com/office/officeart/2005/8/colors/accent1_2" csCatId="accent1" phldr="1"/>
      <dgm:spPr/>
    </dgm:pt>
    <dgm:pt modelId="{F8CD995E-1119-44E1-94E6-8DF7DFC666FE}">
      <dgm:prSet phldrT="[Text]"/>
      <dgm:spPr/>
      <dgm:t>
        <a:bodyPr/>
        <a:lstStyle/>
        <a:p>
          <a:r>
            <a:rPr lang="en-US" dirty="0" smtClean="0"/>
            <a:t>Strategic Area</a:t>
          </a:r>
          <a:endParaRPr lang="en-US" dirty="0"/>
        </a:p>
      </dgm:t>
    </dgm:pt>
    <dgm:pt modelId="{EF4BBB91-83EB-452D-9084-13BCE47D72E0}" type="parTrans" cxnId="{A89F6DB8-8193-447C-9277-075048F90EE3}">
      <dgm:prSet/>
      <dgm:spPr/>
      <dgm:t>
        <a:bodyPr/>
        <a:lstStyle/>
        <a:p>
          <a:endParaRPr lang="en-US"/>
        </a:p>
      </dgm:t>
    </dgm:pt>
    <dgm:pt modelId="{1AA29535-FD27-4312-A935-9D271CFB7C76}" type="sibTrans" cxnId="{A89F6DB8-8193-447C-9277-075048F90EE3}">
      <dgm:prSet/>
      <dgm:spPr/>
      <dgm:t>
        <a:bodyPr/>
        <a:lstStyle/>
        <a:p>
          <a:endParaRPr lang="en-US"/>
        </a:p>
      </dgm:t>
    </dgm:pt>
    <dgm:pt modelId="{278896D6-A4D1-4A55-AB84-233B6A9C0336}">
      <dgm:prSet phldrT="[Text]"/>
      <dgm:spPr>
        <a:solidFill>
          <a:schemeClr val="accent6"/>
        </a:solidFill>
      </dgm:spPr>
      <dgm:t>
        <a:bodyPr/>
        <a:lstStyle/>
        <a:p>
          <a:r>
            <a:rPr lang="en-US" dirty="0" smtClean="0"/>
            <a:t>Strategic Goal</a:t>
          </a:r>
          <a:endParaRPr lang="en-US" dirty="0"/>
        </a:p>
      </dgm:t>
    </dgm:pt>
    <dgm:pt modelId="{B1A3CA0E-A314-458C-8A44-64693527355E}" type="parTrans" cxnId="{BC2F5821-9532-4A96-A54F-1225269D6D3C}">
      <dgm:prSet/>
      <dgm:spPr/>
      <dgm:t>
        <a:bodyPr/>
        <a:lstStyle/>
        <a:p>
          <a:endParaRPr lang="en-US"/>
        </a:p>
      </dgm:t>
    </dgm:pt>
    <dgm:pt modelId="{BD5DFA72-FD15-48E2-86F0-EE79F9232E3E}" type="sibTrans" cxnId="{BC2F5821-9532-4A96-A54F-1225269D6D3C}">
      <dgm:prSet/>
      <dgm:spPr/>
      <dgm:t>
        <a:bodyPr/>
        <a:lstStyle/>
        <a:p>
          <a:endParaRPr lang="en-US"/>
        </a:p>
      </dgm:t>
    </dgm:pt>
    <dgm:pt modelId="{1FD89A39-6E94-4DFF-9370-57F498425E43}">
      <dgm:prSet phldrT="[Text]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r>
            <a:rPr lang="en-US" dirty="0" smtClean="0"/>
            <a:t>Tactical Actions</a:t>
          </a:r>
          <a:endParaRPr lang="en-US" dirty="0"/>
        </a:p>
      </dgm:t>
    </dgm:pt>
    <dgm:pt modelId="{617C1810-30DB-4C68-AD2A-F8615EEAD4F3}" type="parTrans" cxnId="{9FE8F253-AA23-46B7-A853-1FDF851E1FE3}">
      <dgm:prSet/>
      <dgm:spPr/>
      <dgm:t>
        <a:bodyPr/>
        <a:lstStyle/>
        <a:p>
          <a:endParaRPr lang="en-US"/>
        </a:p>
      </dgm:t>
    </dgm:pt>
    <dgm:pt modelId="{EADB74F4-ABD6-4784-8246-B9E695C96B62}" type="sibTrans" cxnId="{9FE8F253-AA23-46B7-A853-1FDF851E1FE3}">
      <dgm:prSet/>
      <dgm:spPr/>
      <dgm:t>
        <a:bodyPr/>
        <a:lstStyle/>
        <a:p>
          <a:endParaRPr lang="en-US"/>
        </a:p>
      </dgm:t>
    </dgm:pt>
    <dgm:pt modelId="{BF62D8F1-73CA-4B14-A483-B6C8B0524212}" type="pres">
      <dgm:prSet presAssocID="{C664BDDA-8E2D-486F-A1BD-8CD9432A27B0}" presName="Name0" presStyleCnt="0">
        <dgm:presLayoutVars>
          <dgm:dir/>
          <dgm:animLvl val="lvl"/>
          <dgm:resizeHandles val="exact"/>
        </dgm:presLayoutVars>
      </dgm:prSet>
      <dgm:spPr/>
    </dgm:pt>
    <dgm:pt modelId="{FA91D479-4286-4279-8955-03CCDEC38B5A}" type="pres">
      <dgm:prSet presAssocID="{F8CD995E-1119-44E1-94E6-8DF7DFC666FE}" presName="Name8" presStyleCnt="0"/>
      <dgm:spPr/>
    </dgm:pt>
    <dgm:pt modelId="{0B44DA3F-31AF-40AE-B365-91BE10CBBF3A}" type="pres">
      <dgm:prSet presAssocID="{F8CD995E-1119-44E1-94E6-8DF7DFC666FE}" presName="level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FD2B253-0CAE-4775-86B2-B981FC878EFB}" type="pres">
      <dgm:prSet presAssocID="{F8CD995E-1119-44E1-94E6-8DF7DFC666FE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5DCA317-5F5F-44AF-9125-A7AC930E04A4}" type="pres">
      <dgm:prSet presAssocID="{278896D6-A4D1-4A55-AB84-233B6A9C0336}" presName="Name8" presStyleCnt="0"/>
      <dgm:spPr/>
    </dgm:pt>
    <dgm:pt modelId="{CDAB47CE-999B-402E-81D4-6E2C1246F0F2}" type="pres">
      <dgm:prSet presAssocID="{278896D6-A4D1-4A55-AB84-233B6A9C0336}" presName="level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6AA56FF-7A63-4FC7-9EA3-7B4F7FB0585D}" type="pres">
      <dgm:prSet presAssocID="{278896D6-A4D1-4A55-AB84-233B6A9C0336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05C4A2F-C9B9-48E6-B09C-2E8E3821AE30}" type="pres">
      <dgm:prSet presAssocID="{1FD89A39-6E94-4DFF-9370-57F498425E43}" presName="Name8" presStyleCnt="0"/>
      <dgm:spPr/>
    </dgm:pt>
    <dgm:pt modelId="{A6955F68-F7E7-4052-B001-A2A41B6898BE}" type="pres">
      <dgm:prSet presAssocID="{1FD89A39-6E94-4DFF-9370-57F498425E43}" presName="level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171DCE4-06A1-4D00-9B5B-72754FF0F5E9}" type="pres">
      <dgm:prSet presAssocID="{1FD89A39-6E94-4DFF-9370-57F498425E43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59B23FE-5987-4F49-AF3E-0E698BB70E44}" type="presOf" srcId="{278896D6-A4D1-4A55-AB84-233B6A9C0336}" destId="{76AA56FF-7A63-4FC7-9EA3-7B4F7FB0585D}" srcOrd="1" destOrd="0" presId="urn:microsoft.com/office/officeart/2005/8/layout/pyramid1"/>
    <dgm:cxn modelId="{6CECF407-8E3A-4CF3-B833-6A4095498B83}" type="presOf" srcId="{C664BDDA-8E2D-486F-A1BD-8CD9432A27B0}" destId="{BF62D8F1-73CA-4B14-A483-B6C8B0524212}" srcOrd="0" destOrd="0" presId="urn:microsoft.com/office/officeart/2005/8/layout/pyramid1"/>
    <dgm:cxn modelId="{BC2F5821-9532-4A96-A54F-1225269D6D3C}" srcId="{C664BDDA-8E2D-486F-A1BD-8CD9432A27B0}" destId="{278896D6-A4D1-4A55-AB84-233B6A9C0336}" srcOrd="1" destOrd="0" parTransId="{B1A3CA0E-A314-458C-8A44-64693527355E}" sibTransId="{BD5DFA72-FD15-48E2-86F0-EE79F9232E3E}"/>
    <dgm:cxn modelId="{5D733370-70C4-4891-8547-EED804E5C087}" type="presOf" srcId="{F8CD995E-1119-44E1-94E6-8DF7DFC666FE}" destId="{0B44DA3F-31AF-40AE-B365-91BE10CBBF3A}" srcOrd="0" destOrd="0" presId="urn:microsoft.com/office/officeart/2005/8/layout/pyramid1"/>
    <dgm:cxn modelId="{590EC3A2-0705-46BC-ABA0-61F790CAC500}" type="presOf" srcId="{278896D6-A4D1-4A55-AB84-233B6A9C0336}" destId="{CDAB47CE-999B-402E-81D4-6E2C1246F0F2}" srcOrd="0" destOrd="0" presId="urn:microsoft.com/office/officeart/2005/8/layout/pyramid1"/>
    <dgm:cxn modelId="{A89F6DB8-8193-447C-9277-075048F90EE3}" srcId="{C664BDDA-8E2D-486F-A1BD-8CD9432A27B0}" destId="{F8CD995E-1119-44E1-94E6-8DF7DFC666FE}" srcOrd="0" destOrd="0" parTransId="{EF4BBB91-83EB-452D-9084-13BCE47D72E0}" sibTransId="{1AA29535-FD27-4312-A935-9D271CFB7C76}"/>
    <dgm:cxn modelId="{A0703CAD-7E9C-470F-98DC-E68B86D39373}" type="presOf" srcId="{F8CD995E-1119-44E1-94E6-8DF7DFC666FE}" destId="{AFD2B253-0CAE-4775-86B2-B981FC878EFB}" srcOrd="1" destOrd="0" presId="urn:microsoft.com/office/officeart/2005/8/layout/pyramid1"/>
    <dgm:cxn modelId="{88607731-8769-4682-A959-0957B6B9E72D}" type="presOf" srcId="{1FD89A39-6E94-4DFF-9370-57F498425E43}" destId="{A6955F68-F7E7-4052-B001-A2A41B6898BE}" srcOrd="0" destOrd="0" presId="urn:microsoft.com/office/officeart/2005/8/layout/pyramid1"/>
    <dgm:cxn modelId="{9FE8F253-AA23-46B7-A853-1FDF851E1FE3}" srcId="{C664BDDA-8E2D-486F-A1BD-8CD9432A27B0}" destId="{1FD89A39-6E94-4DFF-9370-57F498425E43}" srcOrd="2" destOrd="0" parTransId="{617C1810-30DB-4C68-AD2A-F8615EEAD4F3}" sibTransId="{EADB74F4-ABD6-4784-8246-B9E695C96B62}"/>
    <dgm:cxn modelId="{12F46320-8811-403E-928C-337765870F46}" type="presOf" srcId="{1FD89A39-6E94-4DFF-9370-57F498425E43}" destId="{5171DCE4-06A1-4D00-9B5B-72754FF0F5E9}" srcOrd="1" destOrd="0" presId="urn:microsoft.com/office/officeart/2005/8/layout/pyramid1"/>
    <dgm:cxn modelId="{CCFD5AB6-0DE0-4825-A392-BCAAC56617B2}" type="presParOf" srcId="{BF62D8F1-73CA-4B14-A483-B6C8B0524212}" destId="{FA91D479-4286-4279-8955-03CCDEC38B5A}" srcOrd="0" destOrd="0" presId="urn:microsoft.com/office/officeart/2005/8/layout/pyramid1"/>
    <dgm:cxn modelId="{CA24AE3D-2E13-40AA-9575-8095B7209356}" type="presParOf" srcId="{FA91D479-4286-4279-8955-03CCDEC38B5A}" destId="{0B44DA3F-31AF-40AE-B365-91BE10CBBF3A}" srcOrd="0" destOrd="0" presId="urn:microsoft.com/office/officeart/2005/8/layout/pyramid1"/>
    <dgm:cxn modelId="{923E036A-8BA5-4D5C-9470-400918A45345}" type="presParOf" srcId="{FA91D479-4286-4279-8955-03CCDEC38B5A}" destId="{AFD2B253-0CAE-4775-86B2-B981FC878EFB}" srcOrd="1" destOrd="0" presId="urn:microsoft.com/office/officeart/2005/8/layout/pyramid1"/>
    <dgm:cxn modelId="{31FB15A0-F9BB-4102-8014-2CAF59BA5210}" type="presParOf" srcId="{BF62D8F1-73CA-4B14-A483-B6C8B0524212}" destId="{B5DCA317-5F5F-44AF-9125-A7AC930E04A4}" srcOrd="1" destOrd="0" presId="urn:microsoft.com/office/officeart/2005/8/layout/pyramid1"/>
    <dgm:cxn modelId="{36C1E468-CC24-4829-82D3-8A33049EB4C1}" type="presParOf" srcId="{B5DCA317-5F5F-44AF-9125-A7AC930E04A4}" destId="{CDAB47CE-999B-402E-81D4-6E2C1246F0F2}" srcOrd="0" destOrd="0" presId="urn:microsoft.com/office/officeart/2005/8/layout/pyramid1"/>
    <dgm:cxn modelId="{115A99F2-0C78-47E9-B1FB-8C803521DEC4}" type="presParOf" srcId="{B5DCA317-5F5F-44AF-9125-A7AC930E04A4}" destId="{76AA56FF-7A63-4FC7-9EA3-7B4F7FB0585D}" srcOrd="1" destOrd="0" presId="urn:microsoft.com/office/officeart/2005/8/layout/pyramid1"/>
    <dgm:cxn modelId="{13DAA00F-860F-4FAE-9B5C-13592BC6FED3}" type="presParOf" srcId="{BF62D8F1-73CA-4B14-A483-B6C8B0524212}" destId="{B05C4A2F-C9B9-48E6-B09C-2E8E3821AE30}" srcOrd="2" destOrd="0" presId="urn:microsoft.com/office/officeart/2005/8/layout/pyramid1"/>
    <dgm:cxn modelId="{A9A4B851-6605-451E-878E-E27EFAC8B309}" type="presParOf" srcId="{B05C4A2F-C9B9-48E6-B09C-2E8E3821AE30}" destId="{A6955F68-F7E7-4052-B001-A2A41B6898BE}" srcOrd="0" destOrd="0" presId="urn:microsoft.com/office/officeart/2005/8/layout/pyramid1"/>
    <dgm:cxn modelId="{67439E04-1DE3-402A-A2EA-13CAF74CAF11}" type="presParOf" srcId="{B05C4A2F-C9B9-48E6-B09C-2E8E3821AE30}" destId="{5171DCE4-06A1-4D00-9B5B-72754FF0F5E9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B095194-A7C7-4964-BFC1-19BB70E2EF92}" type="doc">
      <dgm:prSet loTypeId="urn:microsoft.com/office/officeart/2005/8/layout/cycle5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D4886AA-7A7B-47E9-9557-3AA0CC8531BC}">
      <dgm:prSet phldrT="[Text]"/>
      <dgm:spPr/>
      <dgm:t>
        <a:bodyPr/>
        <a:lstStyle/>
        <a:p>
          <a:r>
            <a: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Strategy</a:t>
          </a:r>
          <a:endParaRPr lang="en-US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4CCFD66-CFFD-48F0-A82C-E4892416F5AE}" type="parTrans" cxnId="{B953AD95-56E7-48BC-AA6A-D721D539D5C0}">
      <dgm:prSet/>
      <dgm:spPr/>
      <dgm:t>
        <a:bodyPr/>
        <a:lstStyle/>
        <a:p>
          <a:endParaRPr lang="en-US"/>
        </a:p>
      </dgm:t>
    </dgm:pt>
    <dgm:pt modelId="{41A380D3-32D7-4FF8-80C7-F0F881253C26}" type="sibTrans" cxnId="{B953AD95-56E7-48BC-AA6A-D721D539D5C0}">
      <dgm:prSet/>
      <dgm:spPr/>
      <dgm:t>
        <a:bodyPr/>
        <a:lstStyle/>
        <a:p>
          <a:endParaRPr lang="en-US"/>
        </a:p>
      </dgm:t>
    </dgm:pt>
    <dgm:pt modelId="{D83EE2C2-B0A9-468C-858C-28FD25BF12CF}">
      <dgm:prSet phldrT="[Text]"/>
      <dgm:spPr/>
      <dgm:t>
        <a:bodyPr/>
        <a:lstStyle/>
        <a:p>
          <a:r>
            <a: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Results</a:t>
          </a:r>
          <a:endParaRPr lang="en-US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A61DC74-8ACA-4B7C-81C0-CD84554E1A95}" type="parTrans" cxnId="{8DB3DDAD-8F51-4423-AB89-1038D57D72B1}">
      <dgm:prSet/>
      <dgm:spPr/>
      <dgm:t>
        <a:bodyPr/>
        <a:lstStyle/>
        <a:p>
          <a:endParaRPr lang="en-US"/>
        </a:p>
      </dgm:t>
    </dgm:pt>
    <dgm:pt modelId="{A8554832-1D33-4729-96F4-E035C1A93FB8}" type="sibTrans" cxnId="{8DB3DDAD-8F51-4423-AB89-1038D57D72B1}">
      <dgm:prSet/>
      <dgm:spPr/>
      <dgm:t>
        <a:bodyPr/>
        <a:lstStyle/>
        <a:p>
          <a:endParaRPr lang="en-US"/>
        </a:p>
      </dgm:t>
    </dgm:pt>
    <dgm:pt modelId="{AFB1B5FB-6E65-4A59-9964-DDEAD1D5B0CD}">
      <dgm:prSet phldrT="[Text]"/>
      <dgm:spPr/>
      <dgm:t>
        <a:bodyPr/>
        <a:lstStyle/>
        <a:p>
          <a:r>
            <a: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Comparisons</a:t>
          </a:r>
          <a:endParaRPr lang="en-US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BA154F8-A326-4D7F-BD5F-1C2067EEB8B4}" type="parTrans" cxnId="{F41716AD-34CD-4F66-9D4D-F13923AF50D2}">
      <dgm:prSet/>
      <dgm:spPr/>
      <dgm:t>
        <a:bodyPr/>
        <a:lstStyle/>
        <a:p>
          <a:endParaRPr lang="en-US"/>
        </a:p>
      </dgm:t>
    </dgm:pt>
    <dgm:pt modelId="{F319808C-98E1-4AF0-B62C-F0EE4B0A6167}" type="sibTrans" cxnId="{F41716AD-34CD-4F66-9D4D-F13923AF50D2}">
      <dgm:prSet/>
      <dgm:spPr/>
      <dgm:t>
        <a:bodyPr/>
        <a:lstStyle/>
        <a:p>
          <a:endParaRPr lang="en-US"/>
        </a:p>
      </dgm:t>
    </dgm:pt>
    <dgm:pt modelId="{5AD02984-54D9-4A16-A48D-AA2B5EEED1C6}">
      <dgm:prSet phldrT="[Text]"/>
      <dgm:spPr/>
      <dgm:t>
        <a:bodyPr/>
        <a:lstStyle/>
        <a:p>
          <a:r>
            <a: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Decisions</a:t>
          </a:r>
          <a:endParaRPr lang="en-US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29D4A6A-A7B6-4DE5-A234-CD4BD708AC25}" type="parTrans" cxnId="{EEB062AE-5138-43D5-A343-731D8E1CA91B}">
      <dgm:prSet/>
      <dgm:spPr/>
      <dgm:t>
        <a:bodyPr/>
        <a:lstStyle/>
        <a:p>
          <a:endParaRPr lang="en-US"/>
        </a:p>
      </dgm:t>
    </dgm:pt>
    <dgm:pt modelId="{3FF54524-B907-404F-B950-674CB4DA3F9C}" type="sibTrans" cxnId="{EEB062AE-5138-43D5-A343-731D8E1CA91B}">
      <dgm:prSet/>
      <dgm:spPr/>
      <dgm:t>
        <a:bodyPr/>
        <a:lstStyle/>
        <a:p>
          <a:endParaRPr lang="en-US"/>
        </a:p>
      </dgm:t>
    </dgm:pt>
    <dgm:pt modelId="{3A5B4B97-C5CB-4D58-9CD8-EE373098BA19}">
      <dgm:prSet phldrT="[Text]"/>
      <dgm:spPr/>
      <dgm:t>
        <a:bodyPr/>
        <a:lstStyle/>
        <a:p>
          <a:r>
            <a:rPr lang="en-US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Analysis</a:t>
          </a:r>
          <a:endParaRPr lang="en-US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9F168A5-B199-45A7-8615-5434A656AF2C}" type="parTrans" cxnId="{8DC382FE-4750-4D59-A10D-66B6B81CA754}">
      <dgm:prSet/>
      <dgm:spPr/>
      <dgm:t>
        <a:bodyPr/>
        <a:lstStyle/>
        <a:p>
          <a:endParaRPr lang="en-US"/>
        </a:p>
      </dgm:t>
    </dgm:pt>
    <dgm:pt modelId="{C8125A76-014C-4E60-B34F-7E1F845BFF98}" type="sibTrans" cxnId="{8DC382FE-4750-4D59-A10D-66B6B81CA754}">
      <dgm:prSet/>
      <dgm:spPr/>
      <dgm:t>
        <a:bodyPr/>
        <a:lstStyle/>
        <a:p>
          <a:endParaRPr lang="en-US"/>
        </a:p>
      </dgm:t>
    </dgm:pt>
    <dgm:pt modelId="{50B313EB-523A-4F99-9BA3-36545DB9FAE1}">
      <dgm:prSet phldrT="[Text]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en-US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Framework</a:t>
          </a:r>
          <a:endParaRPr lang="en-US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245F984-CB15-4E58-8E4B-C3F64246C675}" type="parTrans" cxnId="{3F27ACB4-677F-4ED0-B0F0-3BF8CFF10637}">
      <dgm:prSet/>
      <dgm:spPr/>
      <dgm:t>
        <a:bodyPr/>
        <a:lstStyle/>
        <a:p>
          <a:endParaRPr lang="en-US"/>
        </a:p>
      </dgm:t>
    </dgm:pt>
    <dgm:pt modelId="{DA92DFB5-8A13-443F-8525-F628831B8119}" type="sibTrans" cxnId="{3F27ACB4-677F-4ED0-B0F0-3BF8CFF10637}">
      <dgm:prSet/>
      <dgm:spPr/>
      <dgm:t>
        <a:bodyPr/>
        <a:lstStyle/>
        <a:p>
          <a:endParaRPr lang="en-US"/>
        </a:p>
      </dgm:t>
    </dgm:pt>
    <dgm:pt modelId="{25697521-BB2F-4A5B-9F5C-F85B40FF6057}" type="pres">
      <dgm:prSet presAssocID="{BB095194-A7C7-4964-BFC1-19BB70E2EF92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7B110AB-5CC2-47F7-91A8-4DA3D9A95179}" type="pres">
      <dgm:prSet presAssocID="{8D4886AA-7A7B-47E9-9557-3AA0CC8531BC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6F1C749-81E8-4E06-8D44-C3B8066892A1}" type="pres">
      <dgm:prSet presAssocID="{8D4886AA-7A7B-47E9-9557-3AA0CC8531BC}" presName="spNode" presStyleCnt="0"/>
      <dgm:spPr/>
    </dgm:pt>
    <dgm:pt modelId="{C949C30D-6931-4D3E-8CB4-5D2A4EE6E2A9}" type="pres">
      <dgm:prSet presAssocID="{41A380D3-32D7-4FF8-80C7-F0F881253C26}" presName="sibTrans" presStyleLbl="sibTrans1D1" presStyleIdx="0" presStyleCnt="6"/>
      <dgm:spPr/>
      <dgm:t>
        <a:bodyPr/>
        <a:lstStyle/>
        <a:p>
          <a:endParaRPr lang="en-US"/>
        </a:p>
      </dgm:t>
    </dgm:pt>
    <dgm:pt modelId="{49C6AE0B-A09A-4171-A59F-B2F4B870E838}" type="pres">
      <dgm:prSet presAssocID="{50B313EB-523A-4F99-9BA3-36545DB9FAE1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FDDC315-4447-47F2-A389-F77130BCAD10}" type="pres">
      <dgm:prSet presAssocID="{50B313EB-523A-4F99-9BA3-36545DB9FAE1}" presName="spNode" presStyleCnt="0"/>
      <dgm:spPr/>
    </dgm:pt>
    <dgm:pt modelId="{E75BCF66-FB00-4E86-8B2D-AC8CD6886BD0}" type="pres">
      <dgm:prSet presAssocID="{DA92DFB5-8A13-443F-8525-F628831B8119}" presName="sibTrans" presStyleLbl="sibTrans1D1" presStyleIdx="1" presStyleCnt="6"/>
      <dgm:spPr/>
      <dgm:t>
        <a:bodyPr/>
        <a:lstStyle/>
        <a:p>
          <a:endParaRPr lang="en-US"/>
        </a:p>
      </dgm:t>
    </dgm:pt>
    <dgm:pt modelId="{AF690E25-1E1C-4CFF-9190-0D081B4F9296}" type="pres">
      <dgm:prSet presAssocID="{D83EE2C2-B0A9-468C-858C-28FD25BF12CF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27C30BF-B2EE-47B6-8CA1-A5E6B8A26525}" type="pres">
      <dgm:prSet presAssocID="{D83EE2C2-B0A9-468C-858C-28FD25BF12CF}" presName="spNode" presStyleCnt="0"/>
      <dgm:spPr/>
    </dgm:pt>
    <dgm:pt modelId="{A77B0B1B-B126-451D-8EE3-57A3A4DA9E54}" type="pres">
      <dgm:prSet presAssocID="{A8554832-1D33-4729-96F4-E035C1A93FB8}" presName="sibTrans" presStyleLbl="sibTrans1D1" presStyleIdx="2" presStyleCnt="6"/>
      <dgm:spPr/>
      <dgm:t>
        <a:bodyPr/>
        <a:lstStyle/>
        <a:p>
          <a:endParaRPr lang="en-US"/>
        </a:p>
      </dgm:t>
    </dgm:pt>
    <dgm:pt modelId="{A537E8D6-59BA-413D-8A0D-897489CE0FD0}" type="pres">
      <dgm:prSet presAssocID="{AFB1B5FB-6E65-4A59-9964-DDEAD1D5B0CD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B7D733D-763E-467F-92F6-655FCFC30437}" type="pres">
      <dgm:prSet presAssocID="{AFB1B5FB-6E65-4A59-9964-DDEAD1D5B0CD}" presName="spNode" presStyleCnt="0"/>
      <dgm:spPr/>
    </dgm:pt>
    <dgm:pt modelId="{45CED1B5-01CB-43B5-ADDC-B8DBC51F3D84}" type="pres">
      <dgm:prSet presAssocID="{F319808C-98E1-4AF0-B62C-F0EE4B0A6167}" presName="sibTrans" presStyleLbl="sibTrans1D1" presStyleIdx="3" presStyleCnt="6"/>
      <dgm:spPr/>
      <dgm:t>
        <a:bodyPr/>
        <a:lstStyle/>
        <a:p>
          <a:endParaRPr lang="en-US"/>
        </a:p>
      </dgm:t>
    </dgm:pt>
    <dgm:pt modelId="{FC70E600-2B14-4519-807D-5B45AB641AD6}" type="pres">
      <dgm:prSet presAssocID="{3A5B4B97-C5CB-4D58-9CD8-EE373098BA19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5F57C7D-8EB2-41EC-AD3C-058D25EFBF46}" type="pres">
      <dgm:prSet presAssocID="{3A5B4B97-C5CB-4D58-9CD8-EE373098BA19}" presName="spNode" presStyleCnt="0"/>
      <dgm:spPr/>
    </dgm:pt>
    <dgm:pt modelId="{E5A95419-92DB-4DBD-8CA0-EC5EF8F24789}" type="pres">
      <dgm:prSet presAssocID="{C8125A76-014C-4E60-B34F-7E1F845BFF98}" presName="sibTrans" presStyleLbl="sibTrans1D1" presStyleIdx="4" presStyleCnt="6"/>
      <dgm:spPr/>
      <dgm:t>
        <a:bodyPr/>
        <a:lstStyle/>
        <a:p>
          <a:endParaRPr lang="en-US"/>
        </a:p>
      </dgm:t>
    </dgm:pt>
    <dgm:pt modelId="{CF08659A-78F7-4F33-B0F6-D950CD63F088}" type="pres">
      <dgm:prSet presAssocID="{5AD02984-54D9-4A16-A48D-AA2B5EEED1C6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300B79C-21F5-47CA-A58F-E936524BC629}" type="pres">
      <dgm:prSet presAssocID="{5AD02984-54D9-4A16-A48D-AA2B5EEED1C6}" presName="spNode" presStyleCnt="0"/>
      <dgm:spPr/>
    </dgm:pt>
    <dgm:pt modelId="{7DAE9C8B-1412-470B-B5CD-2955599D55D5}" type="pres">
      <dgm:prSet presAssocID="{3FF54524-B907-404F-B950-674CB4DA3F9C}" presName="sibTrans" presStyleLbl="sibTrans1D1" presStyleIdx="5" presStyleCnt="6"/>
      <dgm:spPr/>
      <dgm:t>
        <a:bodyPr/>
        <a:lstStyle/>
        <a:p>
          <a:endParaRPr lang="en-US"/>
        </a:p>
      </dgm:t>
    </dgm:pt>
  </dgm:ptLst>
  <dgm:cxnLst>
    <dgm:cxn modelId="{3F27ACB4-677F-4ED0-B0F0-3BF8CFF10637}" srcId="{BB095194-A7C7-4964-BFC1-19BB70E2EF92}" destId="{50B313EB-523A-4F99-9BA3-36545DB9FAE1}" srcOrd="1" destOrd="0" parTransId="{B245F984-CB15-4E58-8E4B-C3F64246C675}" sibTransId="{DA92DFB5-8A13-443F-8525-F628831B8119}"/>
    <dgm:cxn modelId="{8DB3DDAD-8F51-4423-AB89-1038D57D72B1}" srcId="{BB095194-A7C7-4964-BFC1-19BB70E2EF92}" destId="{D83EE2C2-B0A9-468C-858C-28FD25BF12CF}" srcOrd="2" destOrd="0" parTransId="{2A61DC74-8ACA-4B7C-81C0-CD84554E1A95}" sibTransId="{A8554832-1D33-4729-96F4-E035C1A93FB8}"/>
    <dgm:cxn modelId="{330D99F1-7635-4F44-86D9-37FF97ABC839}" type="presOf" srcId="{F319808C-98E1-4AF0-B62C-F0EE4B0A6167}" destId="{45CED1B5-01CB-43B5-ADDC-B8DBC51F3D84}" srcOrd="0" destOrd="0" presId="urn:microsoft.com/office/officeart/2005/8/layout/cycle5"/>
    <dgm:cxn modelId="{404D162B-DA67-4AF2-A345-99AA3F9E0786}" type="presOf" srcId="{C8125A76-014C-4E60-B34F-7E1F845BFF98}" destId="{E5A95419-92DB-4DBD-8CA0-EC5EF8F24789}" srcOrd="0" destOrd="0" presId="urn:microsoft.com/office/officeart/2005/8/layout/cycle5"/>
    <dgm:cxn modelId="{3E4C7DC4-A4B4-43F0-823D-E129BA6EB23B}" type="presOf" srcId="{A8554832-1D33-4729-96F4-E035C1A93FB8}" destId="{A77B0B1B-B126-451D-8EE3-57A3A4DA9E54}" srcOrd="0" destOrd="0" presId="urn:microsoft.com/office/officeart/2005/8/layout/cycle5"/>
    <dgm:cxn modelId="{B97E2C84-7338-4F40-BCC2-0EC60CE400E2}" type="presOf" srcId="{D83EE2C2-B0A9-468C-858C-28FD25BF12CF}" destId="{AF690E25-1E1C-4CFF-9190-0D081B4F9296}" srcOrd="0" destOrd="0" presId="urn:microsoft.com/office/officeart/2005/8/layout/cycle5"/>
    <dgm:cxn modelId="{A38B8429-621F-4BA3-80C2-3714E2287DD2}" type="presOf" srcId="{5AD02984-54D9-4A16-A48D-AA2B5EEED1C6}" destId="{CF08659A-78F7-4F33-B0F6-D950CD63F088}" srcOrd="0" destOrd="0" presId="urn:microsoft.com/office/officeart/2005/8/layout/cycle5"/>
    <dgm:cxn modelId="{EEB062AE-5138-43D5-A343-731D8E1CA91B}" srcId="{BB095194-A7C7-4964-BFC1-19BB70E2EF92}" destId="{5AD02984-54D9-4A16-A48D-AA2B5EEED1C6}" srcOrd="5" destOrd="0" parTransId="{D29D4A6A-A7B6-4DE5-A234-CD4BD708AC25}" sibTransId="{3FF54524-B907-404F-B950-674CB4DA3F9C}"/>
    <dgm:cxn modelId="{EC07CE16-80F6-4A29-91EA-A9926A1E4670}" type="presOf" srcId="{8D4886AA-7A7B-47E9-9557-3AA0CC8531BC}" destId="{B7B110AB-5CC2-47F7-91A8-4DA3D9A95179}" srcOrd="0" destOrd="0" presId="urn:microsoft.com/office/officeart/2005/8/layout/cycle5"/>
    <dgm:cxn modelId="{B953AD95-56E7-48BC-AA6A-D721D539D5C0}" srcId="{BB095194-A7C7-4964-BFC1-19BB70E2EF92}" destId="{8D4886AA-7A7B-47E9-9557-3AA0CC8531BC}" srcOrd="0" destOrd="0" parTransId="{F4CCFD66-CFFD-48F0-A82C-E4892416F5AE}" sibTransId="{41A380D3-32D7-4FF8-80C7-F0F881253C26}"/>
    <dgm:cxn modelId="{BD2BCDEA-3902-4760-84E0-1ED5CC2D286F}" type="presOf" srcId="{BB095194-A7C7-4964-BFC1-19BB70E2EF92}" destId="{25697521-BB2F-4A5B-9F5C-F85B40FF6057}" srcOrd="0" destOrd="0" presId="urn:microsoft.com/office/officeart/2005/8/layout/cycle5"/>
    <dgm:cxn modelId="{F41716AD-34CD-4F66-9D4D-F13923AF50D2}" srcId="{BB095194-A7C7-4964-BFC1-19BB70E2EF92}" destId="{AFB1B5FB-6E65-4A59-9964-DDEAD1D5B0CD}" srcOrd="3" destOrd="0" parTransId="{7BA154F8-A326-4D7F-BD5F-1C2067EEB8B4}" sibTransId="{F319808C-98E1-4AF0-B62C-F0EE4B0A6167}"/>
    <dgm:cxn modelId="{87EC79C4-66DE-4D00-814E-C0E70B2E003E}" type="presOf" srcId="{41A380D3-32D7-4FF8-80C7-F0F881253C26}" destId="{C949C30D-6931-4D3E-8CB4-5D2A4EE6E2A9}" srcOrd="0" destOrd="0" presId="urn:microsoft.com/office/officeart/2005/8/layout/cycle5"/>
    <dgm:cxn modelId="{20B0C6EF-D483-4D25-B6CA-901CF3BB1248}" type="presOf" srcId="{DA92DFB5-8A13-443F-8525-F628831B8119}" destId="{E75BCF66-FB00-4E86-8B2D-AC8CD6886BD0}" srcOrd="0" destOrd="0" presId="urn:microsoft.com/office/officeart/2005/8/layout/cycle5"/>
    <dgm:cxn modelId="{8DC382FE-4750-4D59-A10D-66B6B81CA754}" srcId="{BB095194-A7C7-4964-BFC1-19BB70E2EF92}" destId="{3A5B4B97-C5CB-4D58-9CD8-EE373098BA19}" srcOrd="4" destOrd="0" parTransId="{29F168A5-B199-45A7-8615-5434A656AF2C}" sibTransId="{C8125A76-014C-4E60-B34F-7E1F845BFF98}"/>
    <dgm:cxn modelId="{8D1A2108-E39D-4F79-9582-95625A136088}" type="presOf" srcId="{50B313EB-523A-4F99-9BA3-36545DB9FAE1}" destId="{49C6AE0B-A09A-4171-A59F-B2F4B870E838}" srcOrd="0" destOrd="0" presId="urn:microsoft.com/office/officeart/2005/8/layout/cycle5"/>
    <dgm:cxn modelId="{0D4373BE-5DF4-416E-BE28-B2B9EA93FEBF}" type="presOf" srcId="{AFB1B5FB-6E65-4A59-9964-DDEAD1D5B0CD}" destId="{A537E8D6-59BA-413D-8A0D-897489CE0FD0}" srcOrd="0" destOrd="0" presId="urn:microsoft.com/office/officeart/2005/8/layout/cycle5"/>
    <dgm:cxn modelId="{B249EC8B-2AB5-4780-915B-23C435891E31}" type="presOf" srcId="{3A5B4B97-C5CB-4D58-9CD8-EE373098BA19}" destId="{FC70E600-2B14-4519-807D-5B45AB641AD6}" srcOrd="0" destOrd="0" presId="urn:microsoft.com/office/officeart/2005/8/layout/cycle5"/>
    <dgm:cxn modelId="{2B1D5A13-A91B-455F-BC26-8BA9C3D38954}" type="presOf" srcId="{3FF54524-B907-404F-B950-674CB4DA3F9C}" destId="{7DAE9C8B-1412-470B-B5CD-2955599D55D5}" srcOrd="0" destOrd="0" presId="urn:microsoft.com/office/officeart/2005/8/layout/cycle5"/>
    <dgm:cxn modelId="{990103CD-8ACC-445B-915A-2377B3E50134}" type="presParOf" srcId="{25697521-BB2F-4A5B-9F5C-F85B40FF6057}" destId="{B7B110AB-5CC2-47F7-91A8-4DA3D9A95179}" srcOrd="0" destOrd="0" presId="urn:microsoft.com/office/officeart/2005/8/layout/cycle5"/>
    <dgm:cxn modelId="{C8E332D4-7826-4774-9B69-4E1E98C2A8C4}" type="presParOf" srcId="{25697521-BB2F-4A5B-9F5C-F85B40FF6057}" destId="{26F1C749-81E8-4E06-8D44-C3B8066892A1}" srcOrd="1" destOrd="0" presId="urn:microsoft.com/office/officeart/2005/8/layout/cycle5"/>
    <dgm:cxn modelId="{F1695C0A-C6CF-4063-837E-03962B87BC31}" type="presParOf" srcId="{25697521-BB2F-4A5B-9F5C-F85B40FF6057}" destId="{C949C30D-6931-4D3E-8CB4-5D2A4EE6E2A9}" srcOrd="2" destOrd="0" presId="urn:microsoft.com/office/officeart/2005/8/layout/cycle5"/>
    <dgm:cxn modelId="{49EDEDFB-21B2-467D-BF9F-E6765477D623}" type="presParOf" srcId="{25697521-BB2F-4A5B-9F5C-F85B40FF6057}" destId="{49C6AE0B-A09A-4171-A59F-B2F4B870E838}" srcOrd="3" destOrd="0" presId="urn:microsoft.com/office/officeart/2005/8/layout/cycle5"/>
    <dgm:cxn modelId="{74463F24-30F6-4B88-A12C-DC2F699D999D}" type="presParOf" srcId="{25697521-BB2F-4A5B-9F5C-F85B40FF6057}" destId="{1FDDC315-4447-47F2-A389-F77130BCAD10}" srcOrd="4" destOrd="0" presId="urn:microsoft.com/office/officeart/2005/8/layout/cycle5"/>
    <dgm:cxn modelId="{AE2F306F-C4E4-48C0-8E0B-C14DE9F7258A}" type="presParOf" srcId="{25697521-BB2F-4A5B-9F5C-F85B40FF6057}" destId="{E75BCF66-FB00-4E86-8B2D-AC8CD6886BD0}" srcOrd="5" destOrd="0" presId="urn:microsoft.com/office/officeart/2005/8/layout/cycle5"/>
    <dgm:cxn modelId="{FFC5C17C-8991-45D4-82D0-62D0701FCBB1}" type="presParOf" srcId="{25697521-BB2F-4A5B-9F5C-F85B40FF6057}" destId="{AF690E25-1E1C-4CFF-9190-0D081B4F9296}" srcOrd="6" destOrd="0" presId="urn:microsoft.com/office/officeart/2005/8/layout/cycle5"/>
    <dgm:cxn modelId="{D99C6798-244C-4CAE-82BB-ACB273A0B685}" type="presParOf" srcId="{25697521-BB2F-4A5B-9F5C-F85B40FF6057}" destId="{D27C30BF-B2EE-47B6-8CA1-A5E6B8A26525}" srcOrd="7" destOrd="0" presId="urn:microsoft.com/office/officeart/2005/8/layout/cycle5"/>
    <dgm:cxn modelId="{33DB27DE-562A-4076-B004-E3C7C6330C8E}" type="presParOf" srcId="{25697521-BB2F-4A5B-9F5C-F85B40FF6057}" destId="{A77B0B1B-B126-451D-8EE3-57A3A4DA9E54}" srcOrd="8" destOrd="0" presId="urn:microsoft.com/office/officeart/2005/8/layout/cycle5"/>
    <dgm:cxn modelId="{FD0E2B51-1398-442C-8A05-757903A5F911}" type="presParOf" srcId="{25697521-BB2F-4A5B-9F5C-F85B40FF6057}" destId="{A537E8D6-59BA-413D-8A0D-897489CE0FD0}" srcOrd="9" destOrd="0" presId="urn:microsoft.com/office/officeart/2005/8/layout/cycle5"/>
    <dgm:cxn modelId="{3D97BD19-BD00-4ED4-9FF9-BC7F711BB504}" type="presParOf" srcId="{25697521-BB2F-4A5B-9F5C-F85B40FF6057}" destId="{AB7D733D-763E-467F-92F6-655FCFC30437}" srcOrd="10" destOrd="0" presId="urn:microsoft.com/office/officeart/2005/8/layout/cycle5"/>
    <dgm:cxn modelId="{EE9F1671-2DA3-4C4E-8F85-4330677E4D4F}" type="presParOf" srcId="{25697521-BB2F-4A5B-9F5C-F85B40FF6057}" destId="{45CED1B5-01CB-43B5-ADDC-B8DBC51F3D84}" srcOrd="11" destOrd="0" presId="urn:microsoft.com/office/officeart/2005/8/layout/cycle5"/>
    <dgm:cxn modelId="{5BF33470-ACE3-4371-BE35-AA1903ACF21A}" type="presParOf" srcId="{25697521-BB2F-4A5B-9F5C-F85B40FF6057}" destId="{FC70E600-2B14-4519-807D-5B45AB641AD6}" srcOrd="12" destOrd="0" presId="urn:microsoft.com/office/officeart/2005/8/layout/cycle5"/>
    <dgm:cxn modelId="{2983790B-A371-4F8F-AE20-B0EAB4378575}" type="presParOf" srcId="{25697521-BB2F-4A5B-9F5C-F85B40FF6057}" destId="{E5F57C7D-8EB2-41EC-AD3C-058D25EFBF46}" srcOrd="13" destOrd="0" presId="urn:microsoft.com/office/officeart/2005/8/layout/cycle5"/>
    <dgm:cxn modelId="{385A89F6-E5B4-42D9-8563-B8A1733C32BD}" type="presParOf" srcId="{25697521-BB2F-4A5B-9F5C-F85B40FF6057}" destId="{E5A95419-92DB-4DBD-8CA0-EC5EF8F24789}" srcOrd="14" destOrd="0" presId="urn:microsoft.com/office/officeart/2005/8/layout/cycle5"/>
    <dgm:cxn modelId="{92DA4407-11D3-4824-BEA8-1F2D530EE859}" type="presParOf" srcId="{25697521-BB2F-4A5B-9F5C-F85B40FF6057}" destId="{CF08659A-78F7-4F33-B0F6-D950CD63F088}" srcOrd="15" destOrd="0" presId="urn:microsoft.com/office/officeart/2005/8/layout/cycle5"/>
    <dgm:cxn modelId="{E78122FB-6CAF-49D0-8A9F-6031795428ED}" type="presParOf" srcId="{25697521-BB2F-4A5B-9F5C-F85B40FF6057}" destId="{2300B79C-21F5-47CA-A58F-E936524BC629}" srcOrd="16" destOrd="0" presId="urn:microsoft.com/office/officeart/2005/8/layout/cycle5"/>
    <dgm:cxn modelId="{B04FDBF2-9FDC-418B-8CA2-9413A6B5F0FB}" type="presParOf" srcId="{25697521-BB2F-4A5B-9F5C-F85B40FF6057}" destId="{7DAE9C8B-1412-470B-B5CD-2955599D55D5}" srcOrd="17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E7CD9E7-368B-47CE-AB04-715BDDFB5FFB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A383CB6-D9C2-4771-A953-8062E8B40C45}">
      <dgm:prSet phldrT="[Text]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US" dirty="0" smtClean="0"/>
            <a:t>CWS Measurement Hierarchy</a:t>
          </a:r>
          <a:endParaRPr lang="en-US" dirty="0"/>
        </a:p>
      </dgm:t>
    </dgm:pt>
    <dgm:pt modelId="{CFEA0A2A-4B52-42AA-8278-A9476B243916}" type="parTrans" cxnId="{F46DCCD3-2833-4EE3-8AEC-97CBAAA17DC2}">
      <dgm:prSet/>
      <dgm:spPr/>
      <dgm:t>
        <a:bodyPr/>
        <a:lstStyle/>
        <a:p>
          <a:endParaRPr lang="en-US"/>
        </a:p>
      </dgm:t>
    </dgm:pt>
    <dgm:pt modelId="{4867E814-C383-460D-ABA2-84737F59D76B}" type="sibTrans" cxnId="{F46DCCD3-2833-4EE3-8AEC-97CBAAA17DC2}">
      <dgm:prSet/>
      <dgm:spPr/>
      <dgm:t>
        <a:bodyPr/>
        <a:lstStyle/>
        <a:p>
          <a:endParaRPr lang="en-US"/>
        </a:p>
      </dgm:t>
    </dgm:pt>
    <dgm:pt modelId="{147BBE68-037C-4FF0-911F-F6E3E7F112FA}">
      <dgm:prSet phldrT="[Text]"/>
      <dgm:spPr/>
      <dgm:t>
        <a:bodyPr/>
        <a:lstStyle/>
        <a:p>
          <a:r>
            <a:rPr lang="en-US" dirty="0" smtClean="0"/>
            <a:t>Financial &amp; Market Results</a:t>
          </a:r>
          <a:endParaRPr lang="en-US" dirty="0"/>
        </a:p>
      </dgm:t>
    </dgm:pt>
    <dgm:pt modelId="{E1612D2B-5584-412B-8845-35A62E6D452A}" type="parTrans" cxnId="{3ADB6CC2-BAE2-455C-A1DE-520E0501EFA5}">
      <dgm:prSet/>
      <dgm:spPr/>
      <dgm:t>
        <a:bodyPr/>
        <a:lstStyle/>
        <a:p>
          <a:endParaRPr lang="en-US"/>
        </a:p>
      </dgm:t>
    </dgm:pt>
    <dgm:pt modelId="{1499AAC0-C1F5-4AF0-B073-2F98B3AB2E29}" type="sibTrans" cxnId="{3ADB6CC2-BAE2-455C-A1DE-520E0501EFA5}">
      <dgm:prSet/>
      <dgm:spPr/>
      <dgm:t>
        <a:bodyPr/>
        <a:lstStyle/>
        <a:p>
          <a:endParaRPr lang="en-US"/>
        </a:p>
      </dgm:t>
    </dgm:pt>
    <dgm:pt modelId="{E5F93F66-5B96-4712-A381-FC3583827CC5}">
      <dgm:prSet phldrT="[Text]"/>
      <dgm:spPr/>
      <dgm:t>
        <a:bodyPr/>
        <a:lstStyle/>
        <a:p>
          <a:r>
            <a:rPr lang="en-US" dirty="0" smtClean="0"/>
            <a:t>Product &amp; Process Results</a:t>
          </a:r>
          <a:endParaRPr lang="en-US" dirty="0"/>
        </a:p>
      </dgm:t>
    </dgm:pt>
    <dgm:pt modelId="{4139C796-A209-4683-B59E-DB70F5D54F04}" type="parTrans" cxnId="{BD549880-11C3-4012-86A7-3794DB0F47E3}">
      <dgm:prSet/>
      <dgm:spPr/>
      <dgm:t>
        <a:bodyPr/>
        <a:lstStyle/>
        <a:p>
          <a:endParaRPr lang="en-US"/>
        </a:p>
      </dgm:t>
    </dgm:pt>
    <dgm:pt modelId="{AFB77BDD-8329-4AA6-9DC2-75520E181A5C}" type="sibTrans" cxnId="{BD549880-11C3-4012-86A7-3794DB0F47E3}">
      <dgm:prSet/>
      <dgm:spPr/>
      <dgm:t>
        <a:bodyPr/>
        <a:lstStyle/>
        <a:p>
          <a:endParaRPr lang="en-US"/>
        </a:p>
      </dgm:t>
    </dgm:pt>
    <dgm:pt modelId="{D171FB3B-4636-4C03-B926-DF9EF83AA99F}">
      <dgm:prSet phldrT="[Text]"/>
      <dgm:spPr/>
      <dgm:t>
        <a:bodyPr/>
        <a:lstStyle/>
        <a:p>
          <a:r>
            <a:rPr lang="en-US" dirty="0" smtClean="0"/>
            <a:t>Leadership Results</a:t>
          </a:r>
          <a:endParaRPr lang="en-US" dirty="0"/>
        </a:p>
      </dgm:t>
    </dgm:pt>
    <dgm:pt modelId="{368B7617-406D-4A31-848C-2A6186B46B9B}" type="parTrans" cxnId="{49EF41D8-D931-45CD-90CF-C39FE9699E3A}">
      <dgm:prSet/>
      <dgm:spPr/>
      <dgm:t>
        <a:bodyPr/>
        <a:lstStyle/>
        <a:p>
          <a:endParaRPr lang="en-US"/>
        </a:p>
      </dgm:t>
    </dgm:pt>
    <dgm:pt modelId="{64745A3B-06E6-4897-B1AF-B79AE3ED702E}" type="sibTrans" cxnId="{49EF41D8-D931-45CD-90CF-C39FE9699E3A}">
      <dgm:prSet/>
      <dgm:spPr/>
      <dgm:t>
        <a:bodyPr/>
        <a:lstStyle/>
        <a:p>
          <a:endParaRPr lang="en-US"/>
        </a:p>
      </dgm:t>
    </dgm:pt>
    <dgm:pt modelId="{75A8AB81-72EA-44A2-9D95-751A4F4A20D5}">
      <dgm:prSet phldrT="[Text]"/>
      <dgm:spPr/>
      <dgm:t>
        <a:bodyPr/>
        <a:lstStyle/>
        <a:p>
          <a:r>
            <a:rPr lang="en-US" dirty="0" smtClean="0"/>
            <a:t>Customer Focused Results</a:t>
          </a:r>
          <a:endParaRPr lang="en-US" dirty="0"/>
        </a:p>
      </dgm:t>
    </dgm:pt>
    <dgm:pt modelId="{4CDD3D08-852E-491B-838F-C3F962ED839E}" type="parTrans" cxnId="{34F28C44-3A34-4455-9648-F256ECC08494}">
      <dgm:prSet/>
      <dgm:spPr/>
      <dgm:t>
        <a:bodyPr/>
        <a:lstStyle/>
        <a:p>
          <a:endParaRPr lang="en-US"/>
        </a:p>
      </dgm:t>
    </dgm:pt>
    <dgm:pt modelId="{7DEB7F91-F25F-4869-91FC-D8C11021776B}" type="sibTrans" cxnId="{34F28C44-3A34-4455-9648-F256ECC08494}">
      <dgm:prSet/>
      <dgm:spPr/>
      <dgm:t>
        <a:bodyPr/>
        <a:lstStyle/>
        <a:p>
          <a:endParaRPr lang="en-US"/>
        </a:p>
      </dgm:t>
    </dgm:pt>
    <dgm:pt modelId="{58D94F39-ED70-4434-906D-CDF6F0A69F79}">
      <dgm:prSet phldrT="[Text]"/>
      <dgm:spPr/>
      <dgm:t>
        <a:bodyPr/>
        <a:lstStyle/>
        <a:p>
          <a:r>
            <a:rPr lang="en-US" dirty="0" smtClean="0"/>
            <a:t>Workforce Focused Results</a:t>
          </a:r>
          <a:endParaRPr lang="en-US" dirty="0"/>
        </a:p>
      </dgm:t>
    </dgm:pt>
    <dgm:pt modelId="{9F4F7AA0-CAEA-4153-BA52-2A102AD4B1C4}" type="parTrans" cxnId="{6A4F4D1F-75E5-4023-BB90-D80739EF5858}">
      <dgm:prSet/>
      <dgm:spPr/>
      <dgm:t>
        <a:bodyPr/>
        <a:lstStyle/>
        <a:p>
          <a:endParaRPr lang="en-US"/>
        </a:p>
      </dgm:t>
    </dgm:pt>
    <dgm:pt modelId="{C67F2F69-B6A3-46F5-B761-45FA4E8C664E}" type="sibTrans" cxnId="{6A4F4D1F-75E5-4023-BB90-D80739EF5858}">
      <dgm:prSet/>
      <dgm:spPr/>
      <dgm:t>
        <a:bodyPr/>
        <a:lstStyle/>
        <a:p>
          <a:endParaRPr lang="en-US"/>
        </a:p>
      </dgm:t>
    </dgm:pt>
    <dgm:pt modelId="{811416F7-0993-4B93-9109-2983DF9839A1}" type="pres">
      <dgm:prSet presAssocID="{9E7CD9E7-368B-47CE-AB04-715BDDFB5FFB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45272991-5531-4D35-9887-098FFA442EE5}" type="pres">
      <dgm:prSet presAssocID="{3A383CB6-D9C2-4771-A953-8062E8B40C45}" presName="hierRoot1" presStyleCnt="0">
        <dgm:presLayoutVars>
          <dgm:hierBranch val="init"/>
        </dgm:presLayoutVars>
      </dgm:prSet>
      <dgm:spPr/>
    </dgm:pt>
    <dgm:pt modelId="{B99C1671-4F0C-4F13-9846-B3D826E0B57A}" type="pres">
      <dgm:prSet presAssocID="{3A383CB6-D9C2-4771-A953-8062E8B40C45}" presName="rootComposite1" presStyleCnt="0"/>
      <dgm:spPr/>
    </dgm:pt>
    <dgm:pt modelId="{80079649-4B94-4A2E-AB83-7E50B44E6F65}" type="pres">
      <dgm:prSet presAssocID="{3A383CB6-D9C2-4771-A953-8062E8B40C45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8E64D81-2F99-40C7-A647-AF1458B900AA}" type="pres">
      <dgm:prSet presAssocID="{3A383CB6-D9C2-4771-A953-8062E8B40C45}" presName="rootConnector1" presStyleLbl="node1" presStyleIdx="0" presStyleCnt="0"/>
      <dgm:spPr/>
      <dgm:t>
        <a:bodyPr/>
        <a:lstStyle/>
        <a:p>
          <a:endParaRPr lang="en-US"/>
        </a:p>
      </dgm:t>
    </dgm:pt>
    <dgm:pt modelId="{23F82C13-9001-4341-B1EA-B3522AE22A0C}" type="pres">
      <dgm:prSet presAssocID="{3A383CB6-D9C2-4771-A953-8062E8B40C45}" presName="hierChild2" presStyleCnt="0"/>
      <dgm:spPr/>
    </dgm:pt>
    <dgm:pt modelId="{26EE0A8C-06EB-4282-8438-9F6861711BB8}" type="pres">
      <dgm:prSet presAssocID="{368B7617-406D-4A31-848C-2A6186B46B9B}" presName="Name37" presStyleLbl="parChTrans1D2" presStyleIdx="0" presStyleCnt="5"/>
      <dgm:spPr/>
      <dgm:t>
        <a:bodyPr/>
        <a:lstStyle/>
        <a:p>
          <a:endParaRPr lang="en-US"/>
        </a:p>
      </dgm:t>
    </dgm:pt>
    <dgm:pt modelId="{0195C055-B94D-4BA5-8D6F-D7255469C62E}" type="pres">
      <dgm:prSet presAssocID="{D171FB3B-4636-4C03-B926-DF9EF83AA99F}" presName="hierRoot2" presStyleCnt="0">
        <dgm:presLayoutVars>
          <dgm:hierBranch val="init"/>
        </dgm:presLayoutVars>
      </dgm:prSet>
      <dgm:spPr/>
    </dgm:pt>
    <dgm:pt modelId="{D0A4E2A3-AF41-49B6-83FE-8010E41DF0D4}" type="pres">
      <dgm:prSet presAssocID="{D171FB3B-4636-4C03-B926-DF9EF83AA99F}" presName="rootComposite" presStyleCnt="0"/>
      <dgm:spPr/>
    </dgm:pt>
    <dgm:pt modelId="{5E41B2AD-19F9-45D5-9F09-8CCABC1765B8}" type="pres">
      <dgm:prSet presAssocID="{D171FB3B-4636-4C03-B926-DF9EF83AA99F}" presName="rootText" presStyleLbl="node2" presStyleIdx="0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E1F2534-6F0A-415C-9001-2B727C7001DA}" type="pres">
      <dgm:prSet presAssocID="{D171FB3B-4636-4C03-B926-DF9EF83AA99F}" presName="rootConnector" presStyleLbl="node2" presStyleIdx="0" presStyleCnt="5"/>
      <dgm:spPr/>
      <dgm:t>
        <a:bodyPr/>
        <a:lstStyle/>
        <a:p>
          <a:endParaRPr lang="en-US"/>
        </a:p>
      </dgm:t>
    </dgm:pt>
    <dgm:pt modelId="{F2D1F122-1097-414D-9FEC-C44DCF973197}" type="pres">
      <dgm:prSet presAssocID="{D171FB3B-4636-4C03-B926-DF9EF83AA99F}" presName="hierChild4" presStyleCnt="0"/>
      <dgm:spPr/>
    </dgm:pt>
    <dgm:pt modelId="{50FB2B56-0232-41B1-A291-B8C92CC03F23}" type="pres">
      <dgm:prSet presAssocID="{D171FB3B-4636-4C03-B926-DF9EF83AA99F}" presName="hierChild5" presStyleCnt="0"/>
      <dgm:spPr/>
    </dgm:pt>
    <dgm:pt modelId="{4DD30AAA-ECFC-4C78-B601-E69ECE8C1F2A}" type="pres">
      <dgm:prSet presAssocID="{E1612D2B-5584-412B-8845-35A62E6D452A}" presName="Name37" presStyleLbl="parChTrans1D2" presStyleIdx="1" presStyleCnt="5"/>
      <dgm:spPr/>
      <dgm:t>
        <a:bodyPr/>
        <a:lstStyle/>
        <a:p>
          <a:endParaRPr lang="en-US"/>
        </a:p>
      </dgm:t>
    </dgm:pt>
    <dgm:pt modelId="{45DE8953-49FD-49C5-B0DB-57A2ADABBF27}" type="pres">
      <dgm:prSet presAssocID="{147BBE68-037C-4FF0-911F-F6E3E7F112FA}" presName="hierRoot2" presStyleCnt="0">
        <dgm:presLayoutVars>
          <dgm:hierBranch val="init"/>
        </dgm:presLayoutVars>
      </dgm:prSet>
      <dgm:spPr/>
    </dgm:pt>
    <dgm:pt modelId="{27389A98-93E9-49A8-B0A4-5741013EDB82}" type="pres">
      <dgm:prSet presAssocID="{147BBE68-037C-4FF0-911F-F6E3E7F112FA}" presName="rootComposite" presStyleCnt="0"/>
      <dgm:spPr/>
    </dgm:pt>
    <dgm:pt modelId="{3205D04D-0FBC-4F4E-A101-7C3057275F11}" type="pres">
      <dgm:prSet presAssocID="{147BBE68-037C-4FF0-911F-F6E3E7F112FA}" presName="rootText" presStyleLbl="node2" presStyleIdx="1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BB38D35-9BAC-4113-8FE4-56F0F24D56EB}" type="pres">
      <dgm:prSet presAssocID="{147BBE68-037C-4FF0-911F-F6E3E7F112FA}" presName="rootConnector" presStyleLbl="node2" presStyleIdx="1" presStyleCnt="5"/>
      <dgm:spPr/>
      <dgm:t>
        <a:bodyPr/>
        <a:lstStyle/>
        <a:p>
          <a:endParaRPr lang="en-US"/>
        </a:p>
      </dgm:t>
    </dgm:pt>
    <dgm:pt modelId="{9CF5BF3E-19EE-405C-8BFA-D7F1CD5C392D}" type="pres">
      <dgm:prSet presAssocID="{147BBE68-037C-4FF0-911F-F6E3E7F112FA}" presName="hierChild4" presStyleCnt="0"/>
      <dgm:spPr/>
    </dgm:pt>
    <dgm:pt modelId="{4C0FD5C9-EC8D-4743-8401-819370737D69}" type="pres">
      <dgm:prSet presAssocID="{147BBE68-037C-4FF0-911F-F6E3E7F112FA}" presName="hierChild5" presStyleCnt="0"/>
      <dgm:spPr/>
    </dgm:pt>
    <dgm:pt modelId="{CFA81EFD-B750-4645-922E-609FF83EA4A3}" type="pres">
      <dgm:prSet presAssocID="{4CDD3D08-852E-491B-838F-C3F962ED839E}" presName="Name37" presStyleLbl="parChTrans1D2" presStyleIdx="2" presStyleCnt="5"/>
      <dgm:spPr/>
      <dgm:t>
        <a:bodyPr/>
        <a:lstStyle/>
        <a:p>
          <a:endParaRPr lang="en-US"/>
        </a:p>
      </dgm:t>
    </dgm:pt>
    <dgm:pt modelId="{8485490E-AD99-44F8-813B-ADB7491EA069}" type="pres">
      <dgm:prSet presAssocID="{75A8AB81-72EA-44A2-9D95-751A4F4A20D5}" presName="hierRoot2" presStyleCnt="0">
        <dgm:presLayoutVars>
          <dgm:hierBranch val="init"/>
        </dgm:presLayoutVars>
      </dgm:prSet>
      <dgm:spPr/>
    </dgm:pt>
    <dgm:pt modelId="{20343D41-8B41-48DF-BD65-273FF3855C02}" type="pres">
      <dgm:prSet presAssocID="{75A8AB81-72EA-44A2-9D95-751A4F4A20D5}" presName="rootComposite" presStyleCnt="0"/>
      <dgm:spPr/>
    </dgm:pt>
    <dgm:pt modelId="{B24DBBF6-B1D8-4C92-8FD4-EC9B33F18FBD}" type="pres">
      <dgm:prSet presAssocID="{75A8AB81-72EA-44A2-9D95-751A4F4A20D5}" presName="rootText" presStyleLbl="node2" presStyleIdx="2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ED0220A-FE3D-43BC-8172-55BFB39F0E73}" type="pres">
      <dgm:prSet presAssocID="{75A8AB81-72EA-44A2-9D95-751A4F4A20D5}" presName="rootConnector" presStyleLbl="node2" presStyleIdx="2" presStyleCnt="5"/>
      <dgm:spPr/>
      <dgm:t>
        <a:bodyPr/>
        <a:lstStyle/>
        <a:p>
          <a:endParaRPr lang="en-US"/>
        </a:p>
      </dgm:t>
    </dgm:pt>
    <dgm:pt modelId="{72551E18-CB76-4D0E-A4E8-338447CF8233}" type="pres">
      <dgm:prSet presAssocID="{75A8AB81-72EA-44A2-9D95-751A4F4A20D5}" presName="hierChild4" presStyleCnt="0"/>
      <dgm:spPr/>
    </dgm:pt>
    <dgm:pt modelId="{D8FF249D-F3D4-4DE2-BD73-DBA4BB68E00F}" type="pres">
      <dgm:prSet presAssocID="{75A8AB81-72EA-44A2-9D95-751A4F4A20D5}" presName="hierChild5" presStyleCnt="0"/>
      <dgm:spPr/>
    </dgm:pt>
    <dgm:pt modelId="{3CDF3512-7810-4455-8078-D5B0ABAEFBCC}" type="pres">
      <dgm:prSet presAssocID="{9F4F7AA0-CAEA-4153-BA52-2A102AD4B1C4}" presName="Name37" presStyleLbl="parChTrans1D2" presStyleIdx="3" presStyleCnt="5"/>
      <dgm:spPr/>
      <dgm:t>
        <a:bodyPr/>
        <a:lstStyle/>
        <a:p>
          <a:endParaRPr lang="en-US"/>
        </a:p>
      </dgm:t>
    </dgm:pt>
    <dgm:pt modelId="{1E181ECD-677A-4462-A471-1552BF4B9E9F}" type="pres">
      <dgm:prSet presAssocID="{58D94F39-ED70-4434-906D-CDF6F0A69F79}" presName="hierRoot2" presStyleCnt="0">
        <dgm:presLayoutVars>
          <dgm:hierBranch val="init"/>
        </dgm:presLayoutVars>
      </dgm:prSet>
      <dgm:spPr/>
    </dgm:pt>
    <dgm:pt modelId="{728692EF-F5F5-43BD-A802-2801EC6E1D38}" type="pres">
      <dgm:prSet presAssocID="{58D94F39-ED70-4434-906D-CDF6F0A69F79}" presName="rootComposite" presStyleCnt="0"/>
      <dgm:spPr/>
    </dgm:pt>
    <dgm:pt modelId="{9A56FE6A-D7F6-45A0-9969-E54A2830B15E}" type="pres">
      <dgm:prSet presAssocID="{58D94F39-ED70-4434-906D-CDF6F0A69F79}" presName="rootText" presStyleLbl="node2" presStyleIdx="3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6571D79-434B-46AE-A252-31F5ABA2FC67}" type="pres">
      <dgm:prSet presAssocID="{58D94F39-ED70-4434-906D-CDF6F0A69F79}" presName="rootConnector" presStyleLbl="node2" presStyleIdx="3" presStyleCnt="5"/>
      <dgm:spPr/>
      <dgm:t>
        <a:bodyPr/>
        <a:lstStyle/>
        <a:p>
          <a:endParaRPr lang="en-US"/>
        </a:p>
      </dgm:t>
    </dgm:pt>
    <dgm:pt modelId="{68BABF3B-DDB9-45C7-8506-766B2880B9E4}" type="pres">
      <dgm:prSet presAssocID="{58D94F39-ED70-4434-906D-CDF6F0A69F79}" presName="hierChild4" presStyleCnt="0"/>
      <dgm:spPr/>
    </dgm:pt>
    <dgm:pt modelId="{9CEF4150-471D-458B-94B0-9D50A2AEC34D}" type="pres">
      <dgm:prSet presAssocID="{58D94F39-ED70-4434-906D-CDF6F0A69F79}" presName="hierChild5" presStyleCnt="0"/>
      <dgm:spPr/>
    </dgm:pt>
    <dgm:pt modelId="{A6D4752B-8CDE-445F-A1B1-61992DDDA1F9}" type="pres">
      <dgm:prSet presAssocID="{4139C796-A209-4683-B59E-DB70F5D54F04}" presName="Name37" presStyleLbl="parChTrans1D2" presStyleIdx="4" presStyleCnt="5"/>
      <dgm:spPr/>
      <dgm:t>
        <a:bodyPr/>
        <a:lstStyle/>
        <a:p>
          <a:endParaRPr lang="en-US"/>
        </a:p>
      </dgm:t>
    </dgm:pt>
    <dgm:pt modelId="{E221CBE2-4410-42E5-A27A-D6B328C57021}" type="pres">
      <dgm:prSet presAssocID="{E5F93F66-5B96-4712-A381-FC3583827CC5}" presName="hierRoot2" presStyleCnt="0">
        <dgm:presLayoutVars>
          <dgm:hierBranch val="init"/>
        </dgm:presLayoutVars>
      </dgm:prSet>
      <dgm:spPr/>
    </dgm:pt>
    <dgm:pt modelId="{A299FE0C-AEB9-4E83-8D42-BED0F1D38229}" type="pres">
      <dgm:prSet presAssocID="{E5F93F66-5B96-4712-A381-FC3583827CC5}" presName="rootComposite" presStyleCnt="0"/>
      <dgm:spPr/>
    </dgm:pt>
    <dgm:pt modelId="{003D4680-8F07-4B6E-A8C2-9FF9D60D2C2D}" type="pres">
      <dgm:prSet presAssocID="{E5F93F66-5B96-4712-A381-FC3583827CC5}" presName="rootText" presStyleLbl="node2" presStyleIdx="4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25405C6-3E0B-4B82-AE9B-650E238984AF}" type="pres">
      <dgm:prSet presAssocID="{E5F93F66-5B96-4712-A381-FC3583827CC5}" presName="rootConnector" presStyleLbl="node2" presStyleIdx="4" presStyleCnt="5"/>
      <dgm:spPr/>
      <dgm:t>
        <a:bodyPr/>
        <a:lstStyle/>
        <a:p>
          <a:endParaRPr lang="en-US"/>
        </a:p>
      </dgm:t>
    </dgm:pt>
    <dgm:pt modelId="{A3280A46-79E2-4A85-A063-1A98F44CB740}" type="pres">
      <dgm:prSet presAssocID="{E5F93F66-5B96-4712-A381-FC3583827CC5}" presName="hierChild4" presStyleCnt="0"/>
      <dgm:spPr/>
    </dgm:pt>
    <dgm:pt modelId="{9B1B2A4D-79D5-4F91-B787-DC5ECBADD020}" type="pres">
      <dgm:prSet presAssocID="{E5F93F66-5B96-4712-A381-FC3583827CC5}" presName="hierChild5" presStyleCnt="0"/>
      <dgm:spPr/>
    </dgm:pt>
    <dgm:pt modelId="{F90F2E94-376E-4299-B213-B670AC5689BB}" type="pres">
      <dgm:prSet presAssocID="{3A383CB6-D9C2-4771-A953-8062E8B40C45}" presName="hierChild3" presStyleCnt="0"/>
      <dgm:spPr/>
    </dgm:pt>
  </dgm:ptLst>
  <dgm:cxnLst>
    <dgm:cxn modelId="{BAC88D6D-6E62-462D-8B99-B0C6460E4BEC}" type="presOf" srcId="{147BBE68-037C-4FF0-911F-F6E3E7F112FA}" destId="{9BB38D35-9BAC-4113-8FE4-56F0F24D56EB}" srcOrd="1" destOrd="0" presId="urn:microsoft.com/office/officeart/2005/8/layout/orgChart1"/>
    <dgm:cxn modelId="{7FCA1316-2530-4C5E-8635-55117B97DE04}" type="presOf" srcId="{D171FB3B-4636-4C03-B926-DF9EF83AA99F}" destId="{5E41B2AD-19F9-45D5-9F09-8CCABC1765B8}" srcOrd="0" destOrd="0" presId="urn:microsoft.com/office/officeart/2005/8/layout/orgChart1"/>
    <dgm:cxn modelId="{83B3744A-F85D-4896-8F2D-693566A8EBA2}" type="presOf" srcId="{9E7CD9E7-368B-47CE-AB04-715BDDFB5FFB}" destId="{811416F7-0993-4B93-9109-2983DF9839A1}" srcOrd="0" destOrd="0" presId="urn:microsoft.com/office/officeart/2005/8/layout/orgChart1"/>
    <dgm:cxn modelId="{3017E2A0-AA9F-4A18-9EF4-9F2512F64C60}" type="presOf" srcId="{58D94F39-ED70-4434-906D-CDF6F0A69F79}" destId="{9A56FE6A-D7F6-45A0-9969-E54A2830B15E}" srcOrd="0" destOrd="0" presId="urn:microsoft.com/office/officeart/2005/8/layout/orgChart1"/>
    <dgm:cxn modelId="{EFD7255A-CA4B-4417-8177-C4F8EC2E739D}" type="presOf" srcId="{368B7617-406D-4A31-848C-2A6186B46B9B}" destId="{26EE0A8C-06EB-4282-8438-9F6861711BB8}" srcOrd="0" destOrd="0" presId="urn:microsoft.com/office/officeart/2005/8/layout/orgChart1"/>
    <dgm:cxn modelId="{E00F3929-4C57-4B80-A1EF-129C681A3251}" type="presOf" srcId="{3A383CB6-D9C2-4771-A953-8062E8B40C45}" destId="{78E64D81-2F99-40C7-A647-AF1458B900AA}" srcOrd="1" destOrd="0" presId="urn:microsoft.com/office/officeart/2005/8/layout/orgChart1"/>
    <dgm:cxn modelId="{176A639E-DB37-4F86-B8AA-4BE6D293EC10}" type="presOf" srcId="{75A8AB81-72EA-44A2-9D95-751A4F4A20D5}" destId="{7ED0220A-FE3D-43BC-8172-55BFB39F0E73}" srcOrd="1" destOrd="0" presId="urn:microsoft.com/office/officeart/2005/8/layout/orgChart1"/>
    <dgm:cxn modelId="{ADC30319-6A99-4286-8C35-17E74588778D}" type="presOf" srcId="{147BBE68-037C-4FF0-911F-F6E3E7F112FA}" destId="{3205D04D-0FBC-4F4E-A101-7C3057275F11}" srcOrd="0" destOrd="0" presId="urn:microsoft.com/office/officeart/2005/8/layout/orgChart1"/>
    <dgm:cxn modelId="{F46DCCD3-2833-4EE3-8AEC-97CBAAA17DC2}" srcId="{9E7CD9E7-368B-47CE-AB04-715BDDFB5FFB}" destId="{3A383CB6-D9C2-4771-A953-8062E8B40C45}" srcOrd="0" destOrd="0" parTransId="{CFEA0A2A-4B52-42AA-8278-A9476B243916}" sibTransId="{4867E814-C383-460D-ABA2-84737F59D76B}"/>
    <dgm:cxn modelId="{BD549880-11C3-4012-86A7-3794DB0F47E3}" srcId="{3A383CB6-D9C2-4771-A953-8062E8B40C45}" destId="{E5F93F66-5B96-4712-A381-FC3583827CC5}" srcOrd="4" destOrd="0" parTransId="{4139C796-A209-4683-B59E-DB70F5D54F04}" sibTransId="{AFB77BDD-8329-4AA6-9DC2-75520E181A5C}"/>
    <dgm:cxn modelId="{B216C734-72DE-4BDD-A7B4-F33B1F484F88}" type="presOf" srcId="{E1612D2B-5584-412B-8845-35A62E6D452A}" destId="{4DD30AAA-ECFC-4C78-B601-E69ECE8C1F2A}" srcOrd="0" destOrd="0" presId="urn:microsoft.com/office/officeart/2005/8/layout/orgChart1"/>
    <dgm:cxn modelId="{3ADB6CC2-BAE2-455C-A1DE-520E0501EFA5}" srcId="{3A383CB6-D9C2-4771-A953-8062E8B40C45}" destId="{147BBE68-037C-4FF0-911F-F6E3E7F112FA}" srcOrd="1" destOrd="0" parTransId="{E1612D2B-5584-412B-8845-35A62E6D452A}" sibTransId="{1499AAC0-C1F5-4AF0-B073-2F98B3AB2E29}"/>
    <dgm:cxn modelId="{6A4F4D1F-75E5-4023-BB90-D80739EF5858}" srcId="{3A383CB6-D9C2-4771-A953-8062E8B40C45}" destId="{58D94F39-ED70-4434-906D-CDF6F0A69F79}" srcOrd="3" destOrd="0" parTransId="{9F4F7AA0-CAEA-4153-BA52-2A102AD4B1C4}" sibTransId="{C67F2F69-B6A3-46F5-B761-45FA4E8C664E}"/>
    <dgm:cxn modelId="{025E79A2-DDB0-48B9-96D4-50449D10A893}" type="presOf" srcId="{9F4F7AA0-CAEA-4153-BA52-2A102AD4B1C4}" destId="{3CDF3512-7810-4455-8078-D5B0ABAEFBCC}" srcOrd="0" destOrd="0" presId="urn:microsoft.com/office/officeart/2005/8/layout/orgChart1"/>
    <dgm:cxn modelId="{B9573092-1FE4-4B18-B32D-8AC355011C24}" type="presOf" srcId="{E5F93F66-5B96-4712-A381-FC3583827CC5}" destId="{003D4680-8F07-4B6E-A8C2-9FF9D60D2C2D}" srcOrd="0" destOrd="0" presId="urn:microsoft.com/office/officeart/2005/8/layout/orgChart1"/>
    <dgm:cxn modelId="{34F28C44-3A34-4455-9648-F256ECC08494}" srcId="{3A383CB6-D9C2-4771-A953-8062E8B40C45}" destId="{75A8AB81-72EA-44A2-9D95-751A4F4A20D5}" srcOrd="2" destOrd="0" parTransId="{4CDD3D08-852E-491B-838F-C3F962ED839E}" sibTransId="{7DEB7F91-F25F-4869-91FC-D8C11021776B}"/>
    <dgm:cxn modelId="{A9A1AB53-03F1-4B8B-BE79-F1551D9015E9}" type="presOf" srcId="{3A383CB6-D9C2-4771-A953-8062E8B40C45}" destId="{80079649-4B94-4A2E-AB83-7E50B44E6F65}" srcOrd="0" destOrd="0" presId="urn:microsoft.com/office/officeart/2005/8/layout/orgChart1"/>
    <dgm:cxn modelId="{401E21C0-D95C-4A40-A86B-7CA68EF9C19A}" type="presOf" srcId="{58D94F39-ED70-4434-906D-CDF6F0A69F79}" destId="{76571D79-434B-46AE-A252-31F5ABA2FC67}" srcOrd="1" destOrd="0" presId="urn:microsoft.com/office/officeart/2005/8/layout/orgChart1"/>
    <dgm:cxn modelId="{C6FF4AF4-B1A3-4331-A067-656A9DEC2491}" type="presOf" srcId="{4139C796-A209-4683-B59E-DB70F5D54F04}" destId="{A6D4752B-8CDE-445F-A1B1-61992DDDA1F9}" srcOrd="0" destOrd="0" presId="urn:microsoft.com/office/officeart/2005/8/layout/orgChart1"/>
    <dgm:cxn modelId="{49EF41D8-D931-45CD-90CF-C39FE9699E3A}" srcId="{3A383CB6-D9C2-4771-A953-8062E8B40C45}" destId="{D171FB3B-4636-4C03-B926-DF9EF83AA99F}" srcOrd="0" destOrd="0" parTransId="{368B7617-406D-4A31-848C-2A6186B46B9B}" sibTransId="{64745A3B-06E6-4897-B1AF-B79AE3ED702E}"/>
    <dgm:cxn modelId="{011FE0A0-FD48-49DD-BAFC-66AD7E4D283C}" type="presOf" srcId="{D171FB3B-4636-4C03-B926-DF9EF83AA99F}" destId="{3E1F2534-6F0A-415C-9001-2B727C7001DA}" srcOrd="1" destOrd="0" presId="urn:microsoft.com/office/officeart/2005/8/layout/orgChart1"/>
    <dgm:cxn modelId="{0ADDF734-1789-4785-BD16-4B302FFF6BDB}" type="presOf" srcId="{4CDD3D08-852E-491B-838F-C3F962ED839E}" destId="{CFA81EFD-B750-4645-922E-609FF83EA4A3}" srcOrd="0" destOrd="0" presId="urn:microsoft.com/office/officeart/2005/8/layout/orgChart1"/>
    <dgm:cxn modelId="{11A29124-D07B-4B31-990D-63C4F642334F}" type="presOf" srcId="{75A8AB81-72EA-44A2-9D95-751A4F4A20D5}" destId="{B24DBBF6-B1D8-4C92-8FD4-EC9B33F18FBD}" srcOrd="0" destOrd="0" presId="urn:microsoft.com/office/officeart/2005/8/layout/orgChart1"/>
    <dgm:cxn modelId="{7553354E-CF35-45F9-BD4C-BF4C3D19F910}" type="presOf" srcId="{E5F93F66-5B96-4712-A381-FC3583827CC5}" destId="{425405C6-3E0B-4B82-AE9B-650E238984AF}" srcOrd="1" destOrd="0" presId="urn:microsoft.com/office/officeart/2005/8/layout/orgChart1"/>
    <dgm:cxn modelId="{0D022782-FB48-4E02-9D51-F71FF85A6244}" type="presParOf" srcId="{811416F7-0993-4B93-9109-2983DF9839A1}" destId="{45272991-5531-4D35-9887-098FFA442EE5}" srcOrd="0" destOrd="0" presId="urn:microsoft.com/office/officeart/2005/8/layout/orgChart1"/>
    <dgm:cxn modelId="{28D7FC96-DEB7-4BD8-A6FD-04B0B7F0A6CB}" type="presParOf" srcId="{45272991-5531-4D35-9887-098FFA442EE5}" destId="{B99C1671-4F0C-4F13-9846-B3D826E0B57A}" srcOrd="0" destOrd="0" presId="urn:microsoft.com/office/officeart/2005/8/layout/orgChart1"/>
    <dgm:cxn modelId="{BB49599B-E352-4A87-A7FB-854048FD2725}" type="presParOf" srcId="{B99C1671-4F0C-4F13-9846-B3D826E0B57A}" destId="{80079649-4B94-4A2E-AB83-7E50B44E6F65}" srcOrd="0" destOrd="0" presId="urn:microsoft.com/office/officeart/2005/8/layout/orgChart1"/>
    <dgm:cxn modelId="{7359CF7E-DDC2-43B1-B44B-2705296B94A5}" type="presParOf" srcId="{B99C1671-4F0C-4F13-9846-B3D826E0B57A}" destId="{78E64D81-2F99-40C7-A647-AF1458B900AA}" srcOrd="1" destOrd="0" presId="urn:microsoft.com/office/officeart/2005/8/layout/orgChart1"/>
    <dgm:cxn modelId="{19E471D5-5C19-4A20-AA48-EAB189277343}" type="presParOf" srcId="{45272991-5531-4D35-9887-098FFA442EE5}" destId="{23F82C13-9001-4341-B1EA-B3522AE22A0C}" srcOrd="1" destOrd="0" presId="urn:microsoft.com/office/officeart/2005/8/layout/orgChart1"/>
    <dgm:cxn modelId="{34EE42B9-C460-41D2-9EF6-BF97E6131DA8}" type="presParOf" srcId="{23F82C13-9001-4341-B1EA-B3522AE22A0C}" destId="{26EE0A8C-06EB-4282-8438-9F6861711BB8}" srcOrd="0" destOrd="0" presId="urn:microsoft.com/office/officeart/2005/8/layout/orgChart1"/>
    <dgm:cxn modelId="{4D7B1780-A509-406A-A738-BF0A811F3BCE}" type="presParOf" srcId="{23F82C13-9001-4341-B1EA-B3522AE22A0C}" destId="{0195C055-B94D-4BA5-8D6F-D7255469C62E}" srcOrd="1" destOrd="0" presId="urn:microsoft.com/office/officeart/2005/8/layout/orgChart1"/>
    <dgm:cxn modelId="{6E06D724-D8DF-47C3-82C5-B24203C84D65}" type="presParOf" srcId="{0195C055-B94D-4BA5-8D6F-D7255469C62E}" destId="{D0A4E2A3-AF41-49B6-83FE-8010E41DF0D4}" srcOrd="0" destOrd="0" presId="urn:microsoft.com/office/officeart/2005/8/layout/orgChart1"/>
    <dgm:cxn modelId="{D1C70361-5C69-4F3B-8CFE-2F942F18771D}" type="presParOf" srcId="{D0A4E2A3-AF41-49B6-83FE-8010E41DF0D4}" destId="{5E41B2AD-19F9-45D5-9F09-8CCABC1765B8}" srcOrd="0" destOrd="0" presId="urn:microsoft.com/office/officeart/2005/8/layout/orgChart1"/>
    <dgm:cxn modelId="{76F9D8A6-4E9F-47F3-89CF-07F50793604A}" type="presParOf" srcId="{D0A4E2A3-AF41-49B6-83FE-8010E41DF0D4}" destId="{3E1F2534-6F0A-415C-9001-2B727C7001DA}" srcOrd="1" destOrd="0" presId="urn:microsoft.com/office/officeart/2005/8/layout/orgChart1"/>
    <dgm:cxn modelId="{70E47744-3CB4-4518-B902-91D1283E7E0E}" type="presParOf" srcId="{0195C055-B94D-4BA5-8D6F-D7255469C62E}" destId="{F2D1F122-1097-414D-9FEC-C44DCF973197}" srcOrd="1" destOrd="0" presId="urn:microsoft.com/office/officeart/2005/8/layout/orgChart1"/>
    <dgm:cxn modelId="{4AF674B4-3D00-4524-85C5-D7760D5261FB}" type="presParOf" srcId="{0195C055-B94D-4BA5-8D6F-D7255469C62E}" destId="{50FB2B56-0232-41B1-A291-B8C92CC03F23}" srcOrd="2" destOrd="0" presId="urn:microsoft.com/office/officeart/2005/8/layout/orgChart1"/>
    <dgm:cxn modelId="{DAFA43EE-E296-4DEA-89DD-9E5B5B75093D}" type="presParOf" srcId="{23F82C13-9001-4341-B1EA-B3522AE22A0C}" destId="{4DD30AAA-ECFC-4C78-B601-E69ECE8C1F2A}" srcOrd="2" destOrd="0" presId="urn:microsoft.com/office/officeart/2005/8/layout/orgChart1"/>
    <dgm:cxn modelId="{AD000CE0-A0CB-441E-944E-842BA962E2F3}" type="presParOf" srcId="{23F82C13-9001-4341-B1EA-B3522AE22A0C}" destId="{45DE8953-49FD-49C5-B0DB-57A2ADABBF27}" srcOrd="3" destOrd="0" presId="urn:microsoft.com/office/officeart/2005/8/layout/orgChart1"/>
    <dgm:cxn modelId="{707D8B2C-9D7C-4340-AA88-32510250C4A3}" type="presParOf" srcId="{45DE8953-49FD-49C5-B0DB-57A2ADABBF27}" destId="{27389A98-93E9-49A8-B0A4-5741013EDB82}" srcOrd="0" destOrd="0" presId="urn:microsoft.com/office/officeart/2005/8/layout/orgChart1"/>
    <dgm:cxn modelId="{FCBC5316-8439-482A-88BC-FC0D106AB952}" type="presParOf" srcId="{27389A98-93E9-49A8-B0A4-5741013EDB82}" destId="{3205D04D-0FBC-4F4E-A101-7C3057275F11}" srcOrd="0" destOrd="0" presId="urn:microsoft.com/office/officeart/2005/8/layout/orgChart1"/>
    <dgm:cxn modelId="{1D59BF1F-ABC5-48D6-96B7-A6CA0B61F61B}" type="presParOf" srcId="{27389A98-93E9-49A8-B0A4-5741013EDB82}" destId="{9BB38D35-9BAC-4113-8FE4-56F0F24D56EB}" srcOrd="1" destOrd="0" presId="urn:microsoft.com/office/officeart/2005/8/layout/orgChart1"/>
    <dgm:cxn modelId="{36F93303-028C-488A-99A6-0CF4AA870BE0}" type="presParOf" srcId="{45DE8953-49FD-49C5-B0DB-57A2ADABBF27}" destId="{9CF5BF3E-19EE-405C-8BFA-D7F1CD5C392D}" srcOrd="1" destOrd="0" presId="urn:microsoft.com/office/officeart/2005/8/layout/orgChart1"/>
    <dgm:cxn modelId="{229A45B3-94A3-4B4C-8E1A-51CC66072F3B}" type="presParOf" srcId="{45DE8953-49FD-49C5-B0DB-57A2ADABBF27}" destId="{4C0FD5C9-EC8D-4743-8401-819370737D69}" srcOrd="2" destOrd="0" presId="urn:microsoft.com/office/officeart/2005/8/layout/orgChart1"/>
    <dgm:cxn modelId="{5135CF48-32AE-4C10-A5E2-5E6CD3922EEB}" type="presParOf" srcId="{23F82C13-9001-4341-B1EA-B3522AE22A0C}" destId="{CFA81EFD-B750-4645-922E-609FF83EA4A3}" srcOrd="4" destOrd="0" presId="urn:microsoft.com/office/officeart/2005/8/layout/orgChart1"/>
    <dgm:cxn modelId="{ED6D0AAB-7BC8-4A8F-B9B2-DF2028A26A0F}" type="presParOf" srcId="{23F82C13-9001-4341-B1EA-B3522AE22A0C}" destId="{8485490E-AD99-44F8-813B-ADB7491EA069}" srcOrd="5" destOrd="0" presId="urn:microsoft.com/office/officeart/2005/8/layout/orgChart1"/>
    <dgm:cxn modelId="{03A1B59F-12BB-46E2-A052-C28DBABEDC31}" type="presParOf" srcId="{8485490E-AD99-44F8-813B-ADB7491EA069}" destId="{20343D41-8B41-48DF-BD65-273FF3855C02}" srcOrd="0" destOrd="0" presId="urn:microsoft.com/office/officeart/2005/8/layout/orgChart1"/>
    <dgm:cxn modelId="{7F88ACB0-4AEF-498E-B2E7-BF26302C061F}" type="presParOf" srcId="{20343D41-8B41-48DF-BD65-273FF3855C02}" destId="{B24DBBF6-B1D8-4C92-8FD4-EC9B33F18FBD}" srcOrd="0" destOrd="0" presId="urn:microsoft.com/office/officeart/2005/8/layout/orgChart1"/>
    <dgm:cxn modelId="{2BA4F019-124E-4E6A-89E7-15D3E542D823}" type="presParOf" srcId="{20343D41-8B41-48DF-BD65-273FF3855C02}" destId="{7ED0220A-FE3D-43BC-8172-55BFB39F0E73}" srcOrd="1" destOrd="0" presId="urn:microsoft.com/office/officeart/2005/8/layout/orgChart1"/>
    <dgm:cxn modelId="{023516D9-4520-4CAF-834B-070583517ACE}" type="presParOf" srcId="{8485490E-AD99-44F8-813B-ADB7491EA069}" destId="{72551E18-CB76-4D0E-A4E8-338447CF8233}" srcOrd="1" destOrd="0" presId="urn:microsoft.com/office/officeart/2005/8/layout/orgChart1"/>
    <dgm:cxn modelId="{C13A2B0B-3639-469D-A197-CD912A59C5CF}" type="presParOf" srcId="{8485490E-AD99-44F8-813B-ADB7491EA069}" destId="{D8FF249D-F3D4-4DE2-BD73-DBA4BB68E00F}" srcOrd="2" destOrd="0" presId="urn:microsoft.com/office/officeart/2005/8/layout/orgChart1"/>
    <dgm:cxn modelId="{C173B7B2-BC9B-4866-854B-A4A717D6B648}" type="presParOf" srcId="{23F82C13-9001-4341-B1EA-B3522AE22A0C}" destId="{3CDF3512-7810-4455-8078-D5B0ABAEFBCC}" srcOrd="6" destOrd="0" presId="urn:microsoft.com/office/officeart/2005/8/layout/orgChart1"/>
    <dgm:cxn modelId="{4E8FB2F6-1616-4E35-AB47-FFF36C5D4CD7}" type="presParOf" srcId="{23F82C13-9001-4341-B1EA-B3522AE22A0C}" destId="{1E181ECD-677A-4462-A471-1552BF4B9E9F}" srcOrd="7" destOrd="0" presId="urn:microsoft.com/office/officeart/2005/8/layout/orgChart1"/>
    <dgm:cxn modelId="{D5BCC819-8D4F-42AA-9C93-4F4AB3C36072}" type="presParOf" srcId="{1E181ECD-677A-4462-A471-1552BF4B9E9F}" destId="{728692EF-F5F5-43BD-A802-2801EC6E1D38}" srcOrd="0" destOrd="0" presId="urn:microsoft.com/office/officeart/2005/8/layout/orgChart1"/>
    <dgm:cxn modelId="{5D91ACEF-2093-468F-BF41-A3349C15F911}" type="presParOf" srcId="{728692EF-F5F5-43BD-A802-2801EC6E1D38}" destId="{9A56FE6A-D7F6-45A0-9969-E54A2830B15E}" srcOrd="0" destOrd="0" presId="urn:microsoft.com/office/officeart/2005/8/layout/orgChart1"/>
    <dgm:cxn modelId="{E10E8B2E-7DDD-4920-97ED-7D1D06110375}" type="presParOf" srcId="{728692EF-F5F5-43BD-A802-2801EC6E1D38}" destId="{76571D79-434B-46AE-A252-31F5ABA2FC67}" srcOrd="1" destOrd="0" presId="urn:microsoft.com/office/officeart/2005/8/layout/orgChart1"/>
    <dgm:cxn modelId="{74F7928E-019E-487A-AA1F-4CA8E2AE3252}" type="presParOf" srcId="{1E181ECD-677A-4462-A471-1552BF4B9E9F}" destId="{68BABF3B-DDB9-45C7-8506-766B2880B9E4}" srcOrd="1" destOrd="0" presId="urn:microsoft.com/office/officeart/2005/8/layout/orgChart1"/>
    <dgm:cxn modelId="{2C42D7CF-0E37-47B7-A884-A8F941CC84B0}" type="presParOf" srcId="{1E181ECD-677A-4462-A471-1552BF4B9E9F}" destId="{9CEF4150-471D-458B-94B0-9D50A2AEC34D}" srcOrd="2" destOrd="0" presId="urn:microsoft.com/office/officeart/2005/8/layout/orgChart1"/>
    <dgm:cxn modelId="{E56864A9-DBD7-4515-AC0A-8A112095075C}" type="presParOf" srcId="{23F82C13-9001-4341-B1EA-B3522AE22A0C}" destId="{A6D4752B-8CDE-445F-A1B1-61992DDDA1F9}" srcOrd="8" destOrd="0" presId="urn:microsoft.com/office/officeart/2005/8/layout/orgChart1"/>
    <dgm:cxn modelId="{57B88415-3896-4FBC-A2BA-3E92088FF5D0}" type="presParOf" srcId="{23F82C13-9001-4341-B1EA-B3522AE22A0C}" destId="{E221CBE2-4410-42E5-A27A-D6B328C57021}" srcOrd="9" destOrd="0" presId="urn:microsoft.com/office/officeart/2005/8/layout/orgChart1"/>
    <dgm:cxn modelId="{C0AE89D8-27BE-4EA1-8957-64B5F79358AB}" type="presParOf" srcId="{E221CBE2-4410-42E5-A27A-D6B328C57021}" destId="{A299FE0C-AEB9-4E83-8D42-BED0F1D38229}" srcOrd="0" destOrd="0" presId="urn:microsoft.com/office/officeart/2005/8/layout/orgChart1"/>
    <dgm:cxn modelId="{6FF1C6EC-C140-4CB0-AEFA-DCCEAA0F1E86}" type="presParOf" srcId="{A299FE0C-AEB9-4E83-8D42-BED0F1D38229}" destId="{003D4680-8F07-4B6E-A8C2-9FF9D60D2C2D}" srcOrd="0" destOrd="0" presId="urn:microsoft.com/office/officeart/2005/8/layout/orgChart1"/>
    <dgm:cxn modelId="{7E20FB9C-177A-4A79-805C-1D1650D23A52}" type="presParOf" srcId="{A299FE0C-AEB9-4E83-8D42-BED0F1D38229}" destId="{425405C6-3E0B-4B82-AE9B-650E238984AF}" srcOrd="1" destOrd="0" presId="urn:microsoft.com/office/officeart/2005/8/layout/orgChart1"/>
    <dgm:cxn modelId="{94F89C3B-82DE-48F4-B57D-1B13A5A8338B}" type="presParOf" srcId="{E221CBE2-4410-42E5-A27A-D6B328C57021}" destId="{A3280A46-79E2-4A85-A063-1A98F44CB740}" srcOrd="1" destOrd="0" presId="urn:microsoft.com/office/officeart/2005/8/layout/orgChart1"/>
    <dgm:cxn modelId="{BAABFFE0-3294-45A8-B2DB-64760D48F12E}" type="presParOf" srcId="{E221CBE2-4410-42E5-A27A-D6B328C57021}" destId="{9B1B2A4D-79D5-4F91-B787-DC5ECBADD020}" srcOrd="2" destOrd="0" presId="urn:microsoft.com/office/officeart/2005/8/layout/orgChart1"/>
    <dgm:cxn modelId="{C6A6666B-EBEB-4895-B66F-A380C5BE983C}" type="presParOf" srcId="{45272991-5531-4D35-9887-098FFA442EE5}" destId="{F90F2E94-376E-4299-B213-B670AC5689BB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9E7CD9E7-368B-47CE-AB04-715BDDFB5FFB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A383CB6-D9C2-4771-A953-8062E8B40C45}">
      <dgm:prSet phldrT="[Text]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US" dirty="0" smtClean="0"/>
            <a:t>CWS Strategy</a:t>
          </a:r>
          <a:endParaRPr lang="en-US" dirty="0"/>
        </a:p>
      </dgm:t>
    </dgm:pt>
    <dgm:pt modelId="{CFEA0A2A-4B52-42AA-8278-A9476B243916}" type="parTrans" cxnId="{F46DCCD3-2833-4EE3-8AEC-97CBAAA17DC2}">
      <dgm:prSet/>
      <dgm:spPr/>
      <dgm:t>
        <a:bodyPr/>
        <a:lstStyle/>
        <a:p>
          <a:endParaRPr lang="en-US"/>
        </a:p>
      </dgm:t>
    </dgm:pt>
    <dgm:pt modelId="{4867E814-C383-460D-ABA2-84737F59D76B}" type="sibTrans" cxnId="{F46DCCD3-2833-4EE3-8AEC-97CBAAA17DC2}">
      <dgm:prSet/>
      <dgm:spPr/>
      <dgm:t>
        <a:bodyPr/>
        <a:lstStyle/>
        <a:p>
          <a:endParaRPr lang="en-US"/>
        </a:p>
      </dgm:t>
    </dgm:pt>
    <dgm:pt modelId="{147BBE68-037C-4FF0-911F-F6E3E7F112FA}">
      <dgm:prSet phldrT="[Text]"/>
      <dgm:spPr>
        <a:solidFill>
          <a:schemeClr val="bg2">
            <a:lumMod val="50000"/>
          </a:schemeClr>
        </a:solidFill>
      </dgm:spPr>
      <dgm:t>
        <a:bodyPr/>
        <a:lstStyle/>
        <a:p>
          <a:r>
            <a:rPr lang="en-US" dirty="0" smtClean="0"/>
            <a:t>Measurement Team</a:t>
          </a:r>
          <a:endParaRPr lang="en-US" dirty="0"/>
        </a:p>
      </dgm:t>
    </dgm:pt>
    <dgm:pt modelId="{E1612D2B-5584-412B-8845-35A62E6D452A}" type="parTrans" cxnId="{3ADB6CC2-BAE2-455C-A1DE-520E0501EFA5}">
      <dgm:prSet/>
      <dgm:spPr/>
      <dgm:t>
        <a:bodyPr/>
        <a:lstStyle/>
        <a:p>
          <a:endParaRPr lang="en-US"/>
        </a:p>
      </dgm:t>
    </dgm:pt>
    <dgm:pt modelId="{1499AAC0-C1F5-4AF0-B073-2F98B3AB2E29}" type="sibTrans" cxnId="{3ADB6CC2-BAE2-455C-A1DE-520E0501EFA5}">
      <dgm:prSet/>
      <dgm:spPr/>
      <dgm:t>
        <a:bodyPr/>
        <a:lstStyle/>
        <a:p>
          <a:endParaRPr lang="en-US"/>
        </a:p>
      </dgm:t>
    </dgm:pt>
    <dgm:pt modelId="{E5F93F66-5B96-4712-A381-FC3583827CC5}">
      <dgm:prSet phldrT="[Text]"/>
      <dgm:spPr>
        <a:solidFill>
          <a:schemeClr val="bg2">
            <a:lumMod val="50000"/>
          </a:schemeClr>
        </a:solidFill>
      </dgm:spPr>
      <dgm:t>
        <a:bodyPr/>
        <a:lstStyle/>
        <a:p>
          <a:r>
            <a:rPr lang="en-US" dirty="0" smtClean="0"/>
            <a:t>Operations Focus Team</a:t>
          </a:r>
          <a:endParaRPr lang="en-US" dirty="0"/>
        </a:p>
      </dgm:t>
    </dgm:pt>
    <dgm:pt modelId="{4139C796-A209-4683-B59E-DB70F5D54F04}" type="parTrans" cxnId="{BD549880-11C3-4012-86A7-3794DB0F47E3}">
      <dgm:prSet/>
      <dgm:spPr/>
      <dgm:t>
        <a:bodyPr/>
        <a:lstStyle/>
        <a:p>
          <a:endParaRPr lang="en-US"/>
        </a:p>
      </dgm:t>
    </dgm:pt>
    <dgm:pt modelId="{AFB77BDD-8329-4AA6-9DC2-75520E181A5C}" type="sibTrans" cxnId="{BD549880-11C3-4012-86A7-3794DB0F47E3}">
      <dgm:prSet/>
      <dgm:spPr/>
      <dgm:t>
        <a:bodyPr/>
        <a:lstStyle/>
        <a:p>
          <a:endParaRPr lang="en-US"/>
        </a:p>
      </dgm:t>
    </dgm:pt>
    <dgm:pt modelId="{D171FB3B-4636-4C03-B926-DF9EF83AA99F}">
      <dgm:prSet phldrT="[Text]"/>
      <dgm:spPr/>
      <dgm:t>
        <a:bodyPr/>
        <a:lstStyle/>
        <a:p>
          <a:r>
            <a:rPr lang="en-US" dirty="0" smtClean="0"/>
            <a:t>Leadership Results</a:t>
          </a:r>
          <a:endParaRPr lang="en-US" dirty="0"/>
        </a:p>
      </dgm:t>
    </dgm:pt>
    <dgm:pt modelId="{368B7617-406D-4A31-848C-2A6186B46B9B}" type="parTrans" cxnId="{49EF41D8-D931-45CD-90CF-C39FE9699E3A}">
      <dgm:prSet/>
      <dgm:spPr/>
      <dgm:t>
        <a:bodyPr/>
        <a:lstStyle/>
        <a:p>
          <a:endParaRPr lang="en-US"/>
        </a:p>
      </dgm:t>
    </dgm:pt>
    <dgm:pt modelId="{64745A3B-06E6-4897-B1AF-B79AE3ED702E}" type="sibTrans" cxnId="{49EF41D8-D931-45CD-90CF-C39FE9699E3A}">
      <dgm:prSet/>
      <dgm:spPr/>
      <dgm:t>
        <a:bodyPr/>
        <a:lstStyle/>
        <a:p>
          <a:endParaRPr lang="en-US"/>
        </a:p>
      </dgm:t>
    </dgm:pt>
    <dgm:pt modelId="{75A8AB81-72EA-44A2-9D95-751A4F4A20D5}">
      <dgm:prSet phldrT="[Text]"/>
      <dgm:spPr>
        <a:solidFill>
          <a:schemeClr val="bg2">
            <a:lumMod val="50000"/>
          </a:schemeClr>
        </a:solidFill>
      </dgm:spPr>
      <dgm:t>
        <a:bodyPr/>
        <a:lstStyle/>
        <a:p>
          <a:r>
            <a:rPr lang="en-US" dirty="0" smtClean="0"/>
            <a:t>Customer Focus Team</a:t>
          </a:r>
          <a:endParaRPr lang="en-US" dirty="0"/>
        </a:p>
      </dgm:t>
    </dgm:pt>
    <dgm:pt modelId="{4CDD3D08-852E-491B-838F-C3F962ED839E}" type="parTrans" cxnId="{34F28C44-3A34-4455-9648-F256ECC08494}">
      <dgm:prSet/>
      <dgm:spPr/>
      <dgm:t>
        <a:bodyPr/>
        <a:lstStyle/>
        <a:p>
          <a:endParaRPr lang="en-US"/>
        </a:p>
      </dgm:t>
    </dgm:pt>
    <dgm:pt modelId="{7DEB7F91-F25F-4869-91FC-D8C11021776B}" type="sibTrans" cxnId="{34F28C44-3A34-4455-9648-F256ECC08494}">
      <dgm:prSet/>
      <dgm:spPr/>
      <dgm:t>
        <a:bodyPr/>
        <a:lstStyle/>
        <a:p>
          <a:endParaRPr lang="en-US"/>
        </a:p>
      </dgm:t>
    </dgm:pt>
    <dgm:pt modelId="{58D94F39-ED70-4434-906D-CDF6F0A69F79}">
      <dgm:prSet phldrT="[Text]"/>
      <dgm:spPr>
        <a:solidFill>
          <a:schemeClr val="bg2">
            <a:lumMod val="50000"/>
          </a:schemeClr>
        </a:solidFill>
      </dgm:spPr>
      <dgm:t>
        <a:bodyPr/>
        <a:lstStyle/>
        <a:p>
          <a:r>
            <a:rPr lang="en-US" dirty="0" smtClean="0"/>
            <a:t>Workforce Focus Team</a:t>
          </a:r>
          <a:endParaRPr lang="en-US" dirty="0"/>
        </a:p>
      </dgm:t>
    </dgm:pt>
    <dgm:pt modelId="{9F4F7AA0-CAEA-4153-BA52-2A102AD4B1C4}" type="parTrans" cxnId="{6A4F4D1F-75E5-4023-BB90-D80739EF5858}">
      <dgm:prSet/>
      <dgm:spPr/>
      <dgm:t>
        <a:bodyPr/>
        <a:lstStyle/>
        <a:p>
          <a:endParaRPr lang="en-US"/>
        </a:p>
      </dgm:t>
    </dgm:pt>
    <dgm:pt modelId="{C67F2F69-B6A3-46F5-B761-45FA4E8C664E}" type="sibTrans" cxnId="{6A4F4D1F-75E5-4023-BB90-D80739EF5858}">
      <dgm:prSet/>
      <dgm:spPr/>
      <dgm:t>
        <a:bodyPr/>
        <a:lstStyle/>
        <a:p>
          <a:endParaRPr lang="en-US"/>
        </a:p>
      </dgm:t>
    </dgm:pt>
    <dgm:pt modelId="{02CE9108-42FC-4913-ACDD-08174974F283}">
      <dgm:prSet phldrT="[Text]"/>
      <dgm:spPr>
        <a:solidFill>
          <a:schemeClr val="bg2">
            <a:lumMod val="50000"/>
          </a:schemeClr>
        </a:solidFill>
      </dgm:spPr>
      <dgm:t>
        <a:bodyPr/>
        <a:lstStyle/>
        <a:p>
          <a:r>
            <a:rPr lang="en-US" dirty="0" smtClean="0"/>
            <a:t>Leadership Team</a:t>
          </a:r>
          <a:endParaRPr lang="en-US" dirty="0"/>
        </a:p>
      </dgm:t>
    </dgm:pt>
    <dgm:pt modelId="{CB23432C-A7EF-4CB8-BCC3-7371D4CC8B01}" type="parTrans" cxnId="{14877383-2FA6-4487-B7F6-AEB29058874B}">
      <dgm:prSet/>
      <dgm:spPr/>
      <dgm:t>
        <a:bodyPr/>
        <a:lstStyle/>
        <a:p>
          <a:endParaRPr lang="en-US"/>
        </a:p>
      </dgm:t>
    </dgm:pt>
    <dgm:pt modelId="{51105C78-A324-4617-8AC5-16449E6ECC1E}" type="sibTrans" cxnId="{14877383-2FA6-4487-B7F6-AEB29058874B}">
      <dgm:prSet/>
      <dgm:spPr/>
      <dgm:t>
        <a:bodyPr/>
        <a:lstStyle/>
        <a:p>
          <a:endParaRPr lang="en-US"/>
        </a:p>
      </dgm:t>
    </dgm:pt>
    <dgm:pt modelId="{B74D5BC6-27A9-4C1D-9302-62AF55661170}">
      <dgm:prSet phldrT="[Text]"/>
      <dgm:spPr/>
      <dgm:t>
        <a:bodyPr/>
        <a:lstStyle/>
        <a:p>
          <a:r>
            <a:rPr lang="en-US" smtClean="0"/>
            <a:t>Financial </a:t>
          </a:r>
          <a:r>
            <a:rPr lang="en-US" dirty="0" smtClean="0"/>
            <a:t>&amp; Market Results</a:t>
          </a:r>
          <a:endParaRPr lang="en-US" dirty="0"/>
        </a:p>
      </dgm:t>
    </dgm:pt>
    <dgm:pt modelId="{F8DFCC72-2BE3-41E9-8D07-E49B592CD97B}" type="parTrans" cxnId="{AEB8E808-C21F-4A9D-ADDD-51F00BD1035E}">
      <dgm:prSet/>
      <dgm:spPr/>
      <dgm:t>
        <a:bodyPr/>
        <a:lstStyle/>
        <a:p>
          <a:endParaRPr lang="en-US"/>
        </a:p>
      </dgm:t>
    </dgm:pt>
    <dgm:pt modelId="{B960D231-081B-4E68-BDA3-4017B2039219}" type="sibTrans" cxnId="{AEB8E808-C21F-4A9D-ADDD-51F00BD1035E}">
      <dgm:prSet/>
      <dgm:spPr/>
      <dgm:t>
        <a:bodyPr/>
        <a:lstStyle/>
        <a:p>
          <a:endParaRPr lang="en-US"/>
        </a:p>
      </dgm:t>
    </dgm:pt>
    <dgm:pt modelId="{02A646BE-2610-459D-B634-856E1C8A6D04}">
      <dgm:prSet phldrT="[Text]"/>
      <dgm:spPr/>
      <dgm:t>
        <a:bodyPr/>
        <a:lstStyle/>
        <a:p>
          <a:r>
            <a:rPr lang="en-US" smtClean="0"/>
            <a:t>Customer </a:t>
          </a:r>
          <a:r>
            <a:rPr lang="en-US" dirty="0" smtClean="0"/>
            <a:t>Focused Results</a:t>
          </a:r>
          <a:endParaRPr lang="en-US" dirty="0"/>
        </a:p>
      </dgm:t>
    </dgm:pt>
    <dgm:pt modelId="{744B89BD-4F03-4C14-BC59-11D1E82A0F87}" type="parTrans" cxnId="{6E434907-D21E-41DE-9822-96FFAC029C17}">
      <dgm:prSet/>
      <dgm:spPr/>
      <dgm:t>
        <a:bodyPr/>
        <a:lstStyle/>
        <a:p>
          <a:endParaRPr lang="en-US"/>
        </a:p>
      </dgm:t>
    </dgm:pt>
    <dgm:pt modelId="{585BB54D-2ADF-476D-8012-1D11D51DD475}" type="sibTrans" cxnId="{6E434907-D21E-41DE-9822-96FFAC029C17}">
      <dgm:prSet/>
      <dgm:spPr/>
      <dgm:t>
        <a:bodyPr/>
        <a:lstStyle/>
        <a:p>
          <a:endParaRPr lang="en-US"/>
        </a:p>
      </dgm:t>
    </dgm:pt>
    <dgm:pt modelId="{69DA28AA-A175-4287-8508-972053979527}">
      <dgm:prSet phldrT="[Text]"/>
      <dgm:spPr/>
      <dgm:t>
        <a:bodyPr/>
        <a:lstStyle/>
        <a:p>
          <a:r>
            <a:rPr lang="en-US" smtClean="0"/>
            <a:t>Workforce </a:t>
          </a:r>
          <a:r>
            <a:rPr lang="en-US" dirty="0" smtClean="0"/>
            <a:t>Focused Results</a:t>
          </a:r>
          <a:endParaRPr lang="en-US" dirty="0"/>
        </a:p>
      </dgm:t>
    </dgm:pt>
    <dgm:pt modelId="{D1872B8F-760C-440A-AA34-9AD35CBBFF64}" type="parTrans" cxnId="{E2144B7C-8082-4BDE-AE51-52BEC0A54F13}">
      <dgm:prSet/>
      <dgm:spPr/>
      <dgm:t>
        <a:bodyPr/>
        <a:lstStyle/>
        <a:p>
          <a:endParaRPr lang="en-US"/>
        </a:p>
      </dgm:t>
    </dgm:pt>
    <dgm:pt modelId="{7668A324-CCC5-4B02-92A5-64FE4ACF3871}" type="sibTrans" cxnId="{E2144B7C-8082-4BDE-AE51-52BEC0A54F13}">
      <dgm:prSet/>
      <dgm:spPr/>
      <dgm:t>
        <a:bodyPr/>
        <a:lstStyle/>
        <a:p>
          <a:endParaRPr lang="en-US"/>
        </a:p>
      </dgm:t>
    </dgm:pt>
    <dgm:pt modelId="{F3706581-9B30-474F-95AA-6D7E2415525F}">
      <dgm:prSet phldrT="[Text]"/>
      <dgm:spPr/>
      <dgm:t>
        <a:bodyPr/>
        <a:lstStyle/>
        <a:p>
          <a:r>
            <a:rPr lang="en-US" smtClean="0"/>
            <a:t>Product </a:t>
          </a:r>
          <a:r>
            <a:rPr lang="en-US" dirty="0" smtClean="0"/>
            <a:t>&amp; Process Results</a:t>
          </a:r>
          <a:endParaRPr lang="en-US" dirty="0"/>
        </a:p>
      </dgm:t>
    </dgm:pt>
    <dgm:pt modelId="{6400019D-5263-47DD-8D2F-D9E1B4E39766}" type="parTrans" cxnId="{C82B05B7-67A2-4270-8DED-64C9432DD71C}">
      <dgm:prSet/>
      <dgm:spPr/>
      <dgm:t>
        <a:bodyPr/>
        <a:lstStyle/>
        <a:p>
          <a:endParaRPr lang="en-US"/>
        </a:p>
      </dgm:t>
    </dgm:pt>
    <dgm:pt modelId="{1E2FF175-3C0A-40C0-B96F-0FAE6B76D296}" type="sibTrans" cxnId="{C82B05B7-67A2-4270-8DED-64C9432DD71C}">
      <dgm:prSet/>
      <dgm:spPr/>
      <dgm:t>
        <a:bodyPr/>
        <a:lstStyle/>
        <a:p>
          <a:endParaRPr lang="en-US"/>
        </a:p>
      </dgm:t>
    </dgm:pt>
    <dgm:pt modelId="{811416F7-0993-4B93-9109-2983DF9839A1}" type="pres">
      <dgm:prSet presAssocID="{9E7CD9E7-368B-47CE-AB04-715BDDFB5FFB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45272991-5531-4D35-9887-098FFA442EE5}" type="pres">
      <dgm:prSet presAssocID="{3A383CB6-D9C2-4771-A953-8062E8B40C45}" presName="hierRoot1" presStyleCnt="0">
        <dgm:presLayoutVars>
          <dgm:hierBranch val="init"/>
        </dgm:presLayoutVars>
      </dgm:prSet>
      <dgm:spPr/>
    </dgm:pt>
    <dgm:pt modelId="{B99C1671-4F0C-4F13-9846-B3D826E0B57A}" type="pres">
      <dgm:prSet presAssocID="{3A383CB6-D9C2-4771-A953-8062E8B40C45}" presName="rootComposite1" presStyleCnt="0"/>
      <dgm:spPr/>
    </dgm:pt>
    <dgm:pt modelId="{80079649-4B94-4A2E-AB83-7E50B44E6F65}" type="pres">
      <dgm:prSet presAssocID="{3A383CB6-D9C2-4771-A953-8062E8B40C45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8E64D81-2F99-40C7-A647-AF1458B900AA}" type="pres">
      <dgm:prSet presAssocID="{3A383CB6-D9C2-4771-A953-8062E8B40C45}" presName="rootConnector1" presStyleLbl="node1" presStyleIdx="0" presStyleCnt="0"/>
      <dgm:spPr/>
      <dgm:t>
        <a:bodyPr/>
        <a:lstStyle/>
        <a:p>
          <a:endParaRPr lang="en-US"/>
        </a:p>
      </dgm:t>
    </dgm:pt>
    <dgm:pt modelId="{23F82C13-9001-4341-B1EA-B3522AE22A0C}" type="pres">
      <dgm:prSet presAssocID="{3A383CB6-D9C2-4771-A953-8062E8B40C45}" presName="hierChild2" presStyleCnt="0"/>
      <dgm:spPr/>
    </dgm:pt>
    <dgm:pt modelId="{DF0989FF-E395-4810-8889-3DDE344B4EC7}" type="pres">
      <dgm:prSet presAssocID="{CB23432C-A7EF-4CB8-BCC3-7371D4CC8B01}" presName="Name37" presStyleLbl="parChTrans1D2" presStyleIdx="0" presStyleCnt="5"/>
      <dgm:spPr/>
      <dgm:t>
        <a:bodyPr/>
        <a:lstStyle/>
        <a:p>
          <a:endParaRPr lang="en-US"/>
        </a:p>
      </dgm:t>
    </dgm:pt>
    <dgm:pt modelId="{390A79D1-98BA-4233-B37E-01BC3C80BD67}" type="pres">
      <dgm:prSet presAssocID="{02CE9108-42FC-4913-ACDD-08174974F283}" presName="hierRoot2" presStyleCnt="0">
        <dgm:presLayoutVars>
          <dgm:hierBranch val="init"/>
        </dgm:presLayoutVars>
      </dgm:prSet>
      <dgm:spPr/>
    </dgm:pt>
    <dgm:pt modelId="{0C82503D-13BA-473B-BF38-8C76931A9F09}" type="pres">
      <dgm:prSet presAssocID="{02CE9108-42FC-4913-ACDD-08174974F283}" presName="rootComposite" presStyleCnt="0"/>
      <dgm:spPr/>
    </dgm:pt>
    <dgm:pt modelId="{52E8771C-AD28-4E63-A3C0-99C9862EDADC}" type="pres">
      <dgm:prSet presAssocID="{02CE9108-42FC-4913-ACDD-08174974F283}" presName="rootText" presStyleLbl="node2" presStyleIdx="0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5DBA0F2-B59C-4F06-831D-04482F1EBFE7}" type="pres">
      <dgm:prSet presAssocID="{02CE9108-42FC-4913-ACDD-08174974F283}" presName="rootConnector" presStyleLbl="node2" presStyleIdx="0" presStyleCnt="5"/>
      <dgm:spPr/>
      <dgm:t>
        <a:bodyPr/>
        <a:lstStyle/>
        <a:p>
          <a:endParaRPr lang="en-US"/>
        </a:p>
      </dgm:t>
    </dgm:pt>
    <dgm:pt modelId="{5C6E95A3-ECEC-4A14-9667-FF71C31E893D}" type="pres">
      <dgm:prSet presAssocID="{02CE9108-42FC-4913-ACDD-08174974F283}" presName="hierChild4" presStyleCnt="0"/>
      <dgm:spPr/>
    </dgm:pt>
    <dgm:pt modelId="{26EE0A8C-06EB-4282-8438-9F6861711BB8}" type="pres">
      <dgm:prSet presAssocID="{368B7617-406D-4A31-848C-2A6186B46B9B}" presName="Name37" presStyleLbl="parChTrans1D3" presStyleIdx="0" presStyleCnt="5"/>
      <dgm:spPr/>
      <dgm:t>
        <a:bodyPr/>
        <a:lstStyle/>
        <a:p>
          <a:endParaRPr lang="en-US"/>
        </a:p>
      </dgm:t>
    </dgm:pt>
    <dgm:pt modelId="{0195C055-B94D-4BA5-8D6F-D7255469C62E}" type="pres">
      <dgm:prSet presAssocID="{D171FB3B-4636-4C03-B926-DF9EF83AA99F}" presName="hierRoot2" presStyleCnt="0">
        <dgm:presLayoutVars>
          <dgm:hierBranch val="init"/>
        </dgm:presLayoutVars>
      </dgm:prSet>
      <dgm:spPr/>
    </dgm:pt>
    <dgm:pt modelId="{D0A4E2A3-AF41-49B6-83FE-8010E41DF0D4}" type="pres">
      <dgm:prSet presAssocID="{D171FB3B-4636-4C03-B926-DF9EF83AA99F}" presName="rootComposite" presStyleCnt="0"/>
      <dgm:spPr/>
    </dgm:pt>
    <dgm:pt modelId="{5E41B2AD-19F9-45D5-9F09-8CCABC1765B8}" type="pres">
      <dgm:prSet presAssocID="{D171FB3B-4636-4C03-B926-DF9EF83AA99F}" presName="rootText" presStyleLbl="node3" presStyleIdx="0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E1F2534-6F0A-415C-9001-2B727C7001DA}" type="pres">
      <dgm:prSet presAssocID="{D171FB3B-4636-4C03-B926-DF9EF83AA99F}" presName="rootConnector" presStyleLbl="node3" presStyleIdx="0" presStyleCnt="5"/>
      <dgm:spPr/>
      <dgm:t>
        <a:bodyPr/>
        <a:lstStyle/>
        <a:p>
          <a:endParaRPr lang="en-US"/>
        </a:p>
      </dgm:t>
    </dgm:pt>
    <dgm:pt modelId="{F2D1F122-1097-414D-9FEC-C44DCF973197}" type="pres">
      <dgm:prSet presAssocID="{D171FB3B-4636-4C03-B926-DF9EF83AA99F}" presName="hierChild4" presStyleCnt="0"/>
      <dgm:spPr/>
    </dgm:pt>
    <dgm:pt modelId="{50FB2B56-0232-41B1-A291-B8C92CC03F23}" type="pres">
      <dgm:prSet presAssocID="{D171FB3B-4636-4C03-B926-DF9EF83AA99F}" presName="hierChild5" presStyleCnt="0"/>
      <dgm:spPr/>
    </dgm:pt>
    <dgm:pt modelId="{4B4ADE33-2D76-400A-8F9F-FA5743A1F595}" type="pres">
      <dgm:prSet presAssocID="{02CE9108-42FC-4913-ACDD-08174974F283}" presName="hierChild5" presStyleCnt="0"/>
      <dgm:spPr/>
    </dgm:pt>
    <dgm:pt modelId="{4DD30AAA-ECFC-4C78-B601-E69ECE8C1F2A}" type="pres">
      <dgm:prSet presAssocID="{E1612D2B-5584-412B-8845-35A62E6D452A}" presName="Name37" presStyleLbl="parChTrans1D2" presStyleIdx="1" presStyleCnt="5"/>
      <dgm:spPr/>
      <dgm:t>
        <a:bodyPr/>
        <a:lstStyle/>
        <a:p>
          <a:endParaRPr lang="en-US"/>
        </a:p>
      </dgm:t>
    </dgm:pt>
    <dgm:pt modelId="{45DE8953-49FD-49C5-B0DB-57A2ADABBF27}" type="pres">
      <dgm:prSet presAssocID="{147BBE68-037C-4FF0-911F-F6E3E7F112FA}" presName="hierRoot2" presStyleCnt="0">
        <dgm:presLayoutVars>
          <dgm:hierBranch val="init"/>
        </dgm:presLayoutVars>
      </dgm:prSet>
      <dgm:spPr/>
    </dgm:pt>
    <dgm:pt modelId="{27389A98-93E9-49A8-B0A4-5741013EDB82}" type="pres">
      <dgm:prSet presAssocID="{147BBE68-037C-4FF0-911F-F6E3E7F112FA}" presName="rootComposite" presStyleCnt="0"/>
      <dgm:spPr/>
    </dgm:pt>
    <dgm:pt modelId="{3205D04D-0FBC-4F4E-A101-7C3057275F11}" type="pres">
      <dgm:prSet presAssocID="{147BBE68-037C-4FF0-911F-F6E3E7F112FA}" presName="rootText" presStyleLbl="node2" presStyleIdx="1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BB38D35-9BAC-4113-8FE4-56F0F24D56EB}" type="pres">
      <dgm:prSet presAssocID="{147BBE68-037C-4FF0-911F-F6E3E7F112FA}" presName="rootConnector" presStyleLbl="node2" presStyleIdx="1" presStyleCnt="5"/>
      <dgm:spPr/>
      <dgm:t>
        <a:bodyPr/>
        <a:lstStyle/>
        <a:p>
          <a:endParaRPr lang="en-US"/>
        </a:p>
      </dgm:t>
    </dgm:pt>
    <dgm:pt modelId="{9CF5BF3E-19EE-405C-8BFA-D7F1CD5C392D}" type="pres">
      <dgm:prSet presAssocID="{147BBE68-037C-4FF0-911F-F6E3E7F112FA}" presName="hierChild4" presStyleCnt="0"/>
      <dgm:spPr/>
    </dgm:pt>
    <dgm:pt modelId="{F73344EB-06A2-4CC5-B693-C70A7ABC7CFF}" type="pres">
      <dgm:prSet presAssocID="{F8DFCC72-2BE3-41E9-8D07-E49B592CD97B}" presName="Name37" presStyleLbl="parChTrans1D3" presStyleIdx="1" presStyleCnt="5"/>
      <dgm:spPr/>
      <dgm:t>
        <a:bodyPr/>
        <a:lstStyle/>
        <a:p>
          <a:endParaRPr lang="en-US"/>
        </a:p>
      </dgm:t>
    </dgm:pt>
    <dgm:pt modelId="{81FF7534-0639-41C3-975D-B4D02448A78C}" type="pres">
      <dgm:prSet presAssocID="{B74D5BC6-27A9-4C1D-9302-62AF55661170}" presName="hierRoot2" presStyleCnt="0">
        <dgm:presLayoutVars>
          <dgm:hierBranch val="init"/>
        </dgm:presLayoutVars>
      </dgm:prSet>
      <dgm:spPr/>
    </dgm:pt>
    <dgm:pt modelId="{D1EF2280-BC30-4E43-81E3-A64BDB0F3FF7}" type="pres">
      <dgm:prSet presAssocID="{B74D5BC6-27A9-4C1D-9302-62AF55661170}" presName="rootComposite" presStyleCnt="0"/>
      <dgm:spPr/>
    </dgm:pt>
    <dgm:pt modelId="{22D14736-8927-4B42-90D4-69C4C8783209}" type="pres">
      <dgm:prSet presAssocID="{B74D5BC6-27A9-4C1D-9302-62AF55661170}" presName="rootText" presStyleLbl="node3" presStyleIdx="1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C19EEC6-9B04-45AB-A710-C7C72E8C9795}" type="pres">
      <dgm:prSet presAssocID="{B74D5BC6-27A9-4C1D-9302-62AF55661170}" presName="rootConnector" presStyleLbl="node3" presStyleIdx="1" presStyleCnt="5"/>
      <dgm:spPr/>
      <dgm:t>
        <a:bodyPr/>
        <a:lstStyle/>
        <a:p>
          <a:endParaRPr lang="en-US"/>
        </a:p>
      </dgm:t>
    </dgm:pt>
    <dgm:pt modelId="{4F13CEAC-E026-41CD-86F4-D733719B99D1}" type="pres">
      <dgm:prSet presAssocID="{B74D5BC6-27A9-4C1D-9302-62AF55661170}" presName="hierChild4" presStyleCnt="0"/>
      <dgm:spPr/>
    </dgm:pt>
    <dgm:pt modelId="{EFF4B0FF-4DB7-4C90-AC49-1FFB11400832}" type="pres">
      <dgm:prSet presAssocID="{B74D5BC6-27A9-4C1D-9302-62AF55661170}" presName="hierChild5" presStyleCnt="0"/>
      <dgm:spPr/>
    </dgm:pt>
    <dgm:pt modelId="{4C0FD5C9-EC8D-4743-8401-819370737D69}" type="pres">
      <dgm:prSet presAssocID="{147BBE68-037C-4FF0-911F-F6E3E7F112FA}" presName="hierChild5" presStyleCnt="0"/>
      <dgm:spPr/>
    </dgm:pt>
    <dgm:pt modelId="{CFA81EFD-B750-4645-922E-609FF83EA4A3}" type="pres">
      <dgm:prSet presAssocID="{4CDD3D08-852E-491B-838F-C3F962ED839E}" presName="Name37" presStyleLbl="parChTrans1D2" presStyleIdx="2" presStyleCnt="5"/>
      <dgm:spPr/>
      <dgm:t>
        <a:bodyPr/>
        <a:lstStyle/>
        <a:p>
          <a:endParaRPr lang="en-US"/>
        </a:p>
      </dgm:t>
    </dgm:pt>
    <dgm:pt modelId="{8485490E-AD99-44F8-813B-ADB7491EA069}" type="pres">
      <dgm:prSet presAssocID="{75A8AB81-72EA-44A2-9D95-751A4F4A20D5}" presName="hierRoot2" presStyleCnt="0">
        <dgm:presLayoutVars>
          <dgm:hierBranch val="init"/>
        </dgm:presLayoutVars>
      </dgm:prSet>
      <dgm:spPr/>
    </dgm:pt>
    <dgm:pt modelId="{20343D41-8B41-48DF-BD65-273FF3855C02}" type="pres">
      <dgm:prSet presAssocID="{75A8AB81-72EA-44A2-9D95-751A4F4A20D5}" presName="rootComposite" presStyleCnt="0"/>
      <dgm:spPr/>
    </dgm:pt>
    <dgm:pt modelId="{B24DBBF6-B1D8-4C92-8FD4-EC9B33F18FBD}" type="pres">
      <dgm:prSet presAssocID="{75A8AB81-72EA-44A2-9D95-751A4F4A20D5}" presName="rootText" presStyleLbl="node2" presStyleIdx="2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ED0220A-FE3D-43BC-8172-55BFB39F0E73}" type="pres">
      <dgm:prSet presAssocID="{75A8AB81-72EA-44A2-9D95-751A4F4A20D5}" presName="rootConnector" presStyleLbl="node2" presStyleIdx="2" presStyleCnt="5"/>
      <dgm:spPr/>
      <dgm:t>
        <a:bodyPr/>
        <a:lstStyle/>
        <a:p>
          <a:endParaRPr lang="en-US"/>
        </a:p>
      </dgm:t>
    </dgm:pt>
    <dgm:pt modelId="{72551E18-CB76-4D0E-A4E8-338447CF8233}" type="pres">
      <dgm:prSet presAssocID="{75A8AB81-72EA-44A2-9D95-751A4F4A20D5}" presName="hierChild4" presStyleCnt="0"/>
      <dgm:spPr/>
    </dgm:pt>
    <dgm:pt modelId="{2F10F45C-FB3E-400D-B223-6D89E1081261}" type="pres">
      <dgm:prSet presAssocID="{744B89BD-4F03-4C14-BC59-11D1E82A0F87}" presName="Name37" presStyleLbl="parChTrans1D3" presStyleIdx="2" presStyleCnt="5"/>
      <dgm:spPr/>
      <dgm:t>
        <a:bodyPr/>
        <a:lstStyle/>
        <a:p>
          <a:endParaRPr lang="en-US"/>
        </a:p>
      </dgm:t>
    </dgm:pt>
    <dgm:pt modelId="{CA538F28-4245-4190-8E81-952DA9381B67}" type="pres">
      <dgm:prSet presAssocID="{02A646BE-2610-459D-B634-856E1C8A6D04}" presName="hierRoot2" presStyleCnt="0">
        <dgm:presLayoutVars>
          <dgm:hierBranch val="init"/>
        </dgm:presLayoutVars>
      </dgm:prSet>
      <dgm:spPr/>
    </dgm:pt>
    <dgm:pt modelId="{BDF6D620-112A-4343-84EF-4064881CD56C}" type="pres">
      <dgm:prSet presAssocID="{02A646BE-2610-459D-B634-856E1C8A6D04}" presName="rootComposite" presStyleCnt="0"/>
      <dgm:spPr/>
    </dgm:pt>
    <dgm:pt modelId="{487C5493-38FB-4E09-A199-9FD8B9F9A260}" type="pres">
      <dgm:prSet presAssocID="{02A646BE-2610-459D-B634-856E1C8A6D04}" presName="rootText" presStyleLbl="node3" presStyleIdx="2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BDCE3E8-DFBC-49D6-A16E-5457C3E5B695}" type="pres">
      <dgm:prSet presAssocID="{02A646BE-2610-459D-B634-856E1C8A6D04}" presName="rootConnector" presStyleLbl="node3" presStyleIdx="2" presStyleCnt="5"/>
      <dgm:spPr/>
      <dgm:t>
        <a:bodyPr/>
        <a:lstStyle/>
        <a:p>
          <a:endParaRPr lang="en-US"/>
        </a:p>
      </dgm:t>
    </dgm:pt>
    <dgm:pt modelId="{EBCC46C9-7533-4742-BEEB-221FF48A1CDD}" type="pres">
      <dgm:prSet presAssocID="{02A646BE-2610-459D-B634-856E1C8A6D04}" presName="hierChild4" presStyleCnt="0"/>
      <dgm:spPr/>
    </dgm:pt>
    <dgm:pt modelId="{10868EB7-81B1-4D8B-A5F4-0FDAFEB377EB}" type="pres">
      <dgm:prSet presAssocID="{02A646BE-2610-459D-B634-856E1C8A6D04}" presName="hierChild5" presStyleCnt="0"/>
      <dgm:spPr/>
    </dgm:pt>
    <dgm:pt modelId="{D8FF249D-F3D4-4DE2-BD73-DBA4BB68E00F}" type="pres">
      <dgm:prSet presAssocID="{75A8AB81-72EA-44A2-9D95-751A4F4A20D5}" presName="hierChild5" presStyleCnt="0"/>
      <dgm:spPr/>
    </dgm:pt>
    <dgm:pt modelId="{3CDF3512-7810-4455-8078-D5B0ABAEFBCC}" type="pres">
      <dgm:prSet presAssocID="{9F4F7AA0-CAEA-4153-BA52-2A102AD4B1C4}" presName="Name37" presStyleLbl="parChTrans1D2" presStyleIdx="3" presStyleCnt="5"/>
      <dgm:spPr/>
      <dgm:t>
        <a:bodyPr/>
        <a:lstStyle/>
        <a:p>
          <a:endParaRPr lang="en-US"/>
        </a:p>
      </dgm:t>
    </dgm:pt>
    <dgm:pt modelId="{1E181ECD-677A-4462-A471-1552BF4B9E9F}" type="pres">
      <dgm:prSet presAssocID="{58D94F39-ED70-4434-906D-CDF6F0A69F79}" presName="hierRoot2" presStyleCnt="0">
        <dgm:presLayoutVars>
          <dgm:hierBranch val="init"/>
        </dgm:presLayoutVars>
      </dgm:prSet>
      <dgm:spPr/>
    </dgm:pt>
    <dgm:pt modelId="{728692EF-F5F5-43BD-A802-2801EC6E1D38}" type="pres">
      <dgm:prSet presAssocID="{58D94F39-ED70-4434-906D-CDF6F0A69F79}" presName="rootComposite" presStyleCnt="0"/>
      <dgm:spPr/>
    </dgm:pt>
    <dgm:pt modelId="{9A56FE6A-D7F6-45A0-9969-E54A2830B15E}" type="pres">
      <dgm:prSet presAssocID="{58D94F39-ED70-4434-906D-CDF6F0A69F79}" presName="rootText" presStyleLbl="node2" presStyleIdx="3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6571D79-434B-46AE-A252-31F5ABA2FC67}" type="pres">
      <dgm:prSet presAssocID="{58D94F39-ED70-4434-906D-CDF6F0A69F79}" presName="rootConnector" presStyleLbl="node2" presStyleIdx="3" presStyleCnt="5"/>
      <dgm:spPr/>
      <dgm:t>
        <a:bodyPr/>
        <a:lstStyle/>
        <a:p>
          <a:endParaRPr lang="en-US"/>
        </a:p>
      </dgm:t>
    </dgm:pt>
    <dgm:pt modelId="{68BABF3B-DDB9-45C7-8506-766B2880B9E4}" type="pres">
      <dgm:prSet presAssocID="{58D94F39-ED70-4434-906D-CDF6F0A69F79}" presName="hierChild4" presStyleCnt="0"/>
      <dgm:spPr/>
    </dgm:pt>
    <dgm:pt modelId="{AC03AA6E-4CC3-4DAC-9CA6-70F139A53F42}" type="pres">
      <dgm:prSet presAssocID="{D1872B8F-760C-440A-AA34-9AD35CBBFF64}" presName="Name37" presStyleLbl="parChTrans1D3" presStyleIdx="3" presStyleCnt="5"/>
      <dgm:spPr/>
      <dgm:t>
        <a:bodyPr/>
        <a:lstStyle/>
        <a:p>
          <a:endParaRPr lang="en-US"/>
        </a:p>
      </dgm:t>
    </dgm:pt>
    <dgm:pt modelId="{B9C2D189-E08A-40DC-8ED1-AF945CAEE8CD}" type="pres">
      <dgm:prSet presAssocID="{69DA28AA-A175-4287-8508-972053979527}" presName="hierRoot2" presStyleCnt="0">
        <dgm:presLayoutVars>
          <dgm:hierBranch val="init"/>
        </dgm:presLayoutVars>
      </dgm:prSet>
      <dgm:spPr/>
    </dgm:pt>
    <dgm:pt modelId="{95BB291E-561B-4D6D-9F3D-74136B3394A6}" type="pres">
      <dgm:prSet presAssocID="{69DA28AA-A175-4287-8508-972053979527}" presName="rootComposite" presStyleCnt="0"/>
      <dgm:spPr/>
    </dgm:pt>
    <dgm:pt modelId="{78391B8C-B3BE-4001-8EB9-8E9962D9C65D}" type="pres">
      <dgm:prSet presAssocID="{69DA28AA-A175-4287-8508-972053979527}" presName="rootText" presStyleLbl="node3" presStyleIdx="3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5F0231E-44A4-4FF7-97A3-F7073F14D049}" type="pres">
      <dgm:prSet presAssocID="{69DA28AA-A175-4287-8508-972053979527}" presName="rootConnector" presStyleLbl="node3" presStyleIdx="3" presStyleCnt="5"/>
      <dgm:spPr/>
      <dgm:t>
        <a:bodyPr/>
        <a:lstStyle/>
        <a:p>
          <a:endParaRPr lang="en-US"/>
        </a:p>
      </dgm:t>
    </dgm:pt>
    <dgm:pt modelId="{8A1E009B-116B-4958-AFD7-9D7F9E306F54}" type="pres">
      <dgm:prSet presAssocID="{69DA28AA-A175-4287-8508-972053979527}" presName="hierChild4" presStyleCnt="0"/>
      <dgm:spPr/>
    </dgm:pt>
    <dgm:pt modelId="{9454BB57-E710-405F-AA54-22C19FF44B2B}" type="pres">
      <dgm:prSet presAssocID="{69DA28AA-A175-4287-8508-972053979527}" presName="hierChild5" presStyleCnt="0"/>
      <dgm:spPr/>
    </dgm:pt>
    <dgm:pt modelId="{9CEF4150-471D-458B-94B0-9D50A2AEC34D}" type="pres">
      <dgm:prSet presAssocID="{58D94F39-ED70-4434-906D-CDF6F0A69F79}" presName="hierChild5" presStyleCnt="0"/>
      <dgm:spPr/>
    </dgm:pt>
    <dgm:pt modelId="{A6D4752B-8CDE-445F-A1B1-61992DDDA1F9}" type="pres">
      <dgm:prSet presAssocID="{4139C796-A209-4683-B59E-DB70F5D54F04}" presName="Name37" presStyleLbl="parChTrans1D2" presStyleIdx="4" presStyleCnt="5"/>
      <dgm:spPr/>
      <dgm:t>
        <a:bodyPr/>
        <a:lstStyle/>
        <a:p>
          <a:endParaRPr lang="en-US"/>
        </a:p>
      </dgm:t>
    </dgm:pt>
    <dgm:pt modelId="{E221CBE2-4410-42E5-A27A-D6B328C57021}" type="pres">
      <dgm:prSet presAssocID="{E5F93F66-5B96-4712-A381-FC3583827CC5}" presName="hierRoot2" presStyleCnt="0">
        <dgm:presLayoutVars>
          <dgm:hierBranch val="init"/>
        </dgm:presLayoutVars>
      </dgm:prSet>
      <dgm:spPr/>
    </dgm:pt>
    <dgm:pt modelId="{A299FE0C-AEB9-4E83-8D42-BED0F1D38229}" type="pres">
      <dgm:prSet presAssocID="{E5F93F66-5B96-4712-A381-FC3583827CC5}" presName="rootComposite" presStyleCnt="0"/>
      <dgm:spPr/>
    </dgm:pt>
    <dgm:pt modelId="{003D4680-8F07-4B6E-A8C2-9FF9D60D2C2D}" type="pres">
      <dgm:prSet presAssocID="{E5F93F66-5B96-4712-A381-FC3583827CC5}" presName="rootText" presStyleLbl="node2" presStyleIdx="4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25405C6-3E0B-4B82-AE9B-650E238984AF}" type="pres">
      <dgm:prSet presAssocID="{E5F93F66-5B96-4712-A381-FC3583827CC5}" presName="rootConnector" presStyleLbl="node2" presStyleIdx="4" presStyleCnt="5"/>
      <dgm:spPr/>
      <dgm:t>
        <a:bodyPr/>
        <a:lstStyle/>
        <a:p>
          <a:endParaRPr lang="en-US"/>
        </a:p>
      </dgm:t>
    </dgm:pt>
    <dgm:pt modelId="{A3280A46-79E2-4A85-A063-1A98F44CB740}" type="pres">
      <dgm:prSet presAssocID="{E5F93F66-5B96-4712-A381-FC3583827CC5}" presName="hierChild4" presStyleCnt="0"/>
      <dgm:spPr/>
    </dgm:pt>
    <dgm:pt modelId="{CA2A4E68-24F1-428A-BE20-24FF4017776A}" type="pres">
      <dgm:prSet presAssocID="{6400019D-5263-47DD-8D2F-D9E1B4E39766}" presName="Name37" presStyleLbl="parChTrans1D3" presStyleIdx="4" presStyleCnt="5"/>
      <dgm:spPr/>
      <dgm:t>
        <a:bodyPr/>
        <a:lstStyle/>
        <a:p>
          <a:endParaRPr lang="en-US"/>
        </a:p>
      </dgm:t>
    </dgm:pt>
    <dgm:pt modelId="{B3B2085A-00CD-4FBF-A10E-39A9270E901C}" type="pres">
      <dgm:prSet presAssocID="{F3706581-9B30-474F-95AA-6D7E2415525F}" presName="hierRoot2" presStyleCnt="0">
        <dgm:presLayoutVars>
          <dgm:hierBranch val="init"/>
        </dgm:presLayoutVars>
      </dgm:prSet>
      <dgm:spPr/>
    </dgm:pt>
    <dgm:pt modelId="{8AD0CBB0-8DF3-48A3-B103-FF73104C8A3F}" type="pres">
      <dgm:prSet presAssocID="{F3706581-9B30-474F-95AA-6D7E2415525F}" presName="rootComposite" presStyleCnt="0"/>
      <dgm:spPr/>
    </dgm:pt>
    <dgm:pt modelId="{F70E9B3F-024E-42E5-9B1A-D23D684BF3BB}" type="pres">
      <dgm:prSet presAssocID="{F3706581-9B30-474F-95AA-6D7E2415525F}" presName="rootText" presStyleLbl="node3" presStyleIdx="4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2452C3F-1565-4E1E-989A-0E53726963F0}" type="pres">
      <dgm:prSet presAssocID="{F3706581-9B30-474F-95AA-6D7E2415525F}" presName="rootConnector" presStyleLbl="node3" presStyleIdx="4" presStyleCnt="5"/>
      <dgm:spPr/>
      <dgm:t>
        <a:bodyPr/>
        <a:lstStyle/>
        <a:p>
          <a:endParaRPr lang="en-US"/>
        </a:p>
      </dgm:t>
    </dgm:pt>
    <dgm:pt modelId="{BFF47C65-6DF3-409B-93E5-99B3B3E7F65C}" type="pres">
      <dgm:prSet presAssocID="{F3706581-9B30-474F-95AA-6D7E2415525F}" presName="hierChild4" presStyleCnt="0"/>
      <dgm:spPr/>
    </dgm:pt>
    <dgm:pt modelId="{39E2E41B-1305-470C-ABB0-3BC093DC7FCB}" type="pres">
      <dgm:prSet presAssocID="{F3706581-9B30-474F-95AA-6D7E2415525F}" presName="hierChild5" presStyleCnt="0"/>
      <dgm:spPr/>
    </dgm:pt>
    <dgm:pt modelId="{9B1B2A4D-79D5-4F91-B787-DC5ECBADD020}" type="pres">
      <dgm:prSet presAssocID="{E5F93F66-5B96-4712-A381-FC3583827CC5}" presName="hierChild5" presStyleCnt="0"/>
      <dgm:spPr/>
    </dgm:pt>
    <dgm:pt modelId="{F90F2E94-376E-4299-B213-B670AC5689BB}" type="pres">
      <dgm:prSet presAssocID="{3A383CB6-D9C2-4771-A953-8062E8B40C45}" presName="hierChild3" presStyleCnt="0"/>
      <dgm:spPr/>
    </dgm:pt>
  </dgm:ptLst>
  <dgm:cxnLst>
    <dgm:cxn modelId="{F46DCCD3-2833-4EE3-8AEC-97CBAAA17DC2}" srcId="{9E7CD9E7-368B-47CE-AB04-715BDDFB5FFB}" destId="{3A383CB6-D9C2-4771-A953-8062E8B40C45}" srcOrd="0" destOrd="0" parTransId="{CFEA0A2A-4B52-42AA-8278-A9476B243916}" sibTransId="{4867E814-C383-460D-ABA2-84737F59D76B}"/>
    <dgm:cxn modelId="{86AF5664-710C-4BF5-98FA-88D8FD953887}" type="presOf" srcId="{D1872B8F-760C-440A-AA34-9AD35CBBFF64}" destId="{AC03AA6E-4CC3-4DAC-9CA6-70F139A53F42}" srcOrd="0" destOrd="0" presId="urn:microsoft.com/office/officeart/2005/8/layout/orgChart1"/>
    <dgm:cxn modelId="{FFD6992B-FADB-4E57-ABD6-7A593D068BBE}" type="presOf" srcId="{75A8AB81-72EA-44A2-9D95-751A4F4A20D5}" destId="{B24DBBF6-B1D8-4C92-8FD4-EC9B33F18FBD}" srcOrd="0" destOrd="0" presId="urn:microsoft.com/office/officeart/2005/8/layout/orgChart1"/>
    <dgm:cxn modelId="{D9F550E1-EDE4-4886-BF83-CF14EFDFA596}" type="presOf" srcId="{02CE9108-42FC-4913-ACDD-08174974F283}" destId="{52E8771C-AD28-4E63-A3C0-99C9862EDADC}" srcOrd="0" destOrd="0" presId="urn:microsoft.com/office/officeart/2005/8/layout/orgChart1"/>
    <dgm:cxn modelId="{9F41CCC7-15FE-452A-9752-70BA91D30A0D}" type="presOf" srcId="{9E7CD9E7-368B-47CE-AB04-715BDDFB5FFB}" destId="{811416F7-0993-4B93-9109-2983DF9839A1}" srcOrd="0" destOrd="0" presId="urn:microsoft.com/office/officeart/2005/8/layout/orgChart1"/>
    <dgm:cxn modelId="{50DAA531-2824-4E13-935D-26D5A41C57DF}" type="presOf" srcId="{58D94F39-ED70-4434-906D-CDF6F0A69F79}" destId="{9A56FE6A-D7F6-45A0-9969-E54A2830B15E}" srcOrd="0" destOrd="0" presId="urn:microsoft.com/office/officeart/2005/8/layout/orgChart1"/>
    <dgm:cxn modelId="{6A4F4D1F-75E5-4023-BB90-D80739EF5858}" srcId="{3A383CB6-D9C2-4771-A953-8062E8B40C45}" destId="{58D94F39-ED70-4434-906D-CDF6F0A69F79}" srcOrd="3" destOrd="0" parTransId="{9F4F7AA0-CAEA-4153-BA52-2A102AD4B1C4}" sibTransId="{C67F2F69-B6A3-46F5-B761-45FA4E8C664E}"/>
    <dgm:cxn modelId="{D6A859E4-AA48-4686-A0CE-FC901A56AC79}" type="presOf" srcId="{D171FB3B-4636-4C03-B926-DF9EF83AA99F}" destId="{5E41B2AD-19F9-45D5-9F09-8CCABC1765B8}" srcOrd="0" destOrd="0" presId="urn:microsoft.com/office/officeart/2005/8/layout/orgChart1"/>
    <dgm:cxn modelId="{76E72114-5426-43E2-B0CE-417618A1A6D5}" type="presOf" srcId="{E5F93F66-5B96-4712-A381-FC3583827CC5}" destId="{425405C6-3E0B-4B82-AE9B-650E238984AF}" srcOrd="1" destOrd="0" presId="urn:microsoft.com/office/officeart/2005/8/layout/orgChart1"/>
    <dgm:cxn modelId="{8402C72B-D018-4344-A580-59367142A54F}" type="presOf" srcId="{02A646BE-2610-459D-B634-856E1C8A6D04}" destId="{487C5493-38FB-4E09-A199-9FD8B9F9A260}" srcOrd="0" destOrd="0" presId="urn:microsoft.com/office/officeart/2005/8/layout/orgChart1"/>
    <dgm:cxn modelId="{86369B41-A2E1-458D-AF7E-90B9058D720E}" type="presOf" srcId="{6400019D-5263-47DD-8D2F-D9E1B4E39766}" destId="{CA2A4E68-24F1-428A-BE20-24FF4017776A}" srcOrd="0" destOrd="0" presId="urn:microsoft.com/office/officeart/2005/8/layout/orgChart1"/>
    <dgm:cxn modelId="{5B2483B3-9F00-4B01-8812-162341CA53E4}" type="presOf" srcId="{D171FB3B-4636-4C03-B926-DF9EF83AA99F}" destId="{3E1F2534-6F0A-415C-9001-2B727C7001DA}" srcOrd="1" destOrd="0" presId="urn:microsoft.com/office/officeart/2005/8/layout/orgChart1"/>
    <dgm:cxn modelId="{49EF41D8-D931-45CD-90CF-C39FE9699E3A}" srcId="{02CE9108-42FC-4913-ACDD-08174974F283}" destId="{D171FB3B-4636-4C03-B926-DF9EF83AA99F}" srcOrd="0" destOrd="0" parTransId="{368B7617-406D-4A31-848C-2A6186B46B9B}" sibTransId="{64745A3B-06E6-4897-B1AF-B79AE3ED702E}"/>
    <dgm:cxn modelId="{34F28C44-3A34-4455-9648-F256ECC08494}" srcId="{3A383CB6-D9C2-4771-A953-8062E8B40C45}" destId="{75A8AB81-72EA-44A2-9D95-751A4F4A20D5}" srcOrd="2" destOrd="0" parTransId="{4CDD3D08-852E-491B-838F-C3F962ED839E}" sibTransId="{7DEB7F91-F25F-4869-91FC-D8C11021776B}"/>
    <dgm:cxn modelId="{5BA6290F-220C-40C3-A03D-95417609C88F}" type="presOf" srcId="{368B7617-406D-4A31-848C-2A6186B46B9B}" destId="{26EE0A8C-06EB-4282-8438-9F6861711BB8}" srcOrd="0" destOrd="0" presId="urn:microsoft.com/office/officeart/2005/8/layout/orgChart1"/>
    <dgm:cxn modelId="{C82B05B7-67A2-4270-8DED-64C9432DD71C}" srcId="{E5F93F66-5B96-4712-A381-FC3583827CC5}" destId="{F3706581-9B30-474F-95AA-6D7E2415525F}" srcOrd="0" destOrd="0" parTransId="{6400019D-5263-47DD-8D2F-D9E1B4E39766}" sibTransId="{1E2FF175-3C0A-40C0-B96F-0FAE6B76D296}"/>
    <dgm:cxn modelId="{026381F4-2C21-4DE6-840B-62C8956A0304}" type="presOf" srcId="{69DA28AA-A175-4287-8508-972053979527}" destId="{78391B8C-B3BE-4001-8EB9-8E9962D9C65D}" srcOrd="0" destOrd="0" presId="urn:microsoft.com/office/officeart/2005/8/layout/orgChart1"/>
    <dgm:cxn modelId="{957C1A48-05C8-4D5B-AA31-6523EBF930D3}" type="presOf" srcId="{3A383CB6-D9C2-4771-A953-8062E8B40C45}" destId="{80079649-4B94-4A2E-AB83-7E50B44E6F65}" srcOrd="0" destOrd="0" presId="urn:microsoft.com/office/officeart/2005/8/layout/orgChart1"/>
    <dgm:cxn modelId="{14877383-2FA6-4487-B7F6-AEB29058874B}" srcId="{3A383CB6-D9C2-4771-A953-8062E8B40C45}" destId="{02CE9108-42FC-4913-ACDD-08174974F283}" srcOrd="0" destOrd="0" parTransId="{CB23432C-A7EF-4CB8-BCC3-7371D4CC8B01}" sibTransId="{51105C78-A324-4617-8AC5-16449E6ECC1E}"/>
    <dgm:cxn modelId="{14D16C73-B6F6-4C77-B32D-DB3C4BC3C0D9}" type="presOf" srcId="{E1612D2B-5584-412B-8845-35A62E6D452A}" destId="{4DD30AAA-ECFC-4C78-B601-E69ECE8C1F2A}" srcOrd="0" destOrd="0" presId="urn:microsoft.com/office/officeart/2005/8/layout/orgChart1"/>
    <dgm:cxn modelId="{4106BDEA-CB47-4C7D-9C88-44D90AC19901}" type="presOf" srcId="{CB23432C-A7EF-4CB8-BCC3-7371D4CC8B01}" destId="{DF0989FF-E395-4810-8889-3DDE344B4EC7}" srcOrd="0" destOrd="0" presId="urn:microsoft.com/office/officeart/2005/8/layout/orgChart1"/>
    <dgm:cxn modelId="{53302D14-6FAD-4072-905B-8650E4025B63}" type="presOf" srcId="{9F4F7AA0-CAEA-4153-BA52-2A102AD4B1C4}" destId="{3CDF3512-7810-4455-8078-D5B0ABAEFBCC}" srcOrd="0" destOrd="0" presId="urn:microsoft.com/office/officeart/2005/8/layout/orgChart1"/>
    <dgm:cxn modelId="{CE67F658-30F2-40DF-91EE-85CA6A45FF0C}" type="presOf" srcId="{F8DFCC72-2BE3-41E9-8D07-E49B592CD97B}" destId="{F73344EB-06A2-4CC5-B693-C70A7ABC7CFF}" srcOrd="0" destOrd="0" presId="urn:microsoft.com/office/officeart/2005/8/layout/orgChart1"/>
    <dgm:cxn modelId="{445BAE6E-2BFD-45B3-9E43-EA1361E45216}" type="presOf" srcId="{F3706581-9B30-474F-95AA-6D7E2415525F}" destId="{A2452C3F-1565-4E1E-989A-0E53726963F0}" srcOrd="1" destOrd="0" presId="urn:microsoft.com/office/officeart/2005/8/layout/orgChart1"/>
    <dgm:cxn modelId="{8702F6FB-4B90-4E80-87F6-9685A0E556E0}" type="presOf" srcId="{02A646BE-2610-459D-B634-856E1C8A6D04}" destId="{EBDCE3E8-DFBC-49D6-A16E-5457C3E5B695}" srcOrd="1" destOrd="0" presId="urn:microsoft.com/office/officeart/2005/8/layout/orgChart1"/>
    <dgm:cxn modelId="{5FF4A832-CF6E-4A28-A7B6-F1CC77D7AA60}" type="presOf" srcId="{147BBE68-037C-4FF0-911F-F6E3E7F112FA}" destId="{9BB38D35-9BAC-4113-8FE4-56F0F24D56EB}" srcOrd="1" destOrd="0" presId="urn:microsoft.com/office/officeart/2005/8/layout/orgChart1"/>
    <dgm:cxn modelId="{BD549880-11C3-4012-86A7-3794DB0F47E3}" srcId="{3A383CB6-D9C2-4771-A953-8062E8B40C45}" destId="{E5F93F66-5B96-4712-A381-FC3583827CC5}" srcOrd="4" destOrd="0" parTransId="{4139C796-A209-4683-B59E-DB70F5D54F04}" sibTransId="{AFB77BDD-8329-4AA6-9DC2-75520E181A5C}"/>
    <dgm:cxn modelId="{A219A05F-E45A-4549-A4F4-A4F8E0177A15}" type="presOf" srcId="{02CE9108-42FC-4913-ACDD-08174974F283}" destId="{95DBA0F2-B59C-4F06-831D-04482F1EBFE7}" srcOrd="1" destOrd="0" presId="urn:microsoft.com/office/officeart/2005/8/layout/orgChart1"/>
    <dgm:cxn modelId="{E2144B7C-8082-4BDE-AE51-52BEC0A54F13}" srcId="{58D94F39-ED70-4434-906D-CDF6F0A69F79}" destId="{69DA28AA-A175-4287-8508-972053979527}" srcOrd="0" destOrd="0" parTransId="{D1872B8F-760C-440A-AA34-9AD35CBBFF64}" sibTransId="{7668A324-CCC5-4B02-92A5-64FE4ACF3871}"/>
    <dgm:cxn modelId="{AB74EF03-C1D3-4D45-A07E-4DE508314C9E}" type="presOf" srcId="{75A8AB81-72EA-44A2-9D95-751A4F4A20D5}" destId="{7ED0220A-FE3D-43BC-8172-55BFB39F0E73}" srcOrd="1" destOrd="0" presId="urn:microsoft.com/office/officeart/2005/8/layout/orgChart1"/>
    <dgm:cxn modelId="{A17195EA-E1F1-4FCB-9043-AF6AC1C54D61}" type="presOf" srcId="{3A383CB6-D9C2-4771-A953-8062E8B40C45}" destId="{78E64D81-2F99-40C7-A647-AF1458B900AA}" srcOrd="1" destOrd="0" presId="urn:microsoft.com/office/officeart/2005/8/layout/orgChart1"/>
    <dgm:cxn modelId="{48B23F2D-3277-42CD-BC11-214BACB62781}" type="presOf" srcId="{147BBE68-037C-4FF0-911F-F6E3E7F112FA}" destId="{3205D04D-0FBC-4F4E-A101-7C3057275F11}" srcOrd="0" destOrd="0" presId="urn:microsoft.com/office/officeart/2005/8/layout/orgChart1"/>
    <dgm:cxn modelId="{EA744A1D-C27D-42A0-842A-A748187B1D26}" type="presOf" srcId="{E5F93F66-5B96-4712-A381-FC3583827CC5}" destId="{003D4680-8F07-4B6E-A8C2-9FF9D60D2C2D}" srcOrd="0" destOrd="0" presId="urn:microsoft.com/office/officeart/2005/8/layout/orgChart1"/>
    <dgm:cxn modelId="{6E434907-D21E-41DE-9822-96FFAC029C17}" srcId="{75A8AB81-72EA-44A2-9D95-751A4F4A20D5}" destId="{02A646BE-2610-459D-B634-856E1C8A6D04}" srcOrd="0" destOrd="0" parTransId="{744B89BD-4F03-4C14-BC59-11D1E82A0F87}" sibTransId="{585BB54D-2ADF-476D-8012-1D11D51DD475}"/>
    <dgm:cxn modelId="{3074D52A-B001-4F41-8A08-35A13039E0CD}" type="presOf" srcId="{B74D5BC6-27A9-4C1D-9302-62AF55661170}" destId="{22D14736-8927-4B42-90D4-69C4C8783209}" srcOrd="0" destOrd="0" presId="urn:microsoft.com/office/officeart/2005/8/layout/orgChart1"/>
    <dgm:cxn modelId="{2AD72EDC-CB78-4803-AAAD-BEF1C222698F}" type="presOf" srcId="{4139C796-A209-4683-B59E-DB70F5D54F04}" destId="{A6D4752B-8CDE-445F-A1B1-61992DDDA1F9}" srcOrd="0" destOrd="0" presId="urn:microsoft.com/office/officeart/2005/8/layout/orgChart1"/>
    <dgm:cxn modelId="{2C8D5686-DB6B-4A15-B4DC-AB8C3072779C}" type="presOf" srcId="{F3706581-9B30-474F-95AA-6D7E2415525F}" destId="{F70E9B3F-024E-42E5-9B1A-D23D684BF3BB}" srcOrd="0" destOrd="0" presId="urn:microsoft.com/office/officeart/2005/8/layout/orgChart1"/>
    <dgm:cxn modelId="{AEB8E808-C21F-4A9D-ADDD-51F00BD1035E}" srcId="{147BBE68-037C-4FF0-911F-F6E3E7F112FA}" destId="{B74D5BC6-27A9-4C1D-9302-62AF55661170}" srcOrd="0" destOrd="0" parTransId="{F8DFCC72-2BE3-41E9-8D07-E49B592CD97B}" sibTransId="{B960D231-081B-4E68-BDA3-4017B2039219}"/>
    <dgm:cxn modelId="{98AF77CE-CC8B-4CA5-8CCF-D331BE31624A}" type="presOf" srcId="{B74D5BC6-27A9-4C1D-9302-62AF55661170}" destId="{EC19EEC6-9B04-45AB-A710-C7C72E8C9795}" srcOrd="1" destOrd="0" presId="urn:microsoft.com/office/officeart/2005/8/layout/orgChart1"/>
    <dgm:cxn modelId="{3A84552E-FD92-40B4-B92E-7DA96649C24D}" type="presOf" srcId="{58D94F39-ED70-4434-906D-CDF6F0A69F79}" destId="{76571D79-434B-46AE-A252-31F5ABA2FC67}" srcOrd="1" destOrd="0" presId="urn:microsoft.com/office/officeart/2005/8/layout/orgChart1"/>
    <dgm:cxn modelId="{D2D03C2F-07EC-46A3-98DD-DF47B45B0CE7}" type="presOf" srcId="{744B89BD-4F03-4C14-BC59-11D1E82A0F87}" destId="{2F10F45C-FB3E-400D-B223-6D89E1081261}" srcOrd="0" destOrd="0" presId="urn:microsoft.com/office/officeart/2005/8/layout/orgChart1"/>
    <dgm:cxn modelId="{6B3F91D8-8376-4108-B455-1A8A8749AE02}" type="presOf" srcId="{4CDD3D08-852E-491B-838F-C3F962ED839E}" destId="{CFA81EFD-B750-4645-922E-609FF83EA4A3}" srcOrd="0" destOrd="0" presId="urn:microsoft.com/office/officeart/2005/8/layout/orgChart1"/>
    <dgm:cxn modelId="{3ADB6CC2-BAE2-455C-A1DE-520E0501EFA5}" srcId="{3A383CB6-D9C2-4771-A953-8062E8B40C45}" destId="{147BBE68-037C-4FF0-911F-F6E3E7F112FA}" srcOrd="1" destOrd="0" parTransId="{E1612D2B-5584-412B-8845-35A62E6D452A}" sibTransId="{1499AAC0-C1F5-4AF0-B073-2F98B3AB2E29}"/>
    <dgm:cxn modelId="{0DB969D5-54E2-4059-8F24-94CC2C9BDAEF}" type="presOf" srcId="{69DA28AA-A175-4287-8508-972053979527}" destId="{95F0231E-44A4-4FF7-97A3-F7073F14D049}" srcOrd="1" destOrd="0" presId="urn:microsoft.com/office/officeart/2005/8/layout/orgChart1"/>
    <dgm:cxn modelId="{C7C84349-F50A-4EC1-B977-71901D9A7344}" type="presParOf" srcId="{811416F7-0993-4B93-9109-2983DF9839A1}" destId="{45272991-5531-4D35-9887-098FFA442EE5}" srcOrd="0" destOrd="0" presId="urn:microsoft.com/office/officeart/2005/8/layout/orgChart1"/>
    <dgm:cxn modelId="{EB4C2E8B-A206-4499-85FD-39549A52BAD5}" type="presParOf" srcId="{45272991-5531-4D35-9887-098FFA442EE5}" destId="{B99C1671-4F0C-4F13-9846-B3D826E0B57A}" srcOrd="0" destOrd="0" presId="urn:microsoft.com/office/officeart/2005/8/layout/orgChart1"/>
    <dgm:cxn modelId="{9AFD5483-7520-4EB2-8E5C-AB5694B15221}" type="presParOf" srcId="{B99C1671-4F0C-4F13-9846-B3D826E0B57A}" destId="{80079649-4B94-4A2E-AB83-7E50B44E6F65}" srcOrd="0" destOrd="0" presId="urn:microsoft.com/office/officeart/2005/8/layout/orgChart1"/>
    <dgm:cxn modelId="{14D60DEB-54E8-4691-A5A5-B013CB77647F}" type="presParOf" srcId="{B99C1671-4F0C-4F13-9846-B3D826E0B57A}" destId="{78E64D81-2F99-40C7-A647-AF1458B900AA}" srcOrd="1" destOrd="0" presId="urn:microsoft.com/office/officeart/2005/8/layout/orgChart1"/>
    <dgm:cxn modelId="{D5327689-8691-4048-9445-1BAC0E1C0B50}" type="presParOf" srcId="{45272991-5531-4D35-9887-098FFA442EE5}" destId="{23F82C13-9001-4341-B1EA-B3522AE22A0C}" srcOrd="1" destOrd="0" presId="urn:microsoft.com/office/officeart/2005/8/layout/orgChart1"/>
    <dgm:cxn modelId="{6306E1A7-D2A2-440A-8691-C85CD0B6E523}" type="presParOf" srcId="{23F82C13-9001-4341-B1EA-B3522AE22A0C}" destId="{DF0989FF-E395-4810-8889-3DDE344B4EC7}" srcOrd="0" destOrd="0" presId="urn:microsoft.com/office/officeart/2005/8/layout/orgChart1"/>
    <dgm:cxn modelId="{E7A21EEC-6EBD-429E-93D7-D3D1B7A70D4E}" type="presParOf" srcId="{23F82C13-9001-4341-B1EA-B3522AE22A0C}" destId="{390A79D1-98BA-4233-B37E-01BC3C80BD67}" srcOrd="1" destOrd="0" presId="urn:microsoft.com/office/officeart/2005/8/layout/orgChart1"/>
    <dgm:cxn modelId="{E81A913F-C7AC-47D5-8825-26051468118C}" type="presParOf" srcId="{390A79D1-98BA-4233-B37E-01BC3C80BD67}" destId="{0C82503D-13BA-473B-BF38-8C76931A9F09}" srcOrd="0" destOrd="0" presId="urn:microsoft.com/office/officeart/2005/8/layout/orgChart1"/>
    <dgm:cxn modelId="{6A0C3719-E652-4A9D-BD82-F2DFCA3A7AFF}" type="presParOf" srcId="{0C82503D-13BA-473B-BF38-8C76931A9F09}" destId="{52E8771C-AD28-4E63-A3C0-99C9862EDADC}" srcOrd="0" destOrd="0" presId="urn:microsoft.com/office/officeart/2005/8/layout/orgChart1"/>
    <dgm:cxn modelId="{E3259190-2322-462A-B676-B86D11D87933}" type="presParOf" srcId="{0C82503D-13BA-473B-BF38-8C76931A9F09}" destId="{95DBA0F2-B59C-4F06-831D-04482F1EBFE7}" srcOrd="1" destOrd="0" presId="urn:microsoft.com/office/officeart/2005/8/layout/orgChart1"/>
    <dgm:cxn modelId="{8729E5C0-A63A-4F34-855A-AE277976EC5B}" type="presParOf" srcId="{390A79D1-98BA-4233-B37E-01BC3C80BD67}" destId="{5C6E95A3-ECEC-4A14-9667-FF71C31E893D}" srcOrd="1" destOrd="0" presId="urn:microsoft.com/office/officeart/2005/8/layout/orgChart1"/>
    <dgm:cxn modelId="{90800F9A-FBE4-4429-BDDD-07252259C38F}" type="presParOf" srcId="{5C6E95A3-ECEC-4A14-9667-FF71C31E893D}" destId="{26EE0A8C-06EB-4282-8438-9F6861711BB8}" srcOrd="0" destOrd="0" presId="urn:microsoft.com/office/officeart/2005/8/layout/orgChart1"/>
    <dgm:cxn modelId="{CB119498-3B9F-4A5B-B391-E7C08F6FC99E}" type="presParOf" srcId="{5C6E95A3-ECEC-4A14-9667-FF71C31E893D}" destId="{0195C055-B94D-4BA5-8D6F-D7255469C62E}" srcOrd="1" destOrd="0" presId="urn:microsoft.com/office/officeart/2005/8/layout/orgChart1"/>
    <dgm:cxn modelId="{A28797B3-5A5A-41A1-B1BF-AAA8678D6C88}" type="presParOf" srcId="{0195C055-B94D-4BA5-8D6F-D7255469C62E}" destId="{D0A4E2A3-AF41-49B6-83FE-8010E41DF0D4}" srcOrd="0" destOrd="0" presId="urn:microsoft.com/office/officeart/2005/8/layout/orgChart1"/>
    <dgm:cxn modelId="{F8367E2E-BC05-44B2-8406-2C0EE7E262F9}" type="presParOf" srcId="{D0A4E2A3-AF41-49B6-83FE-8010E41DF0D4}" destId="{5E41B2AD-19F9-45D5-9F09-8CCABC1765B8}" srcOrd="0" destOrd="0" presId="urn:microsoft.com/office/officeart/2005/8/layout/orgChart1"/>
    <dgm:cxn modelId="{9F00CC99-A13F-4AE9-B1D4-46C7060650B8}" type="presParOf" srcId="{D0A4E2A3-AF41-49B6-83FE-8010E41DF0D4}" destId="{3E1F2534-6F0A-415C-9001-2B727C7001DA}" srcOrd="1" destOrd="0" presId="urn:microsoft.com/office/officeart/2005/8/layout/orgChart1"/>
    <dgm:cxn modelId="{8D1A3DEC-AED1-47FA-8288-27D1436001CF}" type="presParOf" srcId="{0195C055-B94D-4BA5-8D6F-D7255469C62E}" destId="{F2D1F122-1097-414D-9FEC-C44DCF973197}" srcOrd="1" destOrd="0" presId="urn:microsoft.com/office/officeart/2005/8/layout/orgChart1"/>
    <dgm:cxn modelId="{A1F9EEF5-DDC4-4890-BB3B-DA2B6F2939FC}" type="presParOf" srcId="{0195C055-B94D-4BA5-8D6F-D7255469C62E}" destId="{50FB2B56-0232-41B1-A291-B8C92CC03F23}" srcOrd="2" destOrd="0" presId="urn:microsoft.com/office/officeart/2005/8/layout/orgChart1"/>
    <dgm:cxn modelId="{5D646B65-9A07-4538-BAB5-01FB0DB9D8E2}" type="presParOf" srcId="{390A79D1-98BA-4233-B37E-01BC3C80BD67}" destId="{4B4ADE33-2D76-400A-8F9F-FA5743A1F595}" srcOrd="2" destOrd="0" presId="urn:microsoft.com/office/officeart/2005/8/layout/orgChart1"/>
    <dgm:cxn modelId="{2D1E3AD1-FDED-4AD4-9985-347BF9E51D0D}" type="presParOf" srcId="{23F82C13-9001-4341-B1EA-B3522AE22A0C}" destId="{4DD30AAA-ECFC-4C78-B601-E69ECE8C1F2A}" srcOrd="2" destOrd="0" presId="urn:microsoft.com/office/officeart/2005/8/layout/orgChart1"/>
    <dgm:cxn modelId="{D218136E-ED08-41B5-A2F7-FA17DE01036A}" type="presParOf" srcId="{23F82C13-9001-4341-B1EA-B3522AE22A0C}" destId="{45DE8953-49FD-49C5-B0DB-57A2ADABBF27}" srcOrd="3" destOrd="0" presId="urn:microsoft.com/office/officeart/2005/8/layout/orgChart1"/>
    <dgm:cxn modelId="{7A95F65F-DBCC-4237-9A4B-B06562C951A7}" type="presParOf" srcId="{45DE8953-49FD-49C5-B0DB-57A2ADABBF27}" destId="{27389A98-93E9-49A8-B0A4-5741013EDB82}" srcOrd="0" destOrd="0" presId="urn:microsoft.com/office/officeart/2005/8/layout/orgChart1"/>
    <dgm:cxn modelId="{79BBD9C9-05CB-4808-ADC8-0EE83782B89A}" type="presParOf" srcId="{27389A98-93E9-49A8-B0A4-5741013EDB82}" destId="{3205D04D-0FBC-4F4E-A101-7C3057275F11}" srcOrd="0" destOrd="0" presId="urn:microsoft.com/office/officeart/2005/8/layout/orgChart1"/>
    <dgm:cxn modelId="{5894EF1E-9BF2-4E35-B8DF-1E2BB6D9F52F}" type="presParOf" srcId="{27389A98-93E9-49A8-B0A4-5741013EDB82}" destId="{9BB38D35-9BAC-4113-8FE4-56F0F24D56EB}" srcOrd="1" destOrd="0" presId="urn:microsoft.com/office/officeart/2005/8/layout/orgChart1"/>
    <dgm:cxn modelId="{42F566DD-B00D-49F7-AC66-CC008427BE9B}" type="presParOf" srcId="{45DE8953-49FD-49C5-B0DB-57A2ADABBF27}" destId="{9CF5BF3E-19EE-405C-8BFA-D7F1CD5C392D}" srcOrd="1" destOrd="0" presId="urn:microsoft.com/office/officeart/2005/8/layout/orgChart1"/>
    <dgm:cxn modelId="{9119EE51-8265-4FDF-8478-0D8C2BB9FA58}" type="presParOf" srcId="{9CF5BF3E-19EE-405C-8BFA-D7F1CD5C392D}" destId="{F73344EB-06A2-4CC5-B693-C70A7ABC7CFF}" srcOrd="0" destOrd="0" presId="urn:microsoft.com/office/officeart/2005/8/layout/orgChart1"/>
    <dgm:cxn modelId="{C61E06CA-7A7A-48EE-96F5-3D704BFD2AA9}" type="presParOf" srcId="{9CF5BF3E-19EE-405C-8BFA-D7F1CD5C392D}" destId="{81FF7534-0639-41C3-975D-B4D02448A78C}" srcOrd="1" destOrd="0" presId="urn:microsoft.com/office/officeart/2005/8/layout/orgChart1"/>
    <dgm:cxn modelId="{E3D89A2F-80FD-4695-A389-D895F9D65BE1}" type="presParOf" srcId="{81FF7534-0639-41C3-975D-B4D02448A78C}" destId="{D1EF2280-BC30-4E43-81E3-A64BDB0F3FF7}" srcOrd="0" destOrd="0" presId="urn:microsoft.com/office/officeart/2005/8/layout/orgChart1"/>
    <dgm:cxn modelId="{9EED51E9-BDFF-4B30-A712-E178F64DFCCD}" type="presParOf" srcId="{D1EF2280-BC30-4E43-81E3-A64BDB0F3FF7}" destId="{22D14736-8927-4B42-90D4-69C4C8783209}" srcOrd="0" destOrd="0" presId="urn:microsoft.com/office/officeart/2005/8/layout/orgChart1"/>
    <dgm:cxn modelId="{95A35FCF-9A35-4E7F-9CE1-6B514728811D}" type="presParOf" srcId="{D1EF2280-BC30-4E43-81E3-A64BDB0F3FF7}" destId="{EC19EEC6-9B04-45AB-A710-C7C72E8C9795}" srcOrd="1" destOrd="0" presId="urn:microsoft.com/office/officeart/2005/8/layout/orgChart1"/>
    <dgm:cxn modelId="{D387E927-55F5-423B-B220-005448F3B724}" type="presParOf" srcId="{81FF7534-0639-41C3-975D-B4D02448A78C}" destId="{4F13CEAC-E026-41CD-86F4-D733719B99D1}" srcOrd="1" destOrd="0" presId="urn:microsoft.com/office/officeart/2005/8/layout/orgChart1"/>
    <dgm:cxn modelId="{DC070E9E-4BD1-415E-9F3A-9AE227E0BC3A}" type="presParOf" srcId="{81FF7534-0639-41C3-975D-B4D02448A78C}" destId="{EFF4B0FF-4DB7-4C90-AC49-1FFB11400832}" srcOrd="2" destOrd="0" presId="urn:microsoft.com/office/officeart/2005/8/layout/orgChart1"/>
    <dgm:cxn modelId="{4EED1AFF-8593-4EF8-A6BF-F99320E957F9}" type="presParOf" srcId="{45DE8953-49FD-49C5-B0DB-57A2ADABBF27}" destId="{4C0FD5C9-EC8D-4743-8401-819370737D69}" srcOrd="2" destOrd="0" presId="urn:microsoft.com/office/officeart/2005/8/layout/orgChart1"/>
    <dgm:cxn modelId="{E6BD0FF6-2FBE-4D6B-B5FA-2036476179D9}" type="presParOf" srcId="{23F82C13-9001-4341-B1EA-B3522AE22A0C}" destId="{CFA81EFD-B750-4645-922E-609FF83EA4A3}" srcOrd="4" destOrd="0" presId="urn:microsoft.com/office/officeart/2005/8/layout/orgChart1"/>
    <dgm:cxn modelId="{5865D9DD-AE0A-46C1-967C-477AB9D7932F}" type="presParOf" srcId="{23F82C13-9001-4341-B1EA-B3522AE22A0C}" destId="{8485490E-AD99-44F8-813B-ADB7491EA069}" srcOrd="5" destOrd="0" presId="urn:microsoft.com/office/officeart/2005/8/layout/orgChart1"/>
    <dgm:cxn modelId="{5EBBC950-47AC-416E-A523-BD63DD63B2E7}" type="presParOf" srcId="{8485490E-AD99-44F8-813B-ADB7491EA069}" destId="{20343D41-8B41-48DF-BD65-273FF3855C02}" srcOrd="0" destOrd="0" presId="urn:microsoft.com/office/officeart/2005/8/layout/orgChart1"/>
    <dgm:cxn modelId="{BD3A9E55-C32A-4670-B664-59ABA5EBFC37}" type="presParOf" srcId="{20343D41-8B41-48DF-BD65-273FF3855C02}" destId="{B24DBBF6-B1D8-4C92-8FD4-EC9B33F18FBD}" srcOrd="0" destOrd="0" presId="urn:microsoft.com/office/officeart/2005/8/layout/orgChart1"/>
    <dgm:cxn modelId="{5DD8D681-1943-4240-8ADD-F65F0783C820}" type="presParOf" srcId="{20343D41-8B41-48DF-BD65-273FF3855C02}" destId="{7ED0220A-FE3D-43BC-8172-55BFB39F0E73}" srcOrd="1" destOrd="0" presId="urn:microsoft.com/office/officeart/2005/8/layout/orgChart1"/>
    <dgm:cxn modelId="{7960CD27-F9AE-4C0B-A9F1-57456D7710CE}" type="presParOf" srcId="{8485490E-AD99-44F8-813B-ADB7491EA069}" destId="{72551E18-CB76-4D0E-A4E8-338447CF8233}" srcOrd="1" destOrd="0" presId="urn:microsoft.com/office/officeart/2005/8/layout/orgChart1"/>
    <dgm:cxn modelId="{48BEB892-A262-4960-978B-73A362C31498}" type="presParOf" srcId="{72551E18-CB76-4D0E-A4E8-338447CF8233}" destId="{2F10F45C-FB3E-400D-B223-6D89E1081261}" srcOrd="0" destOrd="0" presId="urn:microsoft.com/office/officeart/2005/8/layout/orgChart1"/>
    <dgm:cxn modelId="{82797A11-F12D-4B37-AC55-621B9DC8C7CF}" type="presParOf" srcId="{72551E18-CB76-4D0E-A4E8-338447CF8233}" destId="{CA538F28-4245-4190-8E81-952DA9381B67}" srcOrd="1" destOrd="0" presId="urn:microsoft.com/office/officeart/2005/8/layout/orgChart1"/>
    <dgm:cxn modelId="{973A141E-47E9-4A6D-B2D1-0B94DEE24FC4}" type="presParOf" srcId="{CA538F28-4245-4190-8E81-952DA9381B67}" destId="{BDF6D620-112A-4343-84EF-4064881CD56C}" srcOrd="0" destOrd="0" presId="urn:microsoft.com/office/officeart/2005/8/layout/orgChart1"/>
    <dgm:cxn modelId="{0A14F093-891E-407F-B360-5D687EE243B8}" type="presParOf" srcId="{BDF6D620-112A-4343-84EF-4064881CD56C}" destId="{487C5493-38FB-4E09-A199-9FD8B9F9A260}" srcOrd="0" destOrd="0" presId="urn:microsoft.com/office/officeart/2005/8/layout/orgChart1"/>
    <dgm:cxn modelId="{2502E84D-E95F-4DD1-A59A-2BD46DDD615F}" type="presParOf" srcId="{BDF6D620-112A-4343-84EF-4064881CD56C}" destId="{EBDCE3E8-DFBC-49D6-A16E-5457C3E5B695}" srcOrd="1" destOrd="0" presId="urn:microsoft.com/office/officeart/2005/8/layout/orgChart1"/>
    <dgm:cxn modelId="{FF778BA9-8079-4384-8F53-9EF8DA6AE10C}" type="presParOf" srcId="{CA538F28-4245-4190-8E81-952DA9381B67}" destId="{EBCC46C9-7533-4742-BEEB-221FF48A1CDD}" srcOrd="1" destOrd="0" presId="urn:microsoft.com/office/officeart/2005/8/layout/orgChart1"/>
    <dgm:cxn modelId="{D89B950E-D423-424B-86D3-4248398CE648}" type="presParOf" srcId="{CA538F28-4245-4190-8E81-952DA9381B67}" destId="{10868EB7-81B1-4D8B-A5F4-0FDAFEB377EB}" srcOrd="2" destOrd="0" presId="urn:microsoft.com/office/officeart/2005/8/layout/orgChart1"/>
    <dgm:cxn modelId="{C472D56C-7494-403C-9C41-22F7B957928C}" type="presParOf" srcId="{8485490E-AD99-44F8-813B-ADB7491EA069}" destId="{D8FF249D-F3D4-4DE2-BD73-DBA4BB68E00F}" srcOrd="2" destOrd="0" presId="urn:microsoft.com/office/officeart/2005/8/layout/orgChart1"/>
    <dgm:cxn modelId="{1C10B717-9D6B-408B-9254-7765E0CDE1A5}" type="presParOf" srcId="{23F82C13-9001-4341-B1EA-B3522AE22A0C}" destId="{3CDF3512-7810-4455-8078-D5B0ABAEFBCC}" srcOrd="6" destOrd="0" presId="urn:microsoft.com/office/officeart/2005/8/layout/orgChart1"/>
    <dgm:cxn modelId="{813F1E4C-ACA7-4777-8EDD-5129BBCFF0F2}" type="presParOf" srcId="{23F82C13-9001-4341-B1EA-B3522AE22A0C}" destId="{1E181ECD-677A-4462-A471-1552BF4B9E9F}" srcOrd="7" destOrd="0" presId="urn:microsoft.com/office/officeart/2005/8/layout/orgChart1"/>
    <dgm:cxn modelId="{1CC99B81-BBB9-4F82-A8FA-22B66993CBB1}" type="presParOf" srcId="{1E181ECD-677A-4462-A471-1552BF4B9E9F}" destId="{728692EF-F5F5-43BD-A802-2801EC6E1D38}" srcOrd="0" destOrd="0" presId="urn:microsoft.com/office/officeart/2005/8/layout/orgChart1"/>
    <dgm:cxn modelId="{E067861D-6DEB-4677-AE38-E2681F391567}" type="presParOf" srcId="{728692EF-F5F5-43BD-A802-2801EC6E1D38}" destId="{9A56FE6A-D7F6-45A0-9969-E54A2830B15E}" srcOrd="0" destOrd="0" presId="urn:microsoft.com/office/officeart/2005/8/layout/orgChart1"/>
    <dgm:cxn modelId="{72C2F013-7F21-492E-A565-AEA908193A25}" type="presParOf" srcId="{728692EF-F5F5-43BD-A802-2801EC6E1D38}" destId="{76571D79-434B-46AE-A252-31F5ABA2FC67}" srcOrd="1" destOrd="0" presId="urn:microsoft.com/office/officeart/2005/8/layout/orgChart1"/>
    <dgm:cxn modelId="{95FD7A53-EF79-4BF2-8D47-8C635F57AEFB}" type="presParOf" srcId="{1E181ECD-677A-4462-A471-1552BF4B9E9F}" destId="{68BABF3B-DDB9-45C7-8506-766B2880B9E4}" srcOrd="1" destOrd="0" presId="urn:microsoft.com/office/officeart/2005/8/layout/orgChart1"/>
    <dgm:cxn modelId="{5BDE9C36-7DFB-4C65-920E-55F5B00FF0F4}" type="presParOf" srcId="{68BABF3B-DDB9-45C7-8506-766B2880B9E4}" destId="{AC03AA6E-4CC3-4DAC-9CA6-70F139A53F42}" srcOrd="0" destOrd="0" presId="urn:microsoft.com/office/officeart/2005/8/layout/orgChart1"/>
    <dgm:cxn modelId="{0BAFCD2E-AA86-447C-8347-71DC0CCD9F68}" type="presParOf" srcId="{68BABF3B-DDB9-45C7-8506-766B2880B9E4}" destId="{B9C2D189-E08A-40DC-8ED1-AF945CAEE8CD}" srcOrd="1" destOrd="0" presId="urn:microsoft.com/office/officeart/2005/8/layout/orgChart1"/>
    <dgm:cxn modelId="{F4415A69-B465-4F31-B179-F5D43630F1B9}" type="presParOf" srcId="{B9C2D189-E08A-40DC-8ED1-AF945CAEE8CD}" destId="{95BB291E-561B-4D6D-9F3D-74136B3394A6}" srcOrd="0" destOrd="0" presId="urn:microsoft.com/office/officeart/2005/8/layout/orgChart1"/>
    <dgm:cxn modelId="{569F57E9-9B73-412A-B529-D73B0AC26166}" type="presParOf" srcId="{95BB291E-561B-4D6D-9F3D-74136B3394A6}" destId="{78391B8C-B3BE-4001-8EB9-8E9962D9C65D}" srcOrd="0" destOrd="0" presId="urn:microsoft.com/office/officeart/2005/8/layout/orgChart1"/>
    <dgm:cxn modelId="{50CAF4E8-58A8-407E-8933-2E2965A5398C}" type="presParOf" srcId="{95BB291E-561B-4D6D-9F3D-74136B3394A6}" destId="{95F0231E-44A4-4FF7-97A3-F7073F14D049}" srcOrd="1" destOrd="0" presId="urn:microsoft.com/office/officeart/2005/8/layout/orgChart1"/>
    <dgm:cxn modelId="{91F3B55C-6033-455F-B3A3-653287133210}" type="presParOf" srcId="{B9C2D189-E08A-40DC-8ED1-AF945CAEE8CD}" destId="{8A1E009B-116B-4958-AFD7-9D7F9E306F54}" srcOrd="1" destOrd="0" presId="urn:microsoft.com/office/officeart/2005/8/layout/orgChart1"/>
    <dgm:cxn modelId="{0B9750DC-83D5-4BB3-BF35-ED3239C56842}" type="presParOf" srcId="{B9C2D189-E08A-40DC-8ED1-AF945CAEE8CD}" destId="{9454BB57-E710-405F-AA54-22C19FF44B2B}" srcOrd="2" destOrd="0" presId="urn:microsoft.com/office/officeart/2005/8/layout/orgChart1"/>
    <dgm:cxn modelId="{140C6C2F-D6FC-4EE3-B7B1-FB09F6A5FEA3}" type="presParOf" srcId="{1E181ECD-677A-4462-A471-1552BF4B9E9F}" destId="{9CEF4150-471D-458B-94B0-9D50A2AEC34D}" srcOrd="2" destOrd="0" presId="urn:microsoft.com/office/officeart/2005/8/layout/orgChart1"/>
    <dgm:cxn modelId="{AE3A2F3E-B842-44C9-BE79-B09F1F2ED5A4}" type="presParOf" srcId="{23F82C13-9001-4341-B1EA-B3522AE22A0C}" destId="{A6D4752B-8CDE-445F-A1B1-61992DDDA1F9}" srcOrd="8" destOrd="0" presId="urn:microsoft.com/office/officeart/2005/8/layout/orgChart1"/>
    <dgm:cxn modelId="{229DF815-3C94-4A0F-B8D2-D7ED5D61E00E}" type="presParOf" srcId="{23F82C13-9001-4341-B1EA-B3522AE22A0C}" destId="{E221CBE2-4410-42E5-A27A-D6B328C57021}" srcOrd="9" destOrd="0" presId="urn:microsoft.com/office/officeart/2005/8/layout/orgChart1"/>
    <dgm:cxn modelId="{9FA706B0-A972-4195-B854-06E19EFBF7E1}" type="presParOf" srcId="{E221CBE2-4410-42E5-A27A-D6B328C57021}" destId="{A299FE0C-AEB9-4E83-8D42-BED0F1D38229}" srcOrd="0" destOrd="0" presId="urn:microsoft.com/office/officeart/2005/8/layout/orgChart1"/>
    <dgm:cxn modelId="{49B345C4-DC06-4AD4-8663-996200D87C86}" type="presParOf" srcId="{A299FE0C-AEB9-4E83-8D42-BED0F1D38229}" destId="{003D4680-8F07-4B6E-A8C2-9FF9D60D2C2D}" srcOrd="0" destOrd="0" presId="urn:microsoft.com/office/officeart/2005/8/layout/orgChart1"/>
    <dgm:cxn modelId="{8BCE8139-7D1A-4D0B-B95D-02B89296E430}" type="presParOf" srcId="{A299FE0C-AEB9-4E83-8D42-BED0F1D38229}" destId="{425405C6-3E0B-4B82-AE9B-650E238984AF}" srcOrd="1" destOrd="0" presId="urn:microsoft.com/office/officeart/2005/8/layout/orgChart1"/>
    <dgm:cxn modelId="{0256E0AE-CEE0-49F0-B11D-3E29396EC9F0}" type="presParOf" srcId="{E221CBE2-4410-42E5-A27A-D6B328C57021}" destId="{A3280A46-79E2-4A85-A063-1A98F44CB740}" srcOrd="1" destOrd="0" presId="urn:microsoft.com/office/officeart/2005/8/layout/orgChart1"/>
    <dgm:cxn modelId="{D11C2FB8-5C8E-44EC-8F6E-8875DF2CCD98}" type="presParOf" srcId="{A3280A46-79E2-4A85-A063-1A98F44CB740}" destId="{CA2A4E68-24F1-428A-BE20-24FF4017776A}" srcOrd="0" destOrd="0" presId="urn:microsoft.com/office/officeart/2005/8/layout/orgChart1"/>
    <dgm:cxn modelId="{1ED751CA-6E6F-42B1-BB53-197554847484}" type="presParOf" srcId="{A3280A46-79E2-4A85-A063-1A98F44CB740}" destId="{B3B2085A-00CD-4FBF-A10E-39A9270E901C}" srcOrd="1" destOrd="0" presId="urn:microsoft.com/office/officeart/2005/8/layout/orgChart1"/>
    <dgm:cxn modelId="{AD416023-525D-4059-90C0-30F61AA5F6F7}" type="presParOf" srcId="{B3B2085A-00CD-4FBF-A10E-39A9270E901C}" destId="{8AD0CBB0-8DF3-48A3-B103-FF73104C8A3F}" srcOrd="0" destOrd="0" presId="urn:microsoft.com/office/officeart/2005/8/layout/orgChart1"/>
    <dgm:cxn modelId="{CAC1268B-A7CB-4DB6-B1A0-149DC3AD9754}" type="presParOf" srcId="{8AD0CBB0-8DF3-48A3-B103-FF73104C8A3F}" destId="{F70E9B3F-024E-42E5-9B1A-D23D684BF3BB}" srcOrd="0" destOrd="0" presId="urn:microsoft.com/office/officeart/2005/8/layout/orgChart1"/>
    <dgm:cxn modelId="{829B4B4B-A923-465E-9443-FFDCF8DFDE1E}" type="presParOf" srcId="{8AD0CBB0-8DF3-48A3-B103-FF73104C8A3F}" destId="{A2452C3F-1565-4E1E-989A-0E53726963F0}" srcOrd="1" destOrd="0" presId="urn:microsoft.com/office/officeart/2005/8/layout/orgChart1"/>
    <dgm:cxn modelId="{9062007A-38F4-455D-9E1C-DAF048F11198}" type="presParOf" srcId="{B3B2085A-00CD-4FBF-A10E-39A9270E901C}" destId="{BFF47C65-6DF3-409B-93E5-99B3B3E7F65C}" srcOrd="1" destOrd="0" presId="urn:microsoft.com/office/officeart/2005/8/layout/orgChart1"/>
    <dgm:cxn modelId="{BAE769E3-6B4C-486A-8716-A8C35B60A6C2}" type="presParOf" srcId="{B3B2085A-00CD-4FBF-A10E-39A9270E901C}" destId="{39E2E41B-1305-470C-ABB0-3BC093DC7FCB}" srcOrd="2" destOrd="0" presId="urn:microsoft.com/office/officeart/2005/8/layout/orgChart1"/>
    <dgm:cxn modelId="{5A01D5C8-49B7-487F-AB46-72FFF8C55BED}" type="presParOf" srcId="{E221CBE2-4410-42E5-A27A-D6B328C57021}" destId="{9B1B2A4D-79D5-4F91-B787-DC5ECBADD020}" srcOrd="2" destOrd="0" presId="urn:microsoft.com/office/officeart/2005/8/layout/orgChart1"/>
    <dgm:cxn modelId="{D3276A39-B923-47A0-AF44-96CF0D682219}" type="presParOf" srcId="{45272991-5531-4D35-9887-098FFA442EE5}" destId="{F90F2E94-376E-4299-B213-B670AC5689BB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9E7CD9E7-368B-47CE-AB04-715BDDFB5FFB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A383CB6-D9C2-4771-A953-8062E8B40C45}">
      <dgm:prSet phldrT="[Text]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US" dirty="0" smtClean="0"/>
            <a:t>CWS Measurement Hierarchy</a:t>
          </a:r>
          <a:endParaRPr lang="en-US" dirty="0"/>
        </a:p>
      </dgm:t>
    </dgm:pt>
    <dgm:pt modelId="{CFEA0A2A-4B52-42AA-8278-A9476B243916}" type="parTrans" cxnId="{F46DCCD3-2833-4EE3-8AEC-97CBAAA17DC2}">
      <dgm:prSet/>
      <dgm:spPr/>
      <dgm:t>
        <a:bodyPr/>
        <a:lstStyle/>
        <a:p>
          <a:endParaRPr lang="en-US"/>
        </a:p>
      </dgm:t>
    </dgm:pt>
    <dgm:pt modelId="{4867E814-C383-460D-ABA2-84737F59D76B}" type="sibTrans" cxnId="{F46DCCD3-2833-4EE3-8AEC-97CBAAA17DC2}">
      <dgm:prSet/>
      <dgm:spPr/>
      <dgm:t>
        <a:bodyPr/>
        <a:lstStyle/>
        <a:p>
          <a:endParaRPr lang="en-US"/>
        </a:p>
      </dgm:t>
    </dgm:pt>
    <dgm:pt modelId="{147BBE68-037C-4FF0-911F-F6E3E7F112FA}">
      <dgm:prSet phldrT="[Text]"/>
      <dgm:spPr/>
      <dgm:t>
        <a:bodyPr/>
        <a:lstStyle/>
        <a:p>
          <a:r>
            <a:rPr lang="en-US" dirty="0" smtClean="0"/>
            <a:t>Financial &amp; Market Results</a:t>
          </a:r>
          <a:endParaRPr lang="en-US" dirty="0"/>
        </a:p>
      </dgm:t>
    </dgm:pt>
    <dgm:pt modelId="{E1612D2B-5584-412B-8845-35A62E6D452A}" type="parTrans" cxnId="{3ADB6CC2-BAE2-455C-A1DE-520E0501EFA5}">
      <dgm:prSet/>
      <dgm:spPr/>
      <dgm:t>
        <a:bodyPr/>
        <a:lstStyle/>
        <a:p>
          <a:endParaRPr lang="en-US"/>
        </a:p>
      </dgm:t>
    </dgm:pt>
    <dgm:pt modelId="{1499AAC0-C1F5-4AF0-B073-2F98B3AB2E29}" type="sibTrans" cxnId="{3ADB6CC2-BAE2-455C-A1DE-520E0501EFA5}">
      <dgm:prSet/>
      <dgm:spPr/>
      <dgm:t>
        <a:bodyPr/>
        <a:lstStyle/>
        <a:p>
          <a:endParaRPr lang="en-US"/>
        </a:p>
      </dgm:t>
    </dgm:pt>
    <dgm:pt modelId="{E5F93F66-5B96-4712-A381-FC3583827CC5}">
      <dgm:prSet phldrT="[Text]"/>
      <dgm:spPr/>
      <dgm:t>
        <a:bodyPr/>
        <a:lstStyle/>
        <a:p>
          <a:r>
            <a:rPr lang="en-US" dirty="0" smtClean="0"/>
            <a:t>Product &amp; Process Results</a:t>
          </a:r>
          <a:endParaRPr lang="en-US" dirty="0"/>
        </a:p>
      </dgm:t>
    </dgm:pt>
    <dgm:pt modelId="{4139C796-A209-4683-B59E-DB70F5D54F04}" type="parTrans" cxnId="{BD549880-11C3-4012-86A7-3794DB0F47E3}">
      <dgm:prSet/>
      <dgm:spPr/>
      <dgm:t>
        <a:bodyPr/>
        <a:lstStyle/>
        <a:p>
          <a:endParaRPr lang="en-US"/>
        </a:p>
      </dgm:t>
    </dgm:pt>
    <dgm:pt modelId="{AFB77BDD-8329-4AA6-9DC2-75520E181A5C}" type="sibTrans" cxnId="{BD549880-11C3-4012-86A7-3794DB0F47E3}">
      <dgm:prSet/>
      <dgm:spPr/>
      <dgm:t>
        <a:bodyPr/>
        <a:lstStyle/>
        <a:p>
          <a:endParaRPr lang="en-US"/>
        </a:p>
      </dgm:t>
    </dgm:pt>
    <dgm:pt modelId="{D171FB3B-4636-4C03-B926-DF9EF83AA99F}">
      <dgm:prSet phldrT="[Text]"/>
      <dgm:spPr/>
      <dgm:t>
        <a:bodyPr/>
        <a:lstStyle/>
        <a:p>
          <a:r>
            <a:rPr lang="en-US" dirty="0" smtClean="0"/>
            <a:t>Leadership Results</a:t>
          </a:r>
          <a:endParaRPr lang="en-US" dirty="0"/>
        </a:p>
      </dgm:t>
    </dgm:pt>
    <dgm:pt modelId="{368B7617-406D-4A31-848C-2A6186B46B9B}" type="parTrans" cxnId="{49EF41D8-D931-45CD-90CF-C39FE9699E3A}">
      <dgm:prSet/>
      <dgm:spPr/>
      <dgm:t>
        <a:bodyPr/>
        <a:lstStyle/>
        <a:p>
          <a:endParaRPr lang="en-US"/>
        </a:p>
      </dgm:t>
    </dgm:pt>
    <dgm:pt modelId="{64745A3B-06E6-4897-B1AF-B79AE3ED702E}" type="sibTrans" cxnId="{49EF41D8-D931-45CD-90CF-C39FE9699E3A}">
      <dgm:prSet/>
      <dgm:spPr/>
      <dgm:t>
        <a:bodyPr/>
        <a:lstStyle/>
        <a:p>
          <a:endParaRPr lang="en-US"/>
        </a:p>
      </dgm:t>
    </dgm:pt>
    <dgm:pt modelId="{75A8AB81-72EA-44A2-9D95-751A4F4A20D5}">
      <dgm:prSet phldrT="[Text]"/>
      <dgm:spPr/>
      <dgm:t>
        <a:bodyPr/>
        <a:lstStyle/>
        <a:p>
          <a:r>
            <a:rPr lang="en-US" dirty="0" smtClean="0"/>
            <a:t>Customer Focused Results</a:t>
          </a:r>
          <a:endParaRPr lang="en-US" dirty="0"/>
        </a:p>
      </dgm:t>
    </dgm:pt>
    <dgm:pt modelId="{4CDD3D08-852E-491B-838F-C3F962ED839E}" type="parTrans" cxnId="{34F28C44-3A34-4455-9648-F256ECC08494}">
      <dgm:prSet/>
      <dgm:spPr/>
      <dgm:t>
        <a:bodyPr/>
        <a:lstStyle/>
        <a:p>
          <a:endParaRPr lang="en-US"/>
        </a:p>
      </dgm:t>
    </dgm:pt>
    <dgm:pt modelId="{7DEB7F91-F25F-4869-91FC-D8C11021776B}" type="sibTrans" cxnId="{34F28C44-3A34-4455-9648-F256ECC08494}">
      <dgm:prSet/>
      <dgm:spPr/>
      <dgm:t>
        <a:bodyPr/>
        <a:lstStyle/>
        <a:p>
          <a:endParaRPr lang="en-US"/>
        </a:p>
      </dgm:t>
    </dgm:pt>
    <dgm:pt modelId="{58D94F39-ED70-4434-906D-CDF6F0A69F79}">
      <dgm:prSet phldrT="[Text]"/>
      <dgm:spPr/>
      <dgm:t>
        <a:bodyPr/>
        <a:lstStyle/>
        <a:p>
          <a:r>
            <a:rPr lang="en-US" dirty="0" smtClean="0"/>
            <a:t>Workforce Focused Results</a:t>
          </a:r>
          <a:endParaRPr lang="en-US" dirty="0"/>
        </a:p>
      </dgm:t>
    </dgm:pt>
    <dgm:pt modelId="{9F4F7AA0-CAEA-4153-BA52-2A102AD4B1C4}" type="parTrans" cxnId="{6A4F4D1F-75E5-4023-BB90-D80739EF5858}">
      <dgm:prSet/>
      <dgm:spPr/>
      <dgm:t>
        <a:bodyPr/>
        <a:lstStyle/>
        <a:p>
          <a:endParaRPr lang="en-US"/>
        </a:p>
      </dgm:t>
    </dgm:pt>
    <dgm:pt modelId="{C67F2F69-B6A3-46F5-B761-45FA4E8C664E}" type="sibTrans" cxnId="{6A4F4D1F-75E5-4023-BB90-D80739EF5858}">
      <dgm:prSet/>
      <dgm:spPr/>
      <dgm:t>
        <a:bodyPr/>
        <a:lstStyle/>
        <a:p>
          <a:endParaRPr lang="en-US"/>
        </a:p>
      </dgm:t>
    </dgm:pt>
    <dgm:pt modelId="{83320E05-1226-4132-85F0-F9D5014CDC4B}">
      <dgm:prSet phldrT="[Text]"/>
      <dgm:spPr>
        <a:solidFill>
          <a:schemeClr val="accent6">
            <a:lumMod val="50000"/>
          </a:schemeClr>
        </a:solidFill>
      </dgm:spPr>
      <dgm:t>
        <a:bodyPr/>
        <a:lstStyle/>
        <a:p>
          <a:r>
            <a:rPr lang="en-US" dirty="0" smtClean="0"/>
            <a:t>Workforce Climate</a:t>
          </a:r>
          <a:endParaRPr lang="en-US" dirty="0"/>
        </a:p>
      </dgm:t>
    </dgm:pt>
    <dgm:pt modelId="{3BE42234-E3AB-4D1D-9996-1BEA25BF97E2}" type="parTrans" cxnId="{1E6DAEA5-7AC8-4624-A9EA-6296F1680DBD}">
      <dgm:prSet/>
      <dgm:spPr/>
      <dgm:t>
        <a:bodyPr/>
        <a:lstStyle/>
        <a:p>
          <a:endParaRPr lang="en-US"/>
        </a:p>
      </dgm:t>
    </dgm:pt>
    <dgm:pt modelId="{6B04E46F-2A2F-4EE3-9FD1-C025752CE851}" type="sibTrans" cxnId="{1E6DAEA5-7AC8-4624-A9EA-6296F1680DBD}">
      <dgm:prSet/>
      <dgm:spPr/>
      <dgm:t>
        <a:bodyPr/>
        <a:lstStyle/>
        <a:p>
          <a:endParaRPr lang="en-US"/>
        </a:p>
      </dgm:t>
    </dgm:pt>
    <dgm:pt modelId="{6A331B52-4B0C-478E-9553-747DA428ED54}">
      <dgm:prSet phldrT="[Text]"/>
      <dgm:spPr>
        <a:solidFill>
          <a:schemeClr val="accent6">
            <a:lumMod val="50000"/>
          </a:schemeClr>
        </a:solidFill>
      </dgm:spPr>
      <dgm:t>
        <a:bodyPr/>
        <a:lstStyle/>
        <a:p>
          <a:r>
            <a:rPr lang="en-US" dirty="0" smtClean="0"/>
            <a:t>Workforce Development</a:t>
          </a:r>
          <a:endParaRPr lang="en-US" dirty="0"/>
        </a:p>
      </dgm:t>
    </dgm:pt>
    <dgm:pt modelId="{8D8C3F25-F41B-4D9C-8287-375C6595AFF5}" type="parTrans" cxnId="{74B91C4E-328B-4799-8FF3-249CFEC6FE34}">
      <dgm:prSet/>
      <dgm:spPr/>
      <dgm:t>
        <a:bodyPr/>
        <a:lstStyle/>
        <a:p>
          <a:endParaRPr lang="en-US"/>
        </a:p>
      </dgm:t>
    </dgm:pt>
    <dgm:pt modelId="{E0DE799A-4553-403D-912A-C7E91D5792D7}" type="sibTrans" cxnId="{74B91C4E-328B-4799-8FF3-249CFEC6FE34}">
      <dgm:prSet/>
      <dgm:spPr/>
      <dgm:t>
        <a:bodyPr/>
        <a:lstStyle/>
        <a:p>
          <a:endParaRPr lang="en-US"/>
        </a:p>
      </dgm:t>
    </dgm:pt>
    <dgm:pt modelId="{68C82435-14A5-4D6F-9749-B266335D2712}">
      <dgm:prSet phldrT="[Text]"/>
      <dgm:spPr>
        <a:solidFill>
          <a:schemeClr val="accent6">
            <a:lumMod val="50000"/>
          </a:schemeClr>
        </a:solidFill>
      </dgm:spPr>
      <dgm:t>
        <a:bodyPr/>
        <a:lstStyle/>
        <a:p>
          <a:r>
            <a:rPr lang="en-US" smtClean="0"/>
            <a:t>Workforce </a:t>
          </a:r>
          <a:r>
            <a:rPr lang="en-US" dirty="0" smtClean="0"/>
            <a:t>Capacity</a:t>
          </a:r>
          <a:endParaRPr lang="en-US" dirty="0"/>
        </a:p>
      </dgm:t>
    </dgm:pt>
    <dgm:pt modelId="{30F21C28-9FA7-4D34-92EC-1C1498886099}" type="parTrans" cxnId="{A3B1D7BC-569F-4A99-998B-796D7E1469E3}">
      <dgm:prSet/>
      <dgm:spPr/>
      <dgm:t>
        <a:bodyPr/>
        <a:lstStyle/>
        <a:p>
          <a:endParaRPr lang="en-US"/>
        </a:p>
      </dgm:t>
    </dgm:pt>
    <dgm:pt modelId="{DD39CA53-2087-4211-AE33-10F3626DE49C}" type="sibTrans" cxnId="{A3B1D7BC-569F-4A99-998B-796D7E1469E3}">
      <dgm:prSet/>
      <dgm:spPr/>
      <dgm:t>
        <a:bodyPr/>
        <a:lstStyle/>
        <a:p>
          <a:endParaRPr lang="en-US"/>
        </a:p>
      </dgm:t>
    </dgm:pt>
    <dgm:pt modelId="{908F7A99-32EE-49A4-AD56-588DF7FEB392}">
      <dgm:prSet phldrT="[Text]"/>
      <dgm:spPr>
        <a:solidFill>
          <a:schemeClr val="accent6">
            <a:lumMod val="50000"/>
          </a:schemeClr>
        </a:solidFill>
      </dgm:spPr>
      <dgm:t>
        <a:bodyPr/>
        <a:lstStyle/>
        <a:p>
          <a:r>
            <a:rPr lang="en-US" dirty="0" smtClean="0"/>
            <a:t>Debt Ratio</a:t>
          </a:r>
          <a:endParaRPr lang="en-US" dirty="0"/>
        </a:p>
      </dgm:t>
    </dgm:pt>
    <dgm:pt modelId="{AAFB7459-55B6-446D-981D-7F7FA05C10C0}" type="parTrans" cxnId="{F7F45B08-D626-4798-86CF-380900D5C450}">
      <dgm:prSet/>
      <dgm:spPr/>
      <dgm:t>
        <a:bodyPr/>
        <a:lstStyle/>
        <a:p>
          <a:endParaRPr lang="en-US"/>
        </a:p>
      </dgm:t>
    </dgm:pt>
    <dgm:pt modelId="{DF0E4B04-010C-4031-AB40-171FDFEB8953}" type="sibTrans" cxnId="{F7F45B08-D626-4798-86CF-380900D5C450}">
      <dgm:prSet/>
      <dgm:spPr/>
      <dgm:t>
        <a:bodyPr/>
        <a:lstStyle/>
        <a:p>
          <a:endParaRPr lang="en-US"/>
        </a:p>
      </dgm:t>
    </dgm:pt>
    <dgm:pt modelId="{B60FB629-C443-4B12-B9E6-16FCA727F48E}">
      <dgm:prSet phldrT="[Text]"/>
      <dgm:spPr>
        <a:solidFill>
          <a:schemeClr val="accent6">
            <a:lumMod val="50000"/>
          </a:schemeClr>
        </a:solidFill>
      </dgm:spPr>
      <dgm:t>
        <a:bodyPr/>
        <a:lstStyle/>
        <a:p>
          <a:r>
            <a:rPr lang="en-US" dirty="0" smtClean="0"/>
            <a:t>Growth Rate</a:t>
          </a:r>
          <a:endParaRPr lang="en-US" dirty="0"/>
        </a:p>
      </dgm:t>
    </dgm:pt>
    <dgm:pt modelId="{EC936484-36B3-4B1E-9BC3-E7B5A59A626C}" type="parTrans" cxnId="{9581A8A9-5300-4014-9C8C-FA75761154C2}">
      <dgm:prSet/>
      <dgm:spPr/>
      <dgm:t>
        <a:bodyPr/>
        <a:lstStyle/>
        <a:p>
          <a:endParaRPr lang="en-US"/>
        </a:p>
      </dgm:t>
    </dgm:pt>
    <dgm:pt modelId="{5EAB3A85-76BD-4C4C-A018-ACCCA537AA2C}" type="sibTrans" cxnId="{9581A8A9-5300-4014-9C8C-FA75761154C2}">
      <dgm:prSet/>
      <dgm:spPr/>
      <dgm:t>
        <a:bodyPr/>
        <a:lstStyle/>
        <a:p>
          <a:endParaRPr lang="en-US"/>
        </a:p>
      </dgm:t>
    </dgm:pt>
    <dgm:pt modelId="{96C56B0A-697B-4B31-8B96-8DE802B85F5F}">
      <dgm:prSet phldrT="[Text]"/>
      <dgm:spPr>
        <a:solidFill>
          <a:schemeClr val="accent6">
            <a:lumMod val="50000"/>
          </a:schemeClr>
        </a:solidFill>
      </dgm:spPr>
      <dgm:t>
        <a:bodyPr/>
        <a:lstStyle/>
        <a:p>
          <a:r>
            <a:rPr lang="en-US" dirty="0" smtClean="0"/>
            <a:t>Return on Assets</a:t>
          </a:r>
          <a:endParaRPr lang="en-US" dirty="0"/>
        </a:p>
      </dgm:t>
    </dgm:pt>
    <dgm:pt modelId="{13B6CE5E-9CB6-482E-B242-59B350B9CD69}" type="parTrans" cxnId="{77ACA9CB-7FF4-4CF8-A4C2-AB85770B00A8}">
      <dgm:prSet/>
      <dgm:spPr/>
      <dgm:t>
        <a:bodyPr/>
        <a:lstStyle/>
        <a:p>
          <a:endParaRPr lang="en-US"/>
        </a:p>
      </dgm:t>
    </dgm:pt>
    <dgm:pt modelId="{E6902180-3FD3-4DCC-80C2-51A441D0BABC}" type="sibTrans" cxnId="{77ACA9CB-7FF4-4CF8-A4C2-AB85770B00A8}">
      <dgm:prSet/>
      <dgm:spPr/>
      <dgm:t>
        <a:bodyPr/>
        <a:lstStyle/>
        <a:p>
          <a:endParaRPr lang="en-US"/>
        </a:p>
      </dgm:t>
    </dgm:pt>
    <dgm:pt modelId="{811416F7-0993-4B93-9109-2983DF9839A1}" type="pres">
      <dgm:prSet presAssocID="{9E7CD9E7-368B-47CE-AB04-715BDDFB5FFB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45272991-5531-4D35-9887-098FFA442EE5}" type="pres">
      <dgm:prSet presAssocID="{3A383CB6-D9C2-4771-A953-8062E8B40C45}" presName="hierRoot1" presStyleCnt="0">
        <dgm:presLayoutVars>
          <dgm:hierBranch val="init"/>
        </dgm:presLayoutVars>
      </dgm:prSet>
      <dgm:spPr/>
    </dgm:pt>
    <dgm:pt modelId="{B99C1671-4F0C-4F13-9846-B3D826E0B57A}" type="pres">
      <dgm:prSet presAssocID="{3A383CB6-D9C2-4771-A953-8062E8B40C45}" presName="rootComposite1" presStyleCnt="0"/>
      <dgm:spPr/>
    </dgm:pt>
    <dgm:pt modelId="{80079649-4B94-4A2E-AB83-7E50B44E6F65}" type="pres">
      <dgm:prSet presAssocID="{3A383CB6-D9C2-4771-A953-8062E8B40C45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8E64D81-2F99-40C7-A647-AF1458B900AA}" type="pres">
      <dgm:prSet presAssocID="{3A383CB6-D9C2-4771-A953-8062E8B40C45}" presName="rootConnector1" presStyleLbl="node1" presStyleIdx="0" presStyleCnt="0"/>
      <dgm:spPr/>
      <dgm:t>
        <a:bodyPr/>
        <a:lstStyle/>
        <a:p>
          <a:endParaRPr lang="en-US"/>
        </a:p>
      </dgm:t>
    </dgm:pt>
    <dgm:pt modelId="{23F82C13-9001-4341-B1EA-B3522AE22A0C}" type="pres">
      <dgm:prSet presAssocID="{3A383CB6-D9C2-4771-A953-8062E8B40C45}" presName="hierChild2" presStyleCnt="0"/>
      <dgm:spPr/>
    </dgm:pt>
    <dgm:pt modelId="{26EE0A8C-06EB-4282-8438-9F6861711BB8}" type="pres">
      <dgm:prSet presAssocID="{368B7617-406D-4A31-848C-2A6186B46B9B}" presName="Name37" presStyleLbl="parChTrans1D2" presStyleIdx="0" presStyleCnt="5"/>
      <dgm:spPr/>
      <dgm:t>
        <a:bodyPr/>
        <a:lstStyle/>
        <a:p>
          <a:endParaRPr lang="en-US"/>
        </a:p>
      </dgm:t>
    </dgm:pt>
    <dgm:pt modelId="{0195C055-B94D-4BA5-8D6F-D7255469C62E}" type="pres">
      <dgm:prSet presAssocID="{D171FB3B-4636-4C03-B926-DF9EF83AA99F}" presName="hierRoot2" presStyleCnt="0">
        <dgm:presLayoutVars>
          <dgm:hierBranch val="init"/>
        </dgm:presLayoutVars>
      </dgm:prSet>
      <dgm:spPr/>
    </dgm:pt>
    <dgm:pt modelId="{D0A4E2A3-AF41-49B6-83FE-8010E41DF0D4}" type="pres">
      <dgm:prSet presAssocID="{D171FB3B-4636-4C03-B926-DF9EF83AA99F}" presName="rootComposite" presStyleCnt="0"/>
      <dgm:spPr/>
    </dgm:pt>
    <dgm:pt modelId="{5E41B2AD-19F9-45D5-9F09-8CCABC1765B8}" type="pres">
      <dgm:prSet presAssocID="{D171FB3B-4636-4C03-B926-DF9EF83AA99F}" presName="rootText" presStyleLbl="node2" presStyleIdx="0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E1F2534-6F0A-415C-9001-2B727C7001DA}" type="pres">
      <dgm:prSet presAssocID="{D171FB3B-4636-4C03-B926-DF9EF83AA99F}" presName="rootConnector" presStyleLbl="node2" presStyleIdx="0" presStyleCnt="5"/>
      <dgm:spPr/>
      <dgm:t>
        <a:bodyPr/>
        <a:lstStyle/>
        <a:p>
          <a:endParaRPr lang="en-US"/>
        </a:p>
      </dgm:t>
    </dgm:pt>
    <dgm:pt modelId="{F2D1F122-1097-414D-9FEC-C44DCF973197}" type="pres">
      <dgm:prSet presAssocID="{D171FB3B-4636-4C03-B926-DF9EF83AA99F}" presName="hierChild4" presStyleCnt="0"/>
      <dgm:spPr/>
    </dgm:pt>
    <dgm:pt modelId="{50FB2B56-0232-41B1-A291-B8C92CC03F23}" type="pres">
      <dgm:prSet presAssocID="{D171FB3B-4636-4C03-B926-DF9EF83AA99F}" presName="hierChild5" presStyleCnt="0"/>
      <dgm:spPr/>
    </dgm:pt>
    <dgm:pt modelId="{4DD30AAA-ECFC-4C78-B601-E69ECE8C1F2A}" type="pres">
      <dgm:prSet presAssocID="{E1612D2B-5584-412B-8845-35A62E6D452A}" presName="Name37" presStyleLbl="parChTrans1D2" presStyleIdx="1" presStyleCnt="5"/>
      <dgm:spPr/>
      <dgm:t>
        <a:bodyPr/>
        <a:lstStyle/>
        <a:p>
          <a:endParaRPr lang="en-US"/>
        </a:p>
      </dgm:t>
    </dgm:pt>
    <dgm:pt modelId="{45DE8953-49FD-49C5-B0DB-57A2ADABBF27}" type="pres">
      <dgm:prSet presAssocID="{147BBE68-037C-4FF0-911F-F6E3E7F112FA}" presName="hierRoot2" presStyleCnt="0">
        <dgm:presLayoutVars>
          <dgm:hierBranch val="init"/>
        </dgm:presLayoutVars>
      </dgm:prSet>
      <dgm:spPr/>
    </dgm:pt>
    <dgm:pt modelId="{27389A98-93E9-49A8-B0A4-5741013EDB82}" type="pres">
      <dgm:prSet presAssocID="{147BBE68-037C-4FF0-911F-F6E3E7F112FA}" presName="rootComposite" presStyleCnt="0"/>
      <dgm:spPr/>
    </dgm:pt>
    <dgm:pt modelId="{3205D04D-0FBC-4F4E-A101-7C3057275F11}" type="pres">
      <dgm:prSet presAssocID="{147BBE68-037C-4FF0-911F-F6E3E7F112FA}" presName="rootText" presStyleLbl="node2" presStyleIdx="1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BB38D35-9BAC-4113-8FE4-56F0F24D56EB}" type="pres">
      <dgm:prSet presAssocID="{147BBE68-037C-4FF0-911F-F6E3E7F112FA}" presName="rootConnector" presStyleLbl="node2" presStyleIdx="1" presStyleCnt="5"/>
      <dgm:spPr/>
      <dgm:t>
        <a:bodyPr/>
        <a:lstStyle/>
        <a:p>
          <a:endParaRPr lang="en-US"/>
        </a:p>
      </dgm:t>
    </dgm:pt>
    <dgm:pt modelId="{9CF5BF3E-19EE-405C-8BFA-D7F1CD5C392D}" type="pres">
      <dgm:prSet presAssocID="{147BBE68-037C-4FF0-911F-F6E3E7F112FA}" presName="hierChild4" presStyleCnt="0"/>
      <dgm:spPr/>
    </dgm:pt>
    <dgm:pt modelId="{148E0E3D-6458-4084-BECB-C01136DED007}" type="pres">
      <dgm:prSet presAssocID="{AAFB7459-55B6-446D-981D-7F7FA05C10C0}" presName="Name37" presStyleLbl="parChTrans1D3" presStyleIdx="0" presStyleCnt="6"/>
      <dgm:spPr/>
      <dgm:t>
        <a:bodyPr/>
        <a:lstStyle/>
        <a:p>
          <a:endParaRPr lang="en-US"/>
        </a:p>
      </dgm:t>
    </dgm:pt>
    <dgm:pt modelId="{B9BA7CF3-77A0-4D7B-88EA-131CBB0200B4}" type="pres">
      <dgm:prSet presAssocID="{908F7A99-32EE-49A4-AD56-588DF7FEB392}" presName="hierRoot2" presStyleCnt="0">
        <dgm:presLayoutVars>
          <dgm:hierBranch val="init"/>
        </dgm:presLayoutVars>
      </dgm:prSet>
      <dgm:spPr/>
    </dgm:pt>
    <dgm:pt modelId="{1D27971C-49F5-4F4D-9745-E73469EB3362}" type="pres">
      <dgm:prSet presAssocID="{908F7A99-32EE-49A4-AD56-588DF7FEB392}" presName="rootComposite" presStyleCnt="0"/>
      <dgm:spPr/>
    </dgm:pt>
    <dgm:pt modelId="{DEEDA6FF-0093-4B98-825B-8742B157B733}" type="pres">
      <dgm:prSet presAssocID="{908F7A99-32EE-49A4-AD56-588DF7FEB392}" presName="rootText" presStyleLbl="node3" presStyleIdx="0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27123B2-0CB7-4493-A8C1-5E7790AC28BA}" type="pres">
      <dgm:prSet presAssocID="{908F7A99-32EE-49A4-AD56-588DF7FEB392}" presName="rootConnector" presStyleLbl="node3" presStyleIdx="0" presStyleCnt="6"/>
      <dgm:spPr/>
      <dgm:t>
        <a:bodyPr/>
        <a:lstStyle/>
        <a:p>
          <a:endParaRPr lang="en-US"/>
        </a:p>
      </dgm:t>
    </dgm:pt>
    <dgm:pt modelId="{B0E344C0-8D02-4E2F-9226-36FEC9BFA993}" type="pres">
      <dgm:prSet presAssocID="{908F7A99-32EE-49A4-AD56-588DF7FEB392}" presName="hierChild4" presStyleCnt="0"/>
      <dgm:spPr/>
    </dgm:pt>
    <dgm:pt modelId="{F0B68176-7C50-42FF-A1CF-304A51F74449}" type="pres">
      <dgm:prSet presAssocID="{908F7A99-32EE-49A4-AD56-588DF7FEB392}" presName="hierChild5" presStyleCnt="0"/>
      <dgm:spPr/>
    </dgm:pt>
    <dgm:pt modelId="{9908234F-7932-4FD3-AE54-F8692B6B680E}" type="pres">
      <dgm:prSet presAssocID="{13B6CE5E-9CB6-482E-B242-59B350B9CD69}" presName="Name37" presStyleLbl="parChTrans1D3" presStyleIdx="1" presStyleCnt="6"/>
      <dgm:spPr/>
      <dgm:t>
        <a:bodyPr/>
        <a:lstStyle/>
        <a:p>
          <a:endParaRPr lang="en-US"/>
        </a:p>
      </dgm:t>
    </dgm:pt>
    <dgm:pt modelId="{EE344385-A255-4A1A-97FC-0F245B34D331}" type="pres">
      <dgm:prSet presAssocID="{96C56B0A-697B-4B31-8B96-8DE802B85F5F}" presName="hierRoot2" presStyleCnt="0">
        <dgm:presLayoutVars>
          <dgm:hierBranch val="init"/>
        </dgm:presLayoutVars>
      </dgm:prSet>
      <dgm:spPr/>
    </dgm:pt>
    <dgm:pt modelId="{D6B8D463-2418-4D2A-9628-57BBB5307DC7}" type="pres">
      <dgm:prSet presAssocID="{96C56B0A-697B-4B31-8B96-8DE802B85F5F}" presName="rootComposite" presStyleCnt="0"/>
      <dgm:spPr/>
    </dgm:pt>
    <dgm:pt modelId="{753BBA03-096F-4C1F-ABAC-156DED027FAE}" type="pres">
      <dgm:prSet presAssocID="{96C56B0A-697B-4B31-8B96-8DE802B85F5F}" presName="rootText" presStyleLbl="node3" presStyleIdx="1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6037F15-EC2E-45C1-997C-42122090E9A4}" type="pres">
      <dgm:prSet presAssocID="{96C56B0A-697B-4B31-8B96-8DE802B85F5F}" presName="rootConnector" presStyleLbl="node3" presStyleIdx="1" presStyleCnt="6"/>
      <dgm:spPr/>
      <dgm:t>
        <a:bodyPr/>
        <a:lstStyle/>
        <a:p>
          <a:endParaRPr lang="en-US"/>
        </a:p>
      </dgm:t>
    </dgm:pt>
    <dgm:pt modelId="{2228169D-A254-4F84-8D58-8F9F88FA6864}" type="pres">
      <dgm:prSet presAssocID="{96C56B0A-697B-4B31-8B96-8DE802B85F5F}" presName="hierChild4" presStyleCnt="0"/>
      <dgm:spPr/>
    </dgm:pt>
    <dgm:pt modelId="{38753868-38B0-4B80-9C27-DBD66F379F9C}" type="pres">
      <dgm:prSet presAssocID="{96C56B0A-697B-4B31-8B96-8DE802B85F5F}" presName="hierChild5" presStyleCnt="0"/>
      <dgm:spPr/>
    </dgm:pt>
    <dgm:pt modelId="{02F0A3F4-11AD-49FE-8A70-D3A7D71A42C5}" type="pres">
      <dgm:prSet presAssocID="{EC936484-36B3-4B1E-9BC3-E7B5A59A626C}" presName="Name37" presStyleLbl="parChTrans1D3" presStyleIdx="2" presStyleCnt="6"/>
      <dgm:spPr/>
      <dgm:t>
        <a:bodyPr/>
        <a:lstStyle/>
        <a:p>
          <a:endParaRPr lang="en-US"/>
        </a:p>
      </dgm:t>
    </dgm:pt>
    <dgm:pt modelId="{D04F3555-C00A-4871-8957-1FDEFB708C16}" type="pres">
      <dgm:prSet presAssocID="{B60FB629-C443-4B12-B9E6-16FCA727F48E}" presName="hierRoot2" presStyleCnt="0">
        <dgm:presLayoutVars>
          <dgm:hierBranch val="init"/>
        </dgm:presLayoutVars>
      </dgm:prSet>
      <dgm:spPr/>
    </dgm:pt>
    <dgm:pt modelId="{D4CEA865-FE29-4621-920A-2BCAB75084E7}" type="pres">
      <dgm:prSet presAssocID="{B60FB629-C443-4B12-B9E6-16FCA727F48E}" presName="rootComposite" presStyleCnt="0"/>
      <dgm:spPr/>
    </dgm:pt>
    <dgm:pt modelId="{9A3AFFEB-2448-4C19-9EEC-03E4126C65EF}" type="pres">
      <dgm:prSet presAssocID="{B60FB629-C443-4B12-B9E6-16FCA727F48E}" presName="rootText" presStyleLbl="node3" presStyleIdx="2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474CBE9-7787-495E-ACC1-194FEE49A562}" type="pres">
      <dgm:prSet presAssocID="{B60FB629-C443-4B12-B9E6-16FCA727F48E}" presName="rootConnector" presStyleLbl="node3" presStyleIdx="2" presStyleCnt="6"/>
      <dgm:spPr/>
      <dgm:t>
        <a:bodyPr/>
        <a:lstStyle/>
        <a:p>
          <a:endParaRPr lang="en-US"/>
        </a:p>
      </dgm:t>
    </dgm:pt>
    <dgm:pt modelId="{2D71E971-3B71-45ED-BB1F-6A1E23C97399}" type="pres">
      <dgm:prSet presAssocID="{B60FB629-C443-4B12-B9E6-16FCA727F48E}" presName="hierChild4" presStyleCnt="0"/>
      <dgm:spPr/>
    </dgm:pt>
    <dgm:pt modelId="{6DD2B5B4-82B6-4A78-88D4-7DDEF4A0EAF2}" type="pres">
      <dgm:prSet presAssocID="{B60FB629-C443-4B12-B9E6-16FCA727F48E}" presName="hierChild5" presStyleCnt="0"/>
      <dgm:spPr/>
    </dgm:pt>
    <dgm:pt modelId="{4C0FD5C9-EC8D-4743-8401-819370737D69}" type="pres">
      <dgm:prSet presAssocID="{147BBE68-037C-4FF0-911F-F6E3E7F112FA}" presName="hierChild5" presStyleCnt="0"/>
      <dgm:spPr/>
    </dgm:pt>
    <dgm:pt modelId="{CFA81EFD-B750-4645-922E-609FF83EA4A3}" type="pres">
      <dgm:prSet presAssocID="{4CDD3D08-852E-491B-838F-C3F962ED839E}" presName="Name37" presStyleLbl="parChTrans1D2" presStyleIdx="2" presStyleCnt="5"/>
      <dgm:spPr/>
      <dgm:t>
        <a:bodyPr/>
        <a:lstStyle/>
        <a:p>
          <a:endParaRPr lang="en-US"/>
        </a:p>
      </dgm:t>
    </dgm:pt>
    <dgm:pt modelId="{8485490E-AD99-44F8-813B-ADB7491EA069}" type="pres">
      <dgm:prSet presAssocID="{75A8AB81-72EA-44A2-9D95-751A4F4A20D5}" presName="hierRoot2" presStyleCnt="0">
        <dgm:presLayoutVars>
          <dgm:hierBranch val="init"/>
        </dgm:presLayoutVars>
      </dgm:prSet>
      <dgm:spPr/>
    </dgm:pt>
    <dgm:pt modelId="{20343D41-8B41-48DF-BD65-273FF3855C02}" type="pres">
      <dgm:prSet presAssocID="{75A8AB81-72EA-44A2-9D95-751A4F4A20D5}" presName="rootComposite" presStyleCnt="0"/>
      <dgm:spPr/>
    </dgm:pt>
    <dgm:pt modelId="{B24DBBF6-B1D8-4C92-8FD4-EC9B33F18FBD}" type="pres">
      <dgm:prSet presAssocID="{75A8AB81-72EA-44A2-9D95-751A4F4A20D5}" presName="rootText" presStyleLbl="node2" presStyleIdx="2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ED0220A-FE3D-43BC-8172-55BFB39F0E73}" type="pres">
      <dgm:prSet presAssocID="{75A8AB81-72EA-44A2-9D95-751A4F4A20D5}" presName="rootConnector" presStyleLbl="node2" presStyleIdx="2" presStyleCnt="5"/>
      <dgm:spPr/>
      <dgm:t>
        <a:bodyPr/>
        <a:lstStyle/>
        <a:p>
          <a:endParaRPr lang="en-US"/>
        </a:p>
      </dgm:t>
    </dgm:pt>
    <dgm:pt modelId="{72551E18-CB76-4D0E-A4E8-338447CF8233}" type="pres">
      <dgm:prSet presAssocID="{75A8AB81-72EA-44A2-9D95-751A4F4A20D5}" presName="hierChild4" presStyleCnt="0"/>
      <dgm:spPr/>
    </dgm:pt>
    <dgm:pt modelId="{D8FF249D-F3D4-4DE2-BD73-DBA4BB68E00F}" type="pres">
      <dgm:prSet presAssocID="{75A8AB81-72EA-44A2-9D95-751A4F4A20D5}" presName="hierChild5" presStyleCnt="0"/>
      <dgm:spPr/>
    </dgm:pt>
    <dgm:pt modelId="{3CDF3512-7810-4455-8078-D5B0ABAEFBCC}" type="pres">
      <dgm:prSet presAssocID="{9F4F7AA0-CAEA-4153-BA52-2A102AD4B1C4}" presName="Name37" presStyleLbl="parChTrans1D2" presStyleIdx="3" presStyleCnt="5"/>
      <dgm:spPr/>
      <dgm:t>
        <a:bodyPr/>
        <a:lstStyle/>
        <a:p>
          <a:endParaRPr lang="en-US"/>
        </a:p>
      </dgm:t>
    </dgm:pt>
    <dgm:pt modelId="{1E181ECD-677A-4462-A471-1552BF4B9E9F}" type="pres">
      <dgm:prSet presAssocID="{58D94F39-ED70-4434-906D-CDF6F0A69F79}" presName="hierRoot2" presStyleCnt="0">
        <dgm:presLayoutVars>
          <dgm:hierBranch val="init"/>
        </dgm:presLayoutVars>
      </dgm:prSet>
      <dgm:spPr/>
    </dgm:pt>
    <dgm:pt modelId="{728692EF-F5F5-43BD-A802-2801EC6E1D38}" type="pres">
      <dgm:prSet presAssocID="{58D94F39-ED70-4434-906D-CDF6F0A69F79}" presName="rootComposite" presStyleCnt="0"/>
      <dgm:spPr/>
    </dgm:pt>
    <dgm:pt modelId="{9A56FE6A-D7F6-45A0-9969-E54A2830B15E}" type="pres">
      <dgm:prSet presAssocID="{58D94F39-ED70-4434-906D-CDF6F0A69F79}" presName="rootText" presStyleLbl="node2" presStyleIdx="3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6571D79-434B-46AE-A252-31F5ABA2FC67}" type="pres">
      <dgm:prSet presAssocID="{58D94F39-ED70-4434-906D-CDF6F0A69F79}" presName="rootConnector" presStyleLbl="node2" presStyleIdx="3" presStyleCnt="5"/>
      <dgm:spPr/>
      <dgm:t>
        <a:bodyPr/>
        <a:lstStyle/>
        <a:p>
          <a:endParaRPr lang="en-US"/>
        </a:p>
      </dgm:t>
    </dgm:pt>
    <dgm:pt modelId="{68BABF3B-DDB9-45C7-8506-766B2880B9E4}" type="pres">
      <dgm:prSet presAssocID="{58D94F39-ED70-4434-906D-CDF6F0A69F79}" presName="hierChild4" presStyleCnt="0"/>
      <dgm:spPr/>
    </dgm:pt>
    <dgm:pt modelId="{75820B61-46E5-43A5-8757-A0FDE839AD04}" type="pres">
      <dgm:prSet presAssocID="{3BE42234-E3AB-4D1D-9996-1BEA25BF97E2}" presName="Name37" presStyleLbl="parChTrans1D3" presStyleIdx="3" presStyleCnt="6"/>
      <dgm:spPr/>
      <dgm:t>
        <a:bodyPr/>
        <a:lstStyle/>
        <a:p>
          <a:endParaRPr lang="en-US"/>
        </a:p>
      </dgm:t>
    </dgm:pt>
    <dgm:pt modelId="{322BDBB6-8808-4356-B63C-91E739E3585C}" type="pres">
      <dgm:prSet presAssocID="{83320E05-1226-4132-85F0-F9D5014CDC4B}" presName="hierRoot2" presStyleCnt="0">
        <dgm:presLayoutVars>
          <dgm:hierBranch val="init"/>
        </dgm:presLayoutVars>
      </dgm:prSet>
      <dgm:spPr/>
    </dgm:pt>
    <dgm:pt modelId="{3D5ADFAA-4DFB-4E22-BCEA-8825F4E085D7}" type="pres">
      <dgm:prSet presAssocID="{83320E05-1226-4132-85F0-F9D5014CDC4B}" presName="rootComposite" presStyleCnt="0"/>
      <dgm:spPr/>
    </dgm:pt>
    <dgm:pt modelId="{E25DC9A4-1008-49DD-A321-2F3A7A1FFAC1}" type="pres">
      <dgm:prSet presAssocID="{83320E05-1226-4132-85F0-F9D5014CDC4B}" presName="rootText" presStyleLbl="node3" presStyleIdx="3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217779D-EE52-432C-B349-5F66F40DB6AA}" type="pres">
      <dgm:prSet presAssocID="{83320E05-1226-4132-85F0-F9D5014CDC4B}" presName="rootConnector" presStyleLbl="node3" presStyleIdx="3" presStyleCnt="6"/>
      <dgm:spPr/>
      <dgm:t>
        <a:bodyPr/>
        <a:lstStyle/>
        <a:p>
          <a:endParaRPr lang="en-US"/>
        </a:p>
      </dgm:t>
    </dgm:pt>
    <dgm:pt modelId="{95B69E29-8F35-4411-B40C-53BB31F8514C}" type="pres">
      <dgm:prSet presAssocID="{83320E05-1226-4132-85F0-F9D5014CDC4B}" presName="hierChild4" presStyleCnt="0"/>
      <dgm:spPr/>
    </dgm:pt>
    <dgm:pt modelId="{639663AD-5F85-446D-8758-A7F9B4D1D6F7}" type="pres">
      <dgm:prSet presAssocID="{83320E05-1226-4132-85F0-F9D5014CDC4B}" presName="hierChild5" presStyleCnt="0"/>
      <dgm:spPr/>
    </dgm:pt>
    <dgm:pt modelId="{CADE601E-1860-4F56-8647-7306F20B6C35}" type="pres">
      <dgm:prSet presAssocID="{30F21C28-9FA7-4D34-92EC-1C1498886099}" presName="Name37" presStyleLbl="parChTrans1D3" presStyleIdx="4" presStyleCnt="6"/>
      <dgm:spPr/>
      <dgm:t>
        <a:bodyPr/>
        <a:lstStyle/>
        <a:p>
          <a:endParaRPr lang="en-US"/>
        </a:p>
      </dgm:t>
    </dgm:pt>
    <dgm:pt modelId="{98B62EE0-3112-4EE5-AE37-F710907B06C5}" type="pres">
      <dgm:prSet presAssocID="{68C82435-14A5-4D6F-9749-B266335D2712}" presName="hierRoot2" presStyleCnt="0">
        <dgm:presLayoutVars>
          <dgm:hierBranch val="init"/>
        </dgm:presLayoutVars>
      </dgm:prSet>
      <dgm:spPr/>
    </dgm:pt>
    <dgm:pt modelId="{FA22B576-ADFA-4CFA-ACF1-BECB6216B089}" type="pres">
      <dgm:prSet presAssocID="{68C82435-14A5-4D6F-9749-B266335D2712}" presName="rootComposite" presStyleCnt="0"/>
      <dgm:spPr/>
    </dgm:pt>
    <dgm:pt modelId="{668BA41D-DA71-4606-94A1-2EF35C0B49FF}" type="pres">
      <dgm:prSet presAssocID="{68C82435-14A5-4D6F-9749-B266335D2712}" presName="rootText" presStyleLbl="node3" presStyleIdx="4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1FABBB5-9012-4ECB-9C80-CAEFE1E92C93}" type="pres">
      <dgm:prSet presAssocID="{68C82435-14A5-4D6F-9749-B266335D2712}" presName="rootConnector" presStyleLbl="node3" presStyleIdx="4" presStyleCnt="6"/>
      <dgm:spPr/>
      <dgm:t>
        <a:bodyPr/>
        <a:lstStyle/>
        <a:p>
          <a:endParaRPr lang="en-US"/>
        </a:p>
      </dgm:t>
    </dgm:pt>
    <dgm:pt modelId="{AB534E96-B1E6-4B24-9BC7-762C70320F3E}" type="pres">
      <dgm:prSet presAssocID="{68C82435-14A5-4D6F-9749-B266335D2712}" presName="hierChild4" presStyleCnt="0"/>
      <dgm:spPr/>
    </dgm:pt>
    <dgm:pt modelId="{E1E90372-B215-4705-8EBB-235397764BAA}" type="pres">
      <dgm:prSet presAssocID="{68C82435-14A5-4D6F-9749-B266335D2712}" presName="hierChild5" presStyleCnt="0"/>
      <dgm:spPr/>
    </dgm:pt>
    <dgm:pt modelId="{F8A02440-21B6-4D67-A43E-F74D42D1D2BB}" type="pres">
      <dgm:prSet presAssocID="{8D8C3F25-F41B-4D9C-8287-375C6595AFF5}" presName="Name37" presStyleLbl="parChTrans1D3" presStyleIdx="5" presStyleCnt="6"/>
      <dgm:spPr/>
      <dgm:t>
        <a:bodyPr/>
        <a:lstStyle/>
        <a:p>
          <a:endParaRPr lang="en-US"/>
        </a:p>
      </dgm:t>
    </dgm:pt>
    <dgm:pt modelId="{78F5698F-6347-49D2-88C9-ECB49A8C00FC}" type="pres">
      <dgm:prSet presAssocID="{6A331B52-4B0C-478E-9553-747DA428ED54}" presName="hierRoot2" presStyleCnt="0">
        <dgm:presLayoutVars>
          <dgm:hierBranch val="init"/>
        </dgm:presLayoutVars>
      </dgm:prSet>
      <dgm:spPr/>
    </dgm:pt>
    <dgm:pt modelId="{2FCA464C-BE01-4EB8-A7D5-C9067CA3F915}" type="pres">
      <dgm:prSet presAssocID="{6A331B52-4B0C-478E-9553-747DA428ED54}" presName="rootComposite" presStyleCnt="0"/>
      <dgm:spPr/>
    </dgm:pt>
    <dgm:pt modelId="{4BC6D8B6-3654-4A6D-B7AC-19CAD290936C}" type="pres">
      <dgm:prSet presAssocID="{6A331B52-4B0C-478E-9553-747DA428ED54}" presName="rootText" presStyleLbl="node3" presStyleIdx="5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47F0901-EFAF-4BD5-923F-0F2E26B5C586}" type="pres">
      <dgm:prSet presAssocID="{6A331B52-4B0C-478E-9553-747DA428ED54}" presName="rootConnector" presStyleLbl="node3" presStyleIdx="5" presStyleCnt="6"/>
      <dgm:spPr/>
      <dgm:t>
        <a:bodyPr/>
        <a:lstStyle/>
        <a:p>
          <a:endParaRPr lang="en-US"/>
        </a:p>
      </dgm:t>
    </dgm:pt>
    <dgm:pt modelId="{006746CD-C125-4E00-AC54-2D5DCD115DB3}" type="pres">
      <dgm:prSet presAssocID="{6A331B52-4B0C-478E-9553-747DA428ED54}" presName="hierChild4" presStyleCnt="0"/>
      <dgm:spPr/>
    </dgm:pt>
    <dgm:pt modelId="{4189CD46-2C94-40AA-9CB0-F4A68EDA57BF}" type="pres">
      <dgm:prSet presAssocID="{6A331B52-4B0C-478E-9553-747DA428ED54}" presName="hierChild5" presStyleCnt="0"/>
      <dgm:spPr/>
    </dgm:pt>
    <dgm:pt modelId="{9CEF4150-471D-458B-94B0-9D50A2AEC34D}" type="pres">
      <dgm:prSet presAssocID="{58D94F39-ED70-4434-906D-CDF6F0A69F79}" presName="hierChild5" presStyleCnt="0"/>
      <dgm:spPr/>
    </dgm:pt>
    <dgm:pt modelId="{A6D4752B-8CDE-445F-A1B1-61992DDDA1F9}" type="pres">
      <dgm:prSet presAssocID="{4139C796-A209-4683-B59E-DB70F5D54F04}" presName="Name37" presStyleLbl="parChTrans1D2" presStyleIdx="4" presStyleCnt="5"/>
      <dgm:spPr/>
      <dgm:t>
        <a:bodyPr/>
        <a:lstStyle/>
        <a:p>
          <a:endParaRPr lang="en-US"/>
        </a:p>
      </dgm:t>
    </dgm:pt>
    <dgm:pt modelId="{E221CBE2-4410-42E5-A27A-D6B328C57021}" type="pres">
      <dgm:prSet presAssocID="{E5F93F66-5B96-4712-A381-FC3583827CC5}" presName="hierRoot2" presStyleCnt="0">
        <dgm:presLayoutVars>
          <dgm:hierBranch val="init"/>
        </dgm:presLayoutVars>
      </dgm:prSet>
      <dgm:spPr/>
    </dgm:pt>
    <dgm:pt modelId="{A299FE0C-AEB9-4E83-8D42-BED0F1D38229}" type="pres">
      <dgm:prSet presAssocID="{E5F93F66-5B96-4712-A381-FC3583827CC5}" presName="rootComposite" presStyleCnt="0"/>
      <dgm:spPr/>
    </dgm:pt>
    <dgm:pt modelId="{003D4680-8F07-4B6E-A8C2-9FF9D60D2C2D}" type="pres">
      <dgm:prSet presAssocID="{E5F93F66-5B96-4712-A381-FC3583827CC5}" presName="rootText" presStyleLbl="node2" presStyleIdx="4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25405C6-3E0B-4B82-AE9B-650E238984AF}" type="pres">
      <dgm:prSet presAssocID="{E5F93F66-5B96-4712-A381-FC3583827CC5}" presName="rootConnector" presStyleLbl="node2" presStyleIdx="4" presStyleCnt="5"/>
      <dgm:spPr/>
      <dgm:t>
        <a:bodyPr/>
        <a:lstStyle/>
        <a:p>
          <a:endParaRPr lang="en-US"/>
        </a:p>
      </dgm:t>
    </dgm:pt>
    <dgm:pt modelId="{A3280A46-79E2-4A85-A063-1A98F44CB740}" type="pres">
      <dgm:prSet presAssocID="{E5F93F66-5B96-4712-A381-FC3583827CC5}" presName="hierChild4" presStyleCnt="0"/>
      <dgm:spPr/>
    </dgm:pt>
    <dgm:pt modelId="{9B1B2A4D-79D5-4F91-B787-DC5ECBADD020}" type="pres">
      <dgm:prSet presAssocID="{E5F93F66-5B96-4712-A381-FC3583827CC5}" presName="hierChild5" presStyleCnt="0"/>
      <dgm:spPr/>
    </dgm:pt>
    <dgm:pt modelId="{F90F2E94-376E-4299-B213-B670AC5689BB}" type="pres">
      <dgm:prSet presAssocID="{3A383CB6-D9C2-4771-A953-8062E8B40C45}" presName="hierChild3" presStyleCnt="0"/>
      <dgm:spPr/>
    </dgm:pt>
  </dgm:ptLst>
  <dgm:cxnLst>
    <dgm:cxn modelId="{F46DCCD3-2833-4EE3-8AEC-97CBAAA17DC2}" srcId="{9E7CD9E7-368B-47CE-AB04-715BDDFB5FFB}" destId="{3A383CB6-D9C2-4771-A953-8062E8B40C45}" srcOrd="0" destOrd="0" parTransId="{CFEA0A2A-4B52-42AA-8278-A9476B243916}" sibTransId="{4867E814-C383-460D-ABA2-84737F59D76B}"/>
    <dgm:cxn modelId="{AB5832C6-98B3-456C-8E1D-5FEA72C3585D}" type="presOf" srcId="{68C82435-14A5-4D6F-9749-B266335D2712}" destId="{61FABBB5-9012-4ECB-9C80-CAEFE1E92C93}" srcOrd="1" destOrd="0" presId="urn:microsoft.com/office/officeart/2005/8/layout/orgChart1"/>
    <dgm:cxn modelId="{F7F45B08-D626-4798-86CF-380900D5C450}" srcId="{147BBE68-037C-4FF0-911F-F6E3E7F112FA}" destId="{908F7A99-32EE-49A4-AD56-588DF7FEB392}" srcOrd="0" destOrd="0" parTransId="{AAFB7459-55B6-446D-981D-7F7FA05C10C0}" sibTransId="{DF0E4B04-010C-4031-AB40-171FDFEB8953}"/>
    <dgm:cxn modelId="{ACF89D46-4DF1-4A31-A168-4D71F236CE36}" type="presOf" srcId="{3A383CB6-D9C2-4771-A953-8062E8B40C45}" destId="{80079649-4B94-4A2E-AB83-7E50B44E6F65}" srcOrd="0" destOrd="0" presId="urn:microsoft.com/office/officeart/2005/8/layout/orgChart1"/>
    <dgm:cxn modelId="{7A7FC99C-9E5F-4601-A50C-135ACBB7DC35}" type="presOf" srcId="{8D8C3F25-F41B-4D9C-8287-375C6595AFF5}" destId="{F8A02440-21B6-4D67-A43E-F74D42D1D2BB}" srcOrd="0" destOrd="0" presId="urn:microsoft.com/office/officeart/2005/8/layout/orgChart1"/>
    <dgm:cxn modelId="{8FBB5276-BA2D-4DB0-8C80-3E6B2A9A8942}" type="presOf" srcId="{AAFB7459-55B6-446D-981D-7F7FA05C10C0}" destId="{148E0E3D-6458-4084-BECB-C01136DED007}" srcOrd="0" destOrd="0" presId="urn:microsoft.com/office/officeart/2005/8/layout/orgChart1"/>
    <dgm:cxn modelId="{6E856F22-74D0-4BF2-8C81-D45697E793AA}" type="presOf" srcId="{75A8AB81-72EA-44A2-9D95-751A4F4A20D5}" destId="{B24DBBF6-B1D8-4C92-8FD4-EC9B33F18FBD}" srcOrd="0" destOrd="0" presId="urn:microsoft.com/office/officeart/2005/8/layout/orgChart1"/>
    <dgm:cxn modelId="{3520F43A-4D57-4014-83ED-C182092D6245}" type="presOf" srcId="{4139C796-A209-4683-B59E-DB70F5D54F04}" destId="{A6D4752B-8CDE-445F-A1B1-61992DDDA1F9}" srcOrd="0" destOrd="0" presId="urn:microsoft.com/office/officeart/2005/8/layout/orgChart1"/>
    <dgm:cxn modelId="{C7383ACE-F28C-4639-938F-887A39DFA6F3}" type="presOf" srcId="{D171FB3B-4636-4C03-B926-DF9EF83AA99F}" destId="{5E41B2AD-19F9-45D5-9F09-8CCABC1765B8}" srcOrd="0" destOrd="0" presId="urn:microsoft.com/office/officeart/2005/8/layout/orgChart1"/>
    <dgm:cxn modelId="{6A4F4D1F-75E5-4023-BB90-D80739EF5858}" srcId="{3A383CB6-D9C2-4771-A953-8062E8B40C45}" destId="{58D94F39-ED70-4434-906D-CDF6F0A69F79}" srcOrd="3" destOrd="0" parTransId="{9F4F7AA0-CAEA-4153-BA52-2A102AD4B1C4}" sibTransId="{C67F2F69-B6A3-46F5-B761-45FA4E8C664E}"/>
    <dgm:cxn modelId="{88676549-BA2C-409F-BDD9-8170E5B6FD38}" type="presOf" srcId="{E5F93F66-5B96-4712-A381-FC3583827CC5}" destId="{003D4680-8F07-4B6E-A8C2-9FF9D60D2C2D}" srcOrd="0" destOrd="0" presId="urn:microsoft.com/office/officeart/2005/8/layout/orgChart1"/>
    <dgm:cxn modelId="{03C068B5-1885-4FD4-9DE1-83F1373AC9EF}" type="presOf" srcId="{13B6CE5E-9CB6-482E-B242-59B350B9CD69}" destId="{9908234F-7932-4FD3-AE54-F8692B6B680E}" srcOrd="0" destOrd="0" presId="urn:microsoft.com/office/officeart/2005/8/layout/orgChart1"/>
    <dgm:cxn modelId="{1E6DAEA5-7AC8-4624-A9EA-6296F1680DBD}" srcId="{58D94F39-ED70-4434-906D-CDF6F0A69F79}" destId="{83320E05-1226-4132-85F0-F9D5014CDC4B}" srcOrd="0" destOrd="0" parTransId="{3BE42234-E3AB-4D1D-9996-1BEA25BF97E2}" sibTransId="{6B04E46F-2A2F-4EE3-9FD1-C025752CE851}"/>
    <dgm:cxn modelId="{9D75FD43-335D-4D50-B4E6-F864E91EB90D}" type="presOf" srcId="{E1612D2B-5584-412B-8845-35A62E6D452A}" destId="{4DD30AAA-ECFC-4C78-B601-E69ECE8C1F2A}" srcOrd="0" destOrd="0" presId="urn:microsoft.com/office/officeart/2005/8/layout/orgChart1"/>
    <dgm:cxn modelId="{3698603D-6C9A-4147-A68C-3412098C9CA4}" type="presOf" srcId="{83320E05-1226-4132-85F0-F9D5014CDC4B}" destId="{7217779D-EE52-432C-B349-5F66F40DB6AA}" srcOrd="1" destOrd="0" presId="urn:microsoft.com/office/officeart/2005/8/layout/orgChart1"/>
    <dgm:cxn modelId="{A82E756B-755E-4F89-90B8-4FA4E05F4A6A}" type="presOf" srcId="{6A331B52-4B0C-478E-9553-747DA428ED54}" destId="{847F0901-EFAF-4BD5-923F-0F2E26B5C586}" srcOrd="1" destOrd="0" presId="urn:microsoft.com/office/officeart/2005/8/layout/orgChart1"/>
    <dgm:cxn modelId="{49EF41D8-D931-45CD-90CF-C39FE9699E3A}" srcId="{3A383CB6-D9C2-4771-A953-8062E8B40C45}" destId="{D171FB3B-4636-4C03-B926-DF9EF83AA99F}" srcOrd="0" destOrd="0" parTransId="{368B7617-406D-4A31-848C-2A6186B46B9B}" sibTransId="{64745A3B-06E6-4897-B1AF-B79AE3ED702E}"/>
    <dgm:cxn modelId="{34F28C44-3A34-4455-9648-F256ECC08494}" srcId="{3A383CB6-D9C2-4771-A953-8062E8B40C45}" destId="{75A8AB81-72EA-44A2-9D95-751A4F4A20D5}" srcOrd="2" destOrd="0" parTransId="{4CDD3D08-852E-491B-838F-C3F962ED839E}" sibTransId="{7DEB7F91-F25F-4869-91FC-D8C11021776B}"/>
    <dgm:cxn modelId="{825590C5-784E-41D2-B3AF-CFD6E5234113}" type="presOf" srcId="{368B7617-406D-4A31-848C-2A6186B46B9B}" destId="{26EE0A8C-06EB-4282-8438-9F6861711BB8}" srcOrd="0" destOrd="0" presId="urn:microsoft.com/office/officeart/2005/8/layout/orgChart1"/>
    <dgm:cxn modelId="{329EEA02-253C-4E49-9E85-DC6BBC6E7ABF}" type="presOf" srcId="{83320E05-1226-4132-85F0-F9D5014CDC4B}" destId="{E25DC9A4-1008-49DD-A321-2F3A7A1FFAC1}" srcOrd="0" destOrd="0" presId="urn:microsoft.com/office/officeart/2005/8/layout/orgChart1"/>
    <dgm:cxn modelId="{E95AC9D6-84BE-433A-AC06-3F12D983989E}" type="presOf" srcId="{908F7A99-32EE-49A4-AD56-588DF7FEB392}" destId="{427123B2-0CB7-4493-A8C1-5E7790AC28BA}" srcOrd="1" destOrd="0" presId="urn:microsoft.com/office/officeart/2005/8/layout/orgChart1"/>
    <dgm:cxn modelId="{BD549880-11C3-4012-86A7-3794DB0F47E3}" srcId="{3A383CB6-D9C2-4771-A953-8062E8B40C45}" destId="{E5F93F66-5B96-4712-A381-FC3583827CC5}" srcOrd="4" destOrd="0" parTransId="{4139C796-A209-4683-B59E-DB70F5D54F04}" sibTransId="{AFB77BDD-8329-4AA6-9DC2-75520E181A5C}"/>
    <dgm:cxn modelId="{659666AC-2DEA-443E-A0DD-3231A327822A}" type="presOf" srcId="{68C82435-14A5-4D6F-9749-B266335D2712}" destId="{668BA41D-DA71-4606-94A1-2EF35C0B49FF}" srcOrd="0" destOrd="0" presId="urn:microsoft.com/office/officeart/2005/8/layout/orgChart1"/>
    <dgm:cxn modelId="{95DAD5C4-BF6A-4BDA-A951-4589FA3078C7}" type="presOf" srcId="{58D94F39-ED70-4434-906D-CDF6F0A69F79}" destId="{76571D79-434B-46AE-A252-31F5ABA2FC67}" srcOrd="1" destOrd="0" presId="urn:microsoft.com/office/officeart/2005/8/layout/orgChart1"/>
    <dgm:cxn modelId="{13BC8DEE-1AD5-4995-AD69-B0477FC1066A}" type="presOf" srcId="{96C56B0A-697B-4B31-8B96-8DE802B85F5F}" destId="{753BBA03-096F-4C1F-ABAC-156DED027FAE}" srcOrd="0" destOrd="0" presId="urn:microsoft.com/office/officeart/2005/8/layout/orgChart1"/>
    <dgm:cxn modelId="{9585133E-C6F9-483C-B21F-453B58C4C398}" type="presOf" srcId="{30F21C28-9FA7-4D34-92EC-1C1498886099}" destId="{CADE601E-1860-4F56-8647-7306F20B6C35}" srcOrd="0" destOrd="0" presId="urn:microsoft.com/office/officeart/2005/8/layout/orgChart1"/>
    <dgm:cxn modelId="{0B8D214B-A8F2-4155-8250-953D99F4197C}" type="presOf" srcId="{75A8AB81-72EA-44A2-9D95-751A4F4A20D5}" destId="{7ED0220A-FE3D-43BC-8172-55BFB39F0E73}" srcOrd="1" destOrd="0" presId="urn:microsoft.com/office/officeart/2005/8/layout/orgChart1"/>
    <dgm:cxn modelId="{77ACA9CB-7FF4-4CF8-A4C2-AB85770B00A8}" srcId="{147BBE68-037C-4FF0-911F-F6E3E7F112FA}" destId="{96C56B0A-697B-4B31-8B96-8DE802B85F5F}" srcOrd="1" destOrd="0" parTransId="{13B6CE5E-9CB6-482E-B242-59B350B9CD69}" sibTransId="{E6902180-3FD3-4DCC-80C2-51A441D0BABC}"/>
    <dgm:cxn modelId="{FDB03A17-3B06-4ACC-BAA5-5A3F6B897869}" type="presOf" srcId="{B60FB629-C443-4B12-B9E6-16FCA727F48E}" destId="{9A3AFFEB-2448-4C19-9EEC-03E4126C65EF}" srcOrd="0" destOrd="0" presId="urn:microsoft.com/office/officeart/2005/8/layout/orgChart1"/>
    <dgm:cxn modelId="{D132FD41-5FA6-4D80-BBE2-26CB01FE6B94}" type="presOf" srcId="{147BBE68-037C-4FF0-911F-F6E3E7F112FA}" destId="{3205D04D-0FBC-4F4E-A101-7C3057275F11}" srcOrd="0" destOrd="0" presId="urn:microsoft.com/office/officeart/2005/8/layout/orgChart1"/>
    <dgm:cxn modelId="{19AFFCCE-0F7D-449F-A31C-74F4B6A9F516}" type="presOf" srcId="{B60FB629-C443-4B12-B9E6-16FCA727F48E}" destId="{F474CBE9-7787-495E-ACC1-194FEE49A562}" srcOrd="1" destOrd="0" presId="urn:microsoft.com/office/officeart/2005/8/layout/orgChart1"/>
    <dgm:cxn modelId="{0ABFA8DD-713A-43CA-B548-5F6D3A8A780A}" type="presOf" srcId="{3A383CB6-D9C2-4771-A953-8062E8B40C45}" destId="{78E64D81-2F99-40C7-A647-AF1458B900AA}" srcOrd="1" destOrd="0" presId="urn:microsoft.com/office/officeart/2005/8/layout/orgChart1"/>
    <dgm:cxn modelId="{CAE71646-D472-4E49-843C-DECB31EBA2FF}" type="presOf" srcId="{D171FB3B-4636-4C03-B926-DF9EF83AA99F}" destId="{3E1F2534-6F0A-415C-9001-2B727C7001DA}" srcOrd="1" destOrd="0" presId="urn:microsoft.com/office/officeart/2005/8/layout/orgChart1"/>
    <dgm:cxn modelId="{74B91C4E-328B-4799-8FF3-249CFEC6FE34}" srcId="{58D94F39-ED70-4434-906D-CDF6F0A69F79}" destId="{6A331B52-4B0C-478E-9553-747DA428ED54}" srcOrd="2" destOrd="0" parTransId="{8D8C3F25-F41B-4D9C-8287-375C6595AFF5}" sibTransId="{E0DE799A-4553-403D-912A-C7E91D5792D7}"/>
    <dgm:cxn modelId="{A3B1D7BC-569F-4A99-998B-796D7E1469E3}" srcId="{58D94F39-ED70-4434-906D-CDF6F0A69F79}" destId="{68C82435-14A5-4D6F-9749-B266335D2712}" srcOrd="1" destOrd="0" parTransId="{30F21C28-9FA7-4D34-92EC-1C1498886099}" sibTransId="{DD39CA53-2087-4211-AE33-10F3626DE49C}"/>
    <dgm:cxn modelId="{75D3C94E-984A-4741-BB82-E999BD0698C2}" type="presOf" srcId="{96C56B0A-697B-4B31-8B96-8DE802B85F5F}" destId="{26037F15-EC2E-45C1-997C-42122090E9A4}" srcOrd="1" destOrd="0" presId="urn:microsoft.com/office/officeart/2005/8/layout/orgChart1"/>
    <dgm:cxn modelId="{56C9CE34-AF9E-406C-A1A1-B16DFE8E3EB9}" type="presOf" srcId="{E5F93F66-5B96-4712-A381-FC3583827CC5}" destId="{425405C6-3E0B-4B82-AE9B-650E238984AF}" srcOrd="1" destOrd="0" presId="urn:microsoft.com/office/officeart/2005/8/layout/orgChart1"/>
    <dgm:cxn modelId="{9581A8A9-5300-4014-9C8C-FA75761154C2}" srcId="{147BBE68-037C-4FF0-911F-F6E3E7F112FA}" destId="{B60FB629-C443-4B12-B9E6-16FCA727F48E}" srcOrd="2" destOrd="0" parTransId="{EC936484-36B3-4B1E-9BC3-E7B5A59A626C}" sibTransId="{5EAB3A85-76BD-4C4C-A018-ACCCA537AA2C}"/>
    <dgm:cxn modelId="{14A3C7E5-1EDB-41B1-B7DB-C7BF941505FB}" type="presOf" srcId="{908F7A99-32EE-49A4-AD56-588DF7FEB392}" destId="{DEEDA6FF-0093-4B98-825B-8742B157B733}" srcOrd="0" destOrd="0" presId="urn:microsoft.com/office/officeart/2005/8/layout/orgChart1"/>
    <dgm:cxn modelId="{59AF18A4-77F8-4AA3-A7FD-DBE547FBB207}" type="presOf" srcId="{4CDD3D08-852E-491B-838F-C3F962ED839E}" destId="{CFA81EFD-B750-4645-922E-609FF83EA4A3}" srcOrd="0" destOrd="0" presId="urn:microsoft.com/office/officeart/2005/8/layout/orgChart1"/>
    <dgm:cxn modelId="{C6221EBF-A4E0-4FC7-BEB5-8A90C8F1F2C9}" type="presOf" srcId="{9E7CD9E7-368B-47CE-AB04-715BDDFB5FFB}" destId="{811416F7-0993-4B93-9109-2983DF9839A1}" srcOrd="0" destOrd="0" presId="urn:microsoft.com/office/officeart/2005/8/layout/orgChart1"/>
    <dgm:cxn modelId="{B45A38DF-1BFE-4B40-B821-E7317091A2E6}" type="presOf" srcId="{EC936484-36B3-4B1E-9BC3-E7B5A59A626C}" destId="{02F0A3F4-11AD-49FE-8A70-D3A7D71A42C5}" srcOrd="0" destOrd="0" presId="urn:microsoft.com/office/officeart/2005/8/layout/orgChart1"/>
    <dgm:cxn modelId="{7D71E82A-3112-4257-8620-F51C49CCA1A1}" type="presOf" srcId="{58D94F39-ED70-4434-906D-CDF6F0A69F79}" destId="{9A56FE6A-D7F6-45A0-9969-E54A2830B15E}" srcOrd="0" destOrd="0" presId="urn:microsoft.com/office/officeart/2005/8/layout/orgChart1"/>
    <dgm:cxn modelId="{3ADB6CC2-BAE2-455C-A1DE-520E0501EFA5}" srcId="{3A383CB6-D9C2-4771-A953-8062E8B40C45}" destId="{147BBE68-037C-4FF0-911F-F6E3E7F112FA}" srcOrd="1" destOrd="0" parTransId="{E1612D2B-5584-412B-8845-35A62E6D452A}" sibTransId="{1499AAC0-C1F5-4AF0-B073-2F98B3AB2E29}"/>
    <dgm:cxn modelId="{74127762-54D9-421A-B0D5-4488410AFFD7}" type="presOf" srcId="{6A331B52-4B0C-478E-9553-747DA428ED54}" destId="{4BC6D8B6-3654-4A6D-B7AC-19CAD290936C}" srcOrd="0" destOrd="0" presId="urn:microsoft.com/office/officeart/2005/8/layout/orgChart1"/>
    <dgm:cxn modelId="{66D8F586-3257-470D-BEAC-246B74F51DB1}" type="presOf" srcId="{3BE42234-E3AB-4D1D-9996-1BEA25BF97E2}" destId="{75820B61-46E5-43A5-8757-A0FDE839AD04}" srcOrd="0" destOrd="0" presId="urn:microsoft.com/office/officeart/2005/8/layout/orgChart1"/>
    <dgm:cxn modelId="{23751FB4-4ECD-4C32-AE78-C8F4DC267254}" type="presOf" srcId="{9F4F7AA0-CAEA-4153-BA52-2A102AD4B1C4}" destId="{3CDF3512-7810-4455-8078-D5B0ABAEFBCC}" srcOrd="0" destOrd="0" presId="urn:microsoft.com/office/officeart/2005/8/layout/orgChart1"/>
    <dgm:cxn modelId="{B3B3DBD0-E5EA-4E26-9A39-422927EECD74}" type="presOf" srcId="{147BBE68-037C-4FF0-911F-F6E3E7F112FA}" destId="{9BB38D35-9BAC-4113-8FE4-56F0F24D56EB}" srcOrd="1" destOrd="0" presId="urn:microsoft.com/office/officeart/2005/8/layout/orgChart1"/>
    <dgm:cxn modelId="{7B5613A0-69CD-4256-8688-ED33276A138D}" type="presParOf" srcId="{811416F7-0993-4B93-9109-2983DF9839A1}" destId="{45272991-5531-4D35-9887-098FFA442EE5}" srcOrd="0" destOrd="0" presId="urn:microsoft.com/office/officeart/2005/8/layout/orgChart1"/>
    <dgm:cxn modelId="{35FA0EC0-08F0-4EC5-A298-C1FE3C9B5A12}" type="presParOf" srcId="{45272991-5531-4D35-9887-098FFA442EE5}" destId="{B99C1671-4F0C-4F13-9846-B3D826E0B57A}" srcOrd="0" destOrd="0" presId="urn:microsoft.com/office/officeart/2005/8/layout/orgChart1"/>
    <dgm:cxn modelId="{BB5FC69E-AC0D-438F-92BF-7F6CE2C9359E}" type="presParOf" srcId="{B99C1671-4F0C-4F13-9846-B3D826E0B57A}" destId="{80079649-4B94-4A2E-AB83-7E50B44E6F65}" srcOrd="0" destOrd="0" presId="urn:microsoft.com/office/officeart/2005/8/layout/orgChart1"/>
    <dgm:cxn modelId="{16BE7523-478D-45E9-A610-774D5C35FB07}" type="presParOf" srcId="{B99C1671-4F0C-4F13-9846-B3D826E0B57A}" destId="{78E64D81-2F99-40C7-A647-AF1458B900AA}" srcOrd="1" destOrd="0" presId="urn:microsoft.com/office/officeart/2005/8/layout/orgChart1"/>
    <dgm:cxn modelId="{BE1AB523-8AEE-4457-A328-6DEBB920043C}" type="presParOf" srcId="{45272991-5531-4D35-9887-098FFA442EE5}" destId="{23F82C13-9001-4341-B1EA-B3522AE22A0C}" srcOrd="1" destOrd="0" presId="urn:microsoft.com/office/officeart/2005/8/layout/orgChart1"/>
    <dgm:cxn modelId="{C0667549-89D5-4465-A7F3-0F25582A5CEF}" type="presParOf" srcId="{23F82C13-9001-4341-B1EA-B3522AE22A0C}" destId="{26EE0A8C-06EB-4282-8438-9F6861711BB8}" srcOrd="0" destOrd="0" presId="urn:microsoft.com/office/officeart/2005/8/layout/orgChart1"/>
    <dgm:cxn modelId="{E0F8F336-5B86-45B6-B14F-307DFB8A90A3}" type="presParOf" srcId="{23F82C13-9001-4341-B1EA-B3522AE22A0C}" destId="{0195C055-B94D-4BA5-8D6F-D7255469C62E}" srcOrd="1" destOrd="0" presId="urn:microsoft.com/office/officeart/2005/8/layout/orgChart1"/>
    <dgm:cxn modelId="{BB7A048A-EF41-4FB0-9D2A-1E2B352B7F97}" type="presParOf" srcId="{0195C055-B94D-4BA5-8D6F-D7255469C62E}" destId="{D0A4E2A3-AF41-49B6-83FE-8010E41DF0D4}" srcOrd="0" destOrd="0" presId="urn:microsoft.com/office/officeart/2005/8/layout/orgChart1"/>
    <dgm:cxn modelId="{949F1414-4BFE-4193-B4CC-D9F5ABEA90D2}" type="presParOf" srcId="{D0A4E2A3-AF41-49B6-83FE-8010E41DF0D4}" destId="{5E41B2AD-19F9-45D5-9F09-8CCABC1765B8}" srcOrd="0" destOrd="0" presId="urn:microsoft.com/office/officeart/2005/8/layout/orgChart1"/>
    <dgm:cxn modelId="{56F6086D-D866-43E9-982B-5572158DF768}" type="presParOf" srcId="{D0A4E2A3-AF41-49B6-83FE-8010E41DF0D4}" destId="{3E1F2534-6F0A-415C-9001-2B727C7001DA}" srcOrd="1" destOrd="0" presId="urn:microsoft.com/office/officeart/2005/8/layout/orgChart1"/>
    <dgm:cxn modelId="{0F09CD6A-97A2-454B-8A6D-BB9208558300}" type="presParOf" srcId="{0195C055-B94D-4BA5-8D6F-D7255469C62E}" destId="{F2D1F122-1097-414D-9FEC-C44DCF973197}" srcOrd="1" destOrd="0" presId="urn:microsoft.com/office/officeart/2005/8/layout/orgChart1"/>
    <dgm:cxn modelId="{0041EAB2-38D3-41AC-9067-19F4FE4DE9BB}" type="presParOf" srcId="{0195C055-B94D-4BA5-8D6F-D7255469C62E}" destId="{50FB2B56-0232-41B1-A291-B8C92CC03F23}" srcOrd="2" destOrd="0" presId="urn:microsoft.com/office/officeart/2005/8/layout/orgChart1"/>
    <dgm:cxn modelId="{C44B19B2-05D8-478F-B567-13DD5C058C92}" type="presParOf" srcId="{23F82C13-9001-4341-B1EA-B3522AE22A0C}" destId="{4DD30AAA-ECFC-4C78-B601-E69ECE8C1F2A}" srcOrd="2" destOrd="0" presId="urn:microsoft.com/office/officeart/2005/8/layout/orgChart1"/>
    <dgm:cxn modelId="{0670A9BD-83B9-4E26-AD75-1A2BE67B81A0}" type="presParOf" srcId="{23F82C13-9001-4341-B1EA-B3522AE22A0C}" destId="{45DE8953-49FD-49C5-B0DB-57A2ADABBF27}" srcOrd="3" destOrd="0" presId="urn:microsoft.com/office/officeart/2005/8/layout/orgChart1"/>
    <dgm:cxn modelId="{C2F88F21-3A5D-430D-8E93-B9CA6E5FBDD5}" type="presParOf" srcId="{45DE8953-49FD-49C5-B0DB-57A2ADABBF27}" destId="{27389A98-93E9-49A8-B0A4-5741013EDB82}" srcOrd="0" destOrd="0" presId="urn:microsoft.com/office/officeart/2005/8/layout/orgChart1"/>
    <dgm:cxn modelId="{F20D8167-8A00-4019-98B3-98166DA8B90F}" type="presParOf" srcId="{27389A98-93E9-49A8-B0A4-5741013EDB82}" destId="{3205D04D-0FBC-4F4E-A101-7C3057275F11}" srcOrd="0" destOrd="0" presId="urn:microsoft.com/office/officeart/2005/8/layout/orgChart1"/>
    <dgm:cxn modelId="{09452EDA-68B5-46CC-98F4-6C57539B1150}" type="presParOf" srcId="{27389A98-93E9-49A8-B0A4-5741013EDB82}" destId="{9BB38D35-9BAC-4113-8FE4-56F0F24D56EB}" srcOrd="1" destOrd="0" presId="urn:microsoft.com/office/officeart/2005/8/layout/orgChart1"/>
    <dgm:cxn modelId="{E1824BE6-5180-4BB6-A5DD-99DB3CFCD46B}" type="presParOf" srcId="{45DE8953-49FD-49C5-B0DB-57A2ADABBF27}" destId="{9CF5BF3E-19EE-405C-8BFA-D7F1CD5C392D}" srcOrd="1" destOrd="0" presId="urn:microsoft.com/office/officeart/2005/8/layout/orgChart1"/>
    <dgm:cxn modelId="{167BEDA2-7592-4AE6-ABB1-09956F8C2AD8}" type="presParOf" srcId="{9CF5BF3E-19EE-405C-8BFA-D7F1CD5C392D}" destId="{148E0E3D-6458-4084-BECB-C01136DED007}" srcOrd="0" destOrd="0" presId="urn:microsoft.com/office/officeart/2005/8/layout/orgChart1"/>
    <dgm:cxn modelId="{BCD8E6CD-BAD4-42EE-8F3D-C577F98553B6}" type="presParOf" srcId="{9CF5BF3E-19EE-405C-8BFA-D7F1CD5C392D}" destId="{B9BA7CF3-77A0-4D7B-88EA-131CBB0200B4}" srcOrd="1" destOrd="0" presId="urn:microsoft.com/office/officeart/2005/8/layout/orgChart1"/>
    <dgm:cxn modelId="{EBF20723-1714-4B9B-AA5D-7BACC59359A0}" type="presParOf" srcId="{B9BA7CF3-77A0-4D7B-88EA-131CBB0200B4}" destId="{1D27971C-49F5-4F4D-9745-E73469EB3362}" srcOrd="0" destOrd="0" presId="urn:microsoft.com/office/officeart/2005/8/layout/orgChart1"/>
    <dgm:cxn modelId="{DB072DEA-0E68-4FBD-9ADC-289ECD09F1E7}" type="presParOf" srcId="{1D27971C-49F5-4F4D-9745-E73469EB3362}" destId="{DEEDA6FF-0093-4B98-825B-8742B157B733}" srcOrd="0" destOrd="0" presId="urn:microsoft.com/office/officeart/2005/8/layout/orgChart1"/>
    <dgm:cxn modelId="{D071D8F7-39A8-4F4C-A022-1E74DC508154}" type="presParOf" srcId="{1D27971C-49F5-4F4D-9745-E73469EB3362}" destId="{427123B2-0CB7-4493-A8C1-5E7790AC28BA}" srcOrd="1" destOrd="0" presId="urn:microsoft.com/office/officeart/2005/8/layout/orgChart1"/>
    <dgm:cxn modelId="{C1E2DBA9-C362-41C7-9DD2-5C0859FBC916}" type="presParOf" srcId="{B9BA7CF3-77A0-4D7B-88EA-131CBB0200B4}" destId="{B0E344C0-8D02-4E2F-9226-36FEC9BFA993}" srcOrd="1" destOrd="0" presId="urn:microsoft.com/office/officeart/2005/8/layout/orgChart1"/>
    <dgm:cxn modelId="{8AB19A90-CB9D-4157-8C7E-07AF86E55226}" type="presParOf" srcId="{B9BA7CF3-77A0-4D7B-88EA-131CBB0200B4}" destId="{F0B68176-7C50-42FF-A1CF-304A51F74449}" srcOrd="2" destOrd="0" presId="urn:microsoft.com/office/officeart/2005/8/layout/orgChart1"/>
    <dgm:cxn modelId="{DC3A6BFB-DCA0-4534-ADAD-90CE178BCB66}" type="presParOf" srcId="{9CF5BF3E-19EE-405C-8BFA-D7F1CD5C392D}" destId="{9908234F-7932-4FD3-AE54-F8692B6B680E}" srcOrd="2" destOrd="0" presId="urn:microsoft.com/office/officeart/2005/8/layout/orgChart1"/>
    <dgm:cxn modelId="{709A0F5B-A342-4562-AFF1-651BF11DA730}" type="presParOf" srcId="{9CF5BF3E-19EE-405C-8BFA-D7F1CD5C392D}" destId="{EE344385-A255-4A1A-97FC-0F245B34D331}" srcOrd="3" destOrd="0" presId="urn:microsoft.com/office/officeart/2005/8/layout/orgChart1"/>
    <dgm:cxn modelId="{659FCAE4-D830-4D7C-AD0D-D5C39CA6F587}" type="presParOf" srcId="{EE344385-A255-4A1A-97FC-0F245B34D331}" destId="{D6B8D463-2418-4D2A-9628-57BBB5307DC7}" srcOrd="0" destOrd="0" presId="urn:microsoft.com/office/officeart/2005/8/layout/orgChart1"/>
    <dgm:cxn modelId="{D76AAA0D-78FE-462B-ABDF-D0ACD35FC307}" type="presParOf" srcId="{D6B8D463-2418-4D2A-9628-57BBB5307DC7}" destId="{753BBA03-096F-4C1F-ABAC-156DED027FAE}" srcOrd="0" destOrd="0" presId="urn:microsoft.com/office/officeart/2005/8/layout/orgChart1"/>
    <dgm:cxn modelId="{D7921DB9-7CE2-448B-BBF8-A0D7E9D5B506}" type="presParOf" srcId="{D6B8D463-2418-4D2A-9628-57BBB5307DC7}" destId="{26037F15-EC2E-45C1-997C-42122090E9A4}" srcOrd="1" destOrd="0" presId="urn:microsoft.com/office/officeart/2005/8/layout/orgChart1"/>
    <dgm:cxn modelId="{DF7D3DEE-D5A5-4C6B-BF1E-D34248228ED8}" type="presParOf" srcId="{EE344385-A255-4A1A-97FC-0F245B34D331}" destId="{2228169D-A254-4F84-8D58-8F9F88FA6864}" srcOrd="1" destOrd="0" presId="urn:microsoft.com/office/officeart/2005/8/layout/orgChart1"/>
    <dgm:cxn modelId="{3F901ABC-E181-4AE0-8CEF-5DA05E8D7BF3}" type="presParOf" srcId="{EE344385-A255-4A1A-97FC-0F245B34D331}" destId="{38753868-38B0-4B80-9C27-DBD66F379F9C}" srcOrd="2" destOrd="0" presId="urn:microsoft.com/office/officeart/2005/8/layout/orgChart1"/>
    <dgm:cxn modelId="{6DAA81B3-43BE-4DA3-8933-65433BDFBD59}" type="presParOf" srcId="{9CF5BF3E-19EE-405C-8BFA-D7F1CD5C392D}" destId="{02F0A3F4-11AD-49FE-8A70-D3A7D71A42C5}" srcOrd="4" destOrd="0" presId="urn:microsoft.com/office/officeart/2005/8/layout/orgChart1"/>
    <dgm:cxn modelId="{26A73525-4D20-4934-AF5B-F7DDB1C154E1}" type="presParOf" srcId="{9CF5BF3E-19EE-405C-8BFA-D7F1CD5C392D}" destId="{D04F3555-C00A-4871-8957-1FDEFB708C16}" srcOrd="5" destOrd="0" presId="urn:microsoft.com/office/officeart/2005/8/layout/orgChart1"/>
    <dgm:cxn modelId="{584E00B4-493A-4D43-AAC8-EC6C68BD46EC}" type="presParOf" srcId="{D04F3555-C00A-4871-8957-1FDEFB708C16}" destId="{D4CEA865-FE29-4621-920A-2BCAB75084E7}" srcOrd="0" destOrd="0" presId="urn:microsoft.com/office/officeart/2005/8/layout/orgChart1"/>
    <dgm:cxn modelId="{F1463758-7FD2-48C1-9616-360DC63B3BF6}" type="presParOf" srcId="{D4CEA865-FE29-4621-920A-2BCAB75084E7}" destId="{9A3AFFEB-2448-4C19-9EEC-03E4126C65EF}" srcOrd="0" destOrd="0" presId="urn:microsoft.com/office/officeart/2005/8/layout/orgChart1"/>
    <dgm:cxn modelId="{4E909277-DCAC-40CC-93D7-DC80D7F01F24}" type="presParOf" srcId="{D4CEA865-FE29-4621-920A-2BCAB75084E7}" destId="{F474CBE9-7787-495E-ACC1-194FEE49A562}" srcOrd="1" destOrd="0" presId="urn:microsoft.com/office/officeart/2005/8/layout/orgChart1"/>
    <dgm:cxn modelId="{17857D91-C80F-4C55-B989-7215A47A6969}" type="presParOf" srcId="{D04F3555-C00A-4871-8957-1FDEFB708C16}" destId="{2D71E971-3B71-45ED-BB1F-6A1E23C97399}" srcOrd="1" destOrd="0" presId="urn:microsoft.com/office/officeart/2005/8/layout/orgChart1"/>
    <dgm:cxn modelId="{872492D2-3DCE-4B94-9C03-2C57695045FC}" type="presParOf" srcId="{D04F3555-C00A-4871-8957-1FDEFB708C16}" destId="{6DD2B5B4-82B6-4A78-88D4-7DDEF4A0EAF2}" srcOrd="2" destOrd="0" presId="urn:microsoft.com/office/officeart/2005/8/layout/orgChart1"/>
    <dgm:cxn modelId="{6F93B0F6-18AB-46AB-A6B9-722260F9C8C0}" type="presParOf" srcId="{45DE8953-49FD-49C5-B0DB-57A2ADABBF27}" destId="{4C0FD5C9-EC8D-4743-8401-819370737D69}" srcOrd="2" destOrd="0" presId="urn:microsoft.com/office/officeart/2005/8/layout/orgChart1"/>
    <dgm:cxn modelId="{66AC51F0-FEDB-48D6-B757-BE7919B30AB1}" type="presParOf" srcId="{23F82C13-9001-4341-B1EA-B3522AE22A0C}" destId="{CFA81EFD-B750-4645-922E-609FF83EA4A3}" srcOrd="4" destOrd="0" presId="urn:microsoft.com/office/officeart/2005/8/layout/orgChart1"/>
    <dgm:cxn modelId="{AE8CA614-471E-4F6F-856B-A874F70A752B}" type="presParOf" srcId="{23F82C13-9001-4341-B1EA-B3522AE22A0C}" destId="{8485490E-AD99-44F8-813B-ADB7491EA069}" srcOrd="5" destOrd="0" presId="urn:microsoft.com/office/officeart/2005/8/layout/orgChart1"/>
    <dgm:cxn modelId="{70E3BD51-ED6D-43E5-9D63-0019B05B1459}" type="presParOf" srcId="{8485490E-AD99-44F8-813B-ADB7491EA069}" destId="{20343D41-8B41-48DF-BD65-273FF3855C02}" srcOrd="0" destOrd="0" presId="urn:microsoft.com/office/officeart/2005/8/layout/orgChart1"/>
    <dgm:cxn modelId="{100D7EC9-113F-40DF-A944-E162F440A2DF}" type="presParOf" srcId="{20343D41-8B41-48DF-BD65-273FF3855C02}" destId="{B24DBBF6-B1D8-4C92-8FD4-EC9B33F18FBD}" srcOrd="0" destOrd="0" presId="urn:microsoft.com/office/officeart/2005/8/layout/orgChart1"/>
    <dgm:cxn modelId="{A931CF54-9927-4DEC-9902-BCD9E50BC772}" type="presParOf" srcId="{20343D41-8B41-48DF-BD65-273FF3855C02}" destId="{7ED0220A-FE3D-43BC-8172-55BFB39F0E73}" srcOrd="1" destOrd="0" presId="urn:microsoft.com/office/officeart/2005/8/layout/orgChart1"/>
    <dgm:cxn modelId="{9EAD2664-8B09-4D86-B78A-2355F60D5C59}" type="presParOf" srcId="{8485490E-AD99-44F8-813B-ADB7491EA069}" destId="{72551E18-CB76-4D0E-A4E8-338447CF8233}" srcOrd="1" destOrd="0" presId="urn:microsoft.com/office/officeart/2005/8/layout/orgChart1"/>
    <dgm:cxn modelId="{87F33CA6-8538-4458-92C3-261937CF9C76}" type="presParOf" srcId="{8485490E-AD99-44F8-813B-ADB7491EA069}" destId="{D8FF249D-F3D4-4DE2-BD73-DBA4BB68E00F}" srcOrd="2" destOrd="0" presId="urn:microsoft.com/office/officeart/2005/8/layout/orgChart1"/>
    <dgm:cxn modelId="{0FD5A535-5791-42BE-ACEF-4369D9C53E96}" type="presParOf" srcId="{23F82C13-9001-4341-B1EA-B3522AE22A0C}" destId="{3CDF3512-7810-4455-8078-D5B0ABAEFBCC}" srcOrd="6" destOrd="0" presId="urn:microsoft.com/office/officeart/2005/8/layout/orgChart1"/>
    <dgm:cxn modelId="{D3364A8E-9BB4-4AAD-A1FF-74D11D7176FD}" type="presParOf" srcId="{23F82C13-9001-4341-B1EA-B3522AE22A0C}" destId="{1E181ECD-677A-4462-A471-1552BF4B9E9F}" srcOrd="7" destOrd="0" presId="urn:microsoft.com/office/officeart/2005/8/layout/orgChart1"/>
    <dgm:cxn modelId="{D5613D87-806B-4FF6-8506-22DBDED7F02B}" type="presParOf" srcId="{1E181ECD-677A-4462-A471-1552BF4B9E9F}" destId="{728692EF-F5F5-43BD-A802-2801EC6E1D38}" srcOrd="0" destOrd="0" presId="urn:microsoft.com/office/officeart/2005/8/layout/orgChart1"/>
    <dgm:cxn modelId="{71EEB3DB-61A1-46A5-8758-738BD3D25589}" type="presParOf" srcId="{728692EF-F5F5-43BD-A802-2801EC6E1D38}" destId="{9A56FE6A-D7F6-45A0-9969-E54A2830B15E}" srcOrd="0" destOrd="0" presId="urn:microsoft.com/office/officeart/2005/8/layout/orgChart1"/>
    <dgm:cxn modelId="{A17156D7-ECBF-432B-9711-6E2FA9AD58B1}" type="presParOf" srcId="{728692EF-F5F5-43BD-A802-2801EC6E1D38}" destId="{76571D79-434B-46AE-A252-31F5ABA2FC67}" srcOrd="1" destOrd="0" presId="urn:microsoft.com/office/officeart/2005/8/layout/orgChart1"/>
    <dgm:cxn modelId="{1C1BE02B-9C76-498E-909F-B62A1BC31453}" type="presParOf" srcId="{1E181ECD-677A-4462-A471-1552BF4B9E9F}" destId="{68BABF3B-DDB9-45C7-8506-766B2880B9E4}" srcOrd="1" destOrd="0" presId="urn:microsoft.com/office/officeart/2005/8/layout/orgChart1"/>
    <dgm:cxn modelId="{E17881D6-CA41-4260-8F45-CA9261E8428F}" type="presParOf" srcId="{68BABF3B-DDB9-45C7-8506-766B2880B9E4}" destId="{75820B61-46E5-43A5-8757-A0FDE839AD04}" srcOrd="0" destOrd="0" presId="urn:microsoft.com/office/officeart/2005/8/layout/orgChart1"/>
    <dgm:cxn modelId="{7E053518-C06A-4F54-B811-46C85EAF70B6}" type="presParOf" srcId="{68BABF3B-DDB9-45C7-8506-766B2880B9E4}" destId="{322BDBB6-8808-4356-B63C-91E739E3585C}" srcOrd="1" destOrd="0" presId="urn:microsoft.com/office/officeart/2005/8/layout/orgChart1"/>
    <dgm:cxn modelId="{5E71902A-BEBD-4B86-89EF-545749A60AF3}" type="presParOf" srcId="{322BDBB6-8808-4356-B63C-91E739E3585C}" destId="{3D5ADFAA-4DFB-4E22-BCEA-8825F4E085D7}" srcOrd="0" destOrd="0" presId="urn:microsoft.com/office/officeart/2005/8/layout/orgChart1"/>
    <dgm:cxn modelId="{B7480D1D-79FD-45FD-A5F6-AA22BF2542CC}" type="presParOf" srcId="{3D5ADFAA-4DFB-4E22-BCEA-8825F4E085D7}" destId="{E25DC9A4-1008-49DD-A321-2F3A7A1FFAC1}" srcOrd="0" destOrd="0" presId="urn:microsoft.com/office/officeart/2005/8/layout/orgChart1"/>
    <dgm:cxn modelId="{88E4914E-9412-4F9A-84E6-25081022ADC8}" type="presParOf" srcId="{3D5ADFAA-4DFB-4E22-BCEA-8825F4E085D7}" destId="{7217779D-EE52-432C-B349-5F66F40DB6AA}" srcOrd="1" destOrd="0" presId="urn:microsoft.com/office/officeart/2005/8/layout/orgChart1"/>
    <dgm:cxn modelId="{75E50C01-C769-452B-ADDB-0D7DDE4D01F6}" type="presParOf" srcId="{322BDBB6-8808-4356-B63C-91E739E3585C}" destId="{95B69E29-8F35-4411-B40C-53BB31F8514C}" srcOrd="1" destOrd="0" presId="urn:microsoft.com/office/officeart/2005/8/layout/orgChart1"/>
    <dgm:cxn modelId="{9FC8704A-66C0-4BE7-9540-58F394FABDA5}" type="presParOf" srcId="{322BDBB6-8808-4356-B63C-91E739E3585C}" destId="{639663AD-5F85-446D-8758-A7F9B4D1D6F7}" srcOrd="2" destOrd="0" presId="urn:microsoft.com/office/officeart/2005/8/layout/orgChart1"/>
    <dgm:cxn modelId="{ABD5EB70-5072-40DB-8524-EF5C84F43B9E}" type="presParOf" srcId="{68BABF3B-DDB9-45C7-8506-766B2880B9E4}" destId="{CADE601E-1860-4F56-8647-7306F20B6C35}" srcOrd="2" destOrd="0" presId="urn:microsoft.com/office/officeart/2005/8/layout/orgChart1"/>
    <dgm:cxn modelId="{3C3A4432-B6DE-4C7E-9A71-060C8010B1A8}" type="presParOf" srcId="{68BABF3B-DDB9-45C7-8506-766B2880B9E4}" destId="{98B62EE0-3112-4EE5-AE37-F710907B06C5}" srcOrd="3" destOrd="0" presId="urn:microsoft.com/office/officeart/2005/8/layout/orgChart1"/>
    <dgm:cxn modelId="{B5A93431-98DB-485A-83BD-9D4A5CA61B89}" type="presParOf" srcId="{98B62EE0-3112-4EE5-AE37-F710907B06C5}" destId="{FA22B576-ADFA-4CFA-ACF1-BECB6216B089}" srcOrd="0" destOrd="0" presId="urn:microsoft.com/office/officeart/2005/8/layout/orgChart1"/>
    <dgm:cxn modelId="{34919CC6-344C-4CDC-95AF-A81B1F5A45BB}" type="presParOf" srcId="{FA22B576-ADFA-4CFA-ACF1-BECB6216B089}" destId="{668BA41D-DA71-4606-94A1-2EF35C0B49FF}" srcOrd="0" destOrd="0" presId="urn:microsoft.com/office/officeart/2005/8/layout/orgChart1"/>
    <dgm:cxn modelId="{CF5EEE42-89BE-41D9-9EAA-AAD1286339B5}" type="presParOf" srcId="{FA22B576-ADFA-4CFA-ACF1-BECB6216B089}" destId="{61FABBB5-9012-4ECB-9C80-CAEFE1E92C93}" srcOrd="1" destOrd="0" presId="urn:microsoft.com/office/officeart/2005/8/layout/orgChart1"/>
    <dgm:cxn modelId="{0420CB1F-05A8-4753-BF60-F5A2D63EFE95}" type="presParOf" srcId="{98B62EE0-3112-4EE5-AE37-F710907B06C5}" destId="{AB534E96-B1E6-4B24-9BC7-762C70320F3E}" srcOrd="1" destOrd="0" presId="urn:microsoft.com/office/officeart/2005/8/layout/orgChart1"/>
    <dgm:cxn modelId="{B1883995-9E84-497D-B2C4-5CFEDEEEB343}" type="presParOf" srcId="{98B62EE0-3112-4EE5-AE37-F710907B06C5}" destId="{E1E90372-B215-4705-8EBB-235397764BAA}" srcOrd="2" destOrd="0" presId="urn:microsoft.com/office/officeart/2005/8/layout/orgChart1"/>
    <dgm:cxn modelId="{FF998BC9-130E-441E-82D7-C7FBC30EF0A4}" type="presParOf" srcId="{68BABF3B-DDB9-45C7-8506-766B2880B9E4}" destId="{F8A02440-21B6-4D67-A43E-F74D42D1D2BB}" srcOrd="4" destOrd="0" presId="urn:microsoft.com/office/officeart/2005/8/layout/orgChart1"/>
    <dgm:cxn modelId="{2AC6BFF4-3FB0-4F00-AF88-0478249F32ED}" type="presParOf" srcId="{68BABF3B-DDB9-45C7-8506-766B2880B9E4}" destId="{78F5698F-6347-49D2-88C9-ECB49A8C00FC}" srcOrd="5" destOrd="0" presId="urn:microsoft.com/office/officeart/2005/8/layout/orgChart1"/>
    <dgm:cxn modelId="{50E093A5-528E-4258-8A5A-A30FD0C2EB26}" type="presParOf" srcId="{78F5698F-6347-49D2-88C9-ECB49A8C00FC}" destId="{2FCA464C-BE01-4EB8-A7D5-C9067CA3F915}" srcOrd="0" destOrd="0" presId="urn:microsoft.com/office/officeart/2005/8/layout/orgChart1"/>
    <dgm:cxn modelId="{B144E9FD-AE5A-4E13-B8AC-999C2AE41F78}" type="presParOf" srcId="{2FCA464C-BE01-4EB8-A7D5-C9067CA3F915}" destId="{4BC6D8B6-3654-4A6D-B7AC-19CAD290936C}" srcOrd="0" destOrd="0" presId="urn:microsoft.com/office/officeart/2005/8/layout/orgChart1"/>
    <dgm:cxn modelId="{803C7B3B-CBB9-4355-A6E2-233CF7E64298}" type="presParOf" srcId="{2FCA464C-BE01-4EB8-A7D5-C9067CA3F915}" destId="{847F0901-EFAF-4BD5-923F-0F2E26B5C586}" srcOrd="1" destOrd="0" presId="urn:microsoft.com/office/officeart/2005/8/layout/orgChart1"/>
    <dgm:cxn modelId="{510B89A1-7263-4F6B-847C-70227800DA6C}" type="presParOf" srcId="{78F5698F-6347-49D2-88C9-ECB49A8C00FC}" destId="{006746CD-C125-4E00-AC54-2D5DCD115DB3}" srcOrd="1" destOrd="0" presId="urn:microsoft.com/office/officeart/2005/8/layout/orgChart1"/>
    <dgm:cxn modelId="{0BB613A2-35D9-42D0-9DBE-178B66EDC153}" type="presParOf" srcId="{78F5698F-6347-49D2-88C9-ECB49A8C00FC}" destId="{4189CD46-2C94-40AA-9CB0-F4A68EDA57BF}" srcOrd="2" destOrd="0" presId="urn:microsoft.com/office/officeart/2005/8/layout/orgChart1"/>
    <dgm:cxn modelId="{03C7EA0E-4EF2-4F08-A534-EB2F8F903339}" type="presParOf" srcId="{1E181ECD-677A-4462-A471-1552BF4B9E9F}" destId="{9CEF4150-471D-458B-94B0-9D50A2AEC34D}" srcOrd="2" destOrd="0" presId="urn:microsoft.com/office/officeart/2005/8/layout/orgChart1"/>
    <dgm:cxn modelId="{B08B52E1-A48C-410D-BB33-EA1814201EA4}" type="presParOf" srcId="{23F82C13-9001-4341-B1EA-B3522AE22A0C}" destId="{A6D4752B-8CDE-445F-A1B1-61992DDDA1F9}" srcOrd="8" destOrd="0" presId="urn:microsoft.com/office/officeart/2005/8/layout/orgChart1"/>
    <dgm:cxn modelId="{2FB9102C-4C8D-46C2-B294-95BD043DF564}" type="presParOf" srcId="{23F82C13-9001-4341-B1EA-B3522AE22A0C}" destId="{E221CBE2-4410-42E5-A27A-D6B328C57021}" srcOrd="9" destOrd="0" presId="urn:microsoft.com/office/officeart/2005/8/layout/orgChart1"/>
    <dgm:cxn modelId="{191D96F8-90E6-4DFF-B50A-91CC7A85B1A1}" type="presParOf" srcId="{E221CBE2-4410-42E5-A27A-D6B328C57021}" destId="{A299FE0C-AEB9-4E83-8D42-BED0F1D38229}" srcOrd="0" destOrd="0" presId="urn:microsoft.com/office/officeart/2005/8/layout/orgChart1"/>
    <dgm:cxn modelId="{E9269836-BE04-4564-B09C-01AF58A81CCC}" type="presParOf" srcId="{A299FE0C-AEB9-4E83-8D42-BED0F1D38229}" destId="{003D4680-8F07-4B6E-A8C2-9FF9D60D2C2D}" srcOrd="0" destOrd="0" presId="urn:microsoft.com/office/officeart/2005/8/layout/orgChart1"/>
    <dgm:cxn modelId="{CB63BD6E-AC58-49E2-A5A1-287BED922C6A}" type="presParOf" srcId="{A299FE0C-AEB9-4E83-8D42-BED0F1D38229}" destId="{425405C6-3E0B-4B82-AE9B-650E238984AF}" srcOrd="1" destOrd="0" presId="urn:microsoft.com/office/officeart/2005/8/layout/orgChart1"/>
    <dgm:cxn modelId="{61AB8F12-E9E0-4A01-BD90-F04E5638A24C}" type="presParOf" srcId="{E221CBE2-4410-42E5-A27A-D6B328C57021}" destId="{A3280A46-79E2-4A85-A063-1A98F44CB740}" srcOrd="1" destOrd="0" presId="urn:microsoft.com/office/officeart/2005/8/layout/orgChart1"/>
    <dgm:cxn modelId="{548D8085-8181-4291-83AA-D24920CAEA3B}" type="presParOf" srcId="{E221CBE2-4410-42E5-A27A-D6B328C57021}" destId="{9B1B2A4D-79D5-4F91-B787-DC5ECBADD020}" srcOrd="2" destOrd="0" presId="urn:microsoft.com/office/officeart/2005/8/layout/orgChart1"/>
    <dgm:cxn modelId="{517E5995-FEA2-4536-8F85-21EC29EF06EF}" type="presParOf" srcId="{45272991-5531-4D35-9887-098FFA442EE5}" destId="{F90F2E94-376E-4299-B213-B670AC5689BB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9E7CD9E7-368B-47CE-AB04-715BDDFB5FFB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A383CB6-D9C2-4771-A953-8062E8B40C45}">
      <dgm:prSet phldrT="[Text]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US" dirty="0" smtClean="0"/>
            <a:t>CWS Measurement Hierarchy</a:t>
          </a:r>
          <a:endParaRPr lang="en-US" dirty="0"/>
        </a:p>
      </dgm:t>
    </dgm:pt>
    <dgm:pt modelId="{CFEA0A2A-4B52-42AA-8278-A9476B243916}" type="parTrans" cxnId="{F46DCCD3-2833-4EE3-8AEC-97CBAAA17DC2}">
      <dgm:prSet/>
      <dgm:spPr/>
      <dgm:t>
        <a:bodyPr/>
        <a:lstStyle/>
        <a:p>
          <a:endParaRPr lang="en-US"/>
        </a:p>
      </dgm:t>
    </dgm:pt>
    <dgm:pt modelId="{4867E814-C383-460D-ABA2-84737F59D76B}" type="sibTrans" cxnId="{F46DCCD3-2833-4EE3-8AEC-97CBAAA17DC2}">
      <dgm:prSet/>
      <dgm:spPr/>
      <dgm:t>
        <a:bodyPr/>
        <a:lstStyle/>
        <a:p>
          <a:endParaRPr lang="en-US"/>
        </a:p>
      </dgm:t>
    </dgm:pt>
    <dgm:pt modelId="{147BBE68-037C-4FF0-911F-F6E3E7F112FA}">
      <dgm:prSet phldrT="[Text]"/>
      <dgm:spPr/>
      <dgm:t>
        <a:bodyPr/>
        <a:lstStyle/>
        <a:p>
          <a:r>
            <a:rPr lang="en-US" dirty="0" smtClean="0"/>
            <a:t>OSHA Accident Rate</a:t>
          </a:r>
          <a:endParaRPr lang="en-US" dirty="0"/>
        </a:p>
      </dgm:t>
    </dgm:pt>
    <dgm:pt modelId="{E1612D2B-5584-412B-8845-35A62E6D452A}" type="parTrans" cxnId="{3ADB6CC2-BAE2-455C-A1DE-520E0501EFA5}">
      <dgm:prSet/>
      <dgm:spPr/>
      <dgm:t>
        <a:bodyPr/>
        <a:lstStyle/>
        <a:p>
          <a:endParaRPr lang="en-US"/>
        </a:p>
      </dgm:t>
    </dgm:pt>
    <dgm:pt modelId="{1499AAC0-C1F5-4AF0-B073-2F98B3AB2E29}" type="sibTrans" cxnId="{3ADB6CC2-BAE2-455C-A1DE-520E0501EFA5}">
      <dgm:prSet/>
      <dgm:spPr/>
      <dgm:t>
        <a:bodyPr/>
        <a:lstStyle/>
        <a:p>
          <a:endParaRPr lang="en-US"/>
        </a:p>
      </dgm:t>
    </dgm:pt>
    <dgm:pt modelId="{E5F93F66-5B96-4712-A381-FC3583827CC5}">
      <dgm:prSet phldrT="[Text]"/>
      <dgm:spPr/>
      <dgm:t>
        <a:bodyPr/>
        <a:lstStyle/>
        <a:p>
          <a:r>
            <a:rPr lang="en-US" dirty="0" smtClean="0"/>
            <a:t>Workforce Engagement</a:t>
          </a:r>
          <a:endParaRPr lang="en-US" dirty="0"/>
        </a:p>
      </dgm:t>
    </dgm:pt>
    <dgm:pt modelId="{4139C796-A209-4683-B59E-DB70F5D54F04}" type="parTrans" cxnId="{BD549880-11C3-4012-86A7-3794DB0F47E3}">
      <dgm:prSet/>
      <dgm:spPr/>
      <dgm:t>
        <a:bodyPr/>
        <a:lstStyle/>
        <a:p>
          <a:endParaRPr lang="en-US"/>
        </a:p>
      </dgm:t>
    </dgm:pt>
    <dgm:pt modelId="{AFB77BDD-8329-4AA6-9DC2-75520E181A5C}" type="sibTrans" cxnId="{BD549880-11C3-4012-86A7-3794DB0F47E3}">
      <dgm:prSet/>
      <dgm:spPr/>
      <dgm:t>
        <a:bodyPr/>
        <a:lstStyle/>
        <a:p>
          <a:endParaRPr lang="en-US"/>
        </a:p>
      </dgm:t>
    </dgm:pt>
    <dgm:pt modelId="{58D94F39-ED70-4434-906D-CDF6F0A69F79}">
      <dgm:prSet phldrT="[Text]"/>
      <dgm:spPr/>
      <dgm:t>
        <a:bodyPr/>
        <a:lstStyle/>
        <a:p>
          <a:r>
            <a:rPr lang="en-US" dirty="0" smtClean="0"/>
            <a:t>Workforce Capacity </a:t>
          </a:r>
          <a:endParaRPr lang="en-US" dirty="0"/>
        </a:p>
      </dgm:t>
    </dgm:pt>
    <dgm:pt modelId="{9F4F7AA0-CAEA-4153-BA52-2A102AD4B1C4}" type="parTrans" cxnId="{6A4F4D1F-75E5-4023-BB90-D80739EF5858}">
      <dgm:prSet/>
      <dgm:spPr/>
      <dgm:t>
        <a:bodyPr/>
        <a:lstStyle/>
        <a:p>
          <a:endParaRPr lang="en-US"/>
        </a:p>
      </dgm:t>
    </dgm:pt>
    <dgm:pt modelId="{C67F2F69-B6A3-46F5-B761-45FA4E8C664E}" type="sibTrans" cxnId="{6A4F4D1F-75E5-4023-BB90-D80739EF5858}">
      <dgm:prSet/>
      <dgm:spPr/>
      <dgm:t>
        <a:bodyPr/>
        <a:lstStyle/>
        <a:p>
          <a:endParaRPr lang="en-US"/>
        </a:p>
      </dgm:t>
    </dgm:pt>
    <dgm:pt modelId="{051BBAA9-A602-4CB6-B1A8-3C113CAF3F72}">
      <dgm:prSet phldrT="[Text]"/>
      <dgm:spPr/>
      <dgm:t>
        <a:bodyPr/>
        <a:lstStyle/>
        <a:p>
          <a:r>
            <a:rPr lang="en-US" dirty="0" smtClean="0"/>
            <a:t>Training Hours/Employee</a:t>
          </a:r>
          <a:endParaRPr lang="en-US" dirty="0"/>
        </a:p>
      </dgm:t>
    </dgm:pt>
    <dgm:pt modelId="{EC670C7C-1845-4C5B-9533-68327484995C}" type="parTrans" cxnId="{1667E645-6971-480A-BCA7-1576D4436C0D}">
      <dgm:prSet/>
      <dgm:spPr/>
      <dgm:t>
        <a:bodyPr/>
        <a:lstStyle/>
        <a:p>
          <a:endParaRPr lang="en-US"/>
        </a:p>
      </dgm:t>
    </dgm:pt>
    <dgm:pt modelId="{E49DFCAF-38A8-486C-BC43-436B57EA405F}" type="sibTrans" cxnId="{1667E645-6971-480A-BCA7-1576D4436C0D}">
      <dgm:prSet/>
      <dgm:spPr/>
      <dgm:t>
        <a:bodyPr/>
        <a:lstStyle/>
        <a:p>
          <a:endParaRPr lang="en-US"/>
        </a:p>
      </dgm:t>
    </dgm:pt>
    <dgm:pt modelId="{115C2F10-783F-44EC-9C64-FC49B87C4E67}">
      <dgm:prSet phldrT="[Text]"/>
      <dgm:spPr/>
      <dgm:t>
        <a:bodyPr/>
        <a:lstStyle/>
        <a:p>
          <a:r>
            <a:rPr lang="en-US" dirty="0" smtClean="0"/>
            <a:t>Leadership Academy Graduates</a:t>
          </a:r>
          <a:endParaRPr lang="en-US" dirty="0"/>
        </a:p>
      </dgm:t>
    </dgm:pt>
    <dgm:pt modelId="{9D073FDB-1C5B-4296-9DF3-60BC776F4119}" type="parTrans" cxnId="{5D6967B8-3E20-4EDC-8F3D-607E4FC02246}">
      <dgm:prSet/>
      <dgm:spPr/>
      <dgm:t>
        <a:bodyPr/>
        <a:lstStyle/>
        <a:p>
          <a:endParaRPr lang="en-US"/>
        </a:p>
      </dgm:t>
    </dgm:pt>
    <dgm:pt modelId="{BFA367F5-F99B-4AC2-8006-B94F75838E37}" type="sibTrans" cxnId="{5D6967B8-3E20-4EDC-8F3D-607E4FC02246}">
      <dgm:prSet/>
      <dgm:spPr/>
      <dgm:t>
        <a:bodyPr/>
        <a:lstStyle/>
        <a:p>
          <a:endParaRPr lang="en-US"/>
        </a:p>
      </dgm:t>
    </dgm:pt>
    <dgm:pt modelId="{811416F7-0993-4B93-9109-2983DF9839A1}" type="pres">
      <dgm:prSet presAssocID="{9E7CD9E7-368B-47CE-AB04-715BDDFB5FFB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45272991-5531-4D35-9887-098FFA442EE5}" type="pres">
      <dgm:prSet presAssocID="{3A383CB6-D9C2-4771-A953-8062E8B40C45}" presName="hierRoot1" presStyleCnt="0">
        <dgm:presLayoutVars>
          <dgm:hierBranch val="init"/>
        </dgm:presLayoutVars>
      </dgm:prSet>
      <dgm:spPr/>
    </dgm:pt>
    <dgm:pt modelId="{B99C1671-4F0C-4F13-9846-B3D826E0B57A}" type="pres">
      <dgm:prSet presAssocID="{3A383CB6-D9C2-4771-A953-8062E8B40C45}" presName="rootComposite1" presStyleCnt="0"/>
      <dgm:spPr/>
    </dgm:pt>
    <dgm:pt modelId="{80079649-4B94-4A2E-AB83-7E50B44E6F65}" type="pres">
      <dgm:prSet presAssocID="{3A383CB6-D9C2-4771-A953-8062E8B40C45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8E64D81-2F99-40C7-A647-AF1458B900AA}" type="pres">
      <dgm:prSet presAssocID="{3A383CB6-D9C2-4771-A953-8062E8B40C45}" presName="rootConnector1" presStyleLbl="node1" presStyleIdx="0" presStyleCnt="0"/>
      <dgm:spPr/>
      <dgm:t>
        <a:bodyPr/>
        <a:lstStyle/>
        <a:p>
          <a:endParaRPr lang="en-US"/>
        </a:p>
      </dgm:t>
    </dgm:pt>
    <dgm:pt modelId="{23F82C13-9001-4341-B1EA-B3522AE22A0C}" type="pres">
      <dgm:prSet presAssocID="{3A383CB6-D9C2-4771-A953-8062E8B40C45}" presName="hierChild2" presStyleCnt="0"/>
      <dgm:spPr/>
    </dgm:pt>
    <dgm:pt modelId="{4DD30AAA-ECFC-4C78-B601-E69ECE8C1F2A}" type="pres">
      <dgm:prSet presAssocID="{E1612D2B-5584-412B-8845-35A62E6D452A}" presName="Name37" presStyleLbl="parChTrans1D2" presStyleIdx="0" presStyleCnt="3"/>
      <dgm:spPr/>
      <dgm:t>
        <a:bodyPr/>
        <a:lstStyle/>
        <a:p>
          <a:endParaRPr lang="en-US"/>
        </a:p>
      </dgm:t>
    </dgm:pt>
    <dgm:pt modelId="{45DE8953-49FD-49C5-B0DB-57A2ADABBF27}" type="pres">
      <dgm:prSet presAssocID="{147BBE68-037C-4FF0-911F-F6E3E7F112FA}" presName="hierRoot2" presStyleCnt="0">
        <dgm:presLayoutVars>
          <dgm:hierBranch val="init"/>
        </dgm:presLayoutVars>
      </dgm:prSet>
      <dgm:spPr/>
    </dgm:pt>
    <dgm:pt modelId="{27389A98-93E9-49A8-B0A4-5741013EDB82}" type="pres">
      <dgm:prSet presAssocID="{147BBE68-037C-4FF0-911F-F6E3E7F112FA}" presName="rootComposite" presStyleCnt="0"/>
      <dgm:spPr/>
    </dgm:pt>
    <dgm:pt modelId="{3205D04D-0FBC-4F4E-A101-7C3057275F11}" type="pres">
      <dgm:prSet presAssocID="{147BBE68-037C-4FF0-911F-F6E3E7F112FA}" presName="rootText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BB38D35-9BAC-4113-8FE4-56F0F24D56EB}" type="pres">
      <dgm:prSet presAssocID="{147BBE68-037C-4FF0-911F-F6E3E7F112FA}" presName="rootConnector" presStyleLbl="node2" presStyleIdx="0" presStyleCnt="3"/>
      <dgm:spPr/>
      <dgm:t>
        <a:bodyPr/>
        <a:lstStyle/>
        <a:p>
          <a:endParaRPr lang="en-US"/>
        </a:p>
      </dgm:t>
    </dgm:pt>
    <dgm:pt modelId="{9CF5BF3E-19EE-405C-8BFA-D7F1CD5C392D}" type="pres">
      <dgm:prSet presAssocID="{147BBE68-037C-4FF0-911F-F6E3E7F112FA}" presName="hierChild4" presStyleCnt="0"/>
      <dgm:spPr/>
    </dgm:pt>
    <dgm:pt modelId="{4C0FD5C9-EC8D-4743-8401-819370737D69}" type="pres">
      <dgm:prSet presAssocID="{147BBE68-037C-4FF0-911F-F6E3E7F112FA}" presName="hierChild5" presStyleCnt="0"/>
      <dgm:spPr/>
    </dgm:pt>
    <dgm:pt modelId="{3CDF3512-7810-4455-8078-D5B0ABAEFBCC}" type="pres">
      <dgm:prSet presAssocID="{9F4F7AA0-CAEA-4153-BA52-2A102AD4B1C4}" presName="Name37" presStyleLbl="parChTrans1D2" presStyleIdx="1" presStyleCnt="3"/>
      <dgm:spPr/>
      <dgm:t>
        <a:bodyPr/>
        <a:lstStyle/>
        <a:p>
          <a:endParaRPr lang="en-US"/>
        </a:p>
      </dgm:t>
    </dgm:pt>
    <dgm:pt modelId="{1E181ECD-677A-4462-A471-1552BF4B9E9F}" type="pres">
      <dgm:prSet presAssocID="{58D94F39-ED70-4434-906D-CDF6F0A69F79}" presName="hierRoot2" presStyleCnt="0">
        <dgm:presLayoutVars>
          <dgm:hierBranch val="init"/>
        </dgm:presLayoutVars>
      </dgm:prSet>
      <dgm:spPr/>
    </dgm:pt>
    <dgm:pt modelId="{728692EF-F5F5-43BD-A802-2801EC6E1D38}" type="pres">
      <dgm:prSet presAssocID="{58D94F39-ED70-4434-906D-CDF6F0A69F79}" presName="rootComposite" presStyleCnt="0"/>
      <dgm:spPr/>
    </dgm:pt>
    <dgm:pt modelId="{9A56FE6A-D7F6-45A0-9969-E54A2830B15E}" type="pres">
      <dgm:prSet presAssocID="{58D94F39-ED70-4434-906D-CDF6F0A69F79}" presName="rootText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6571D79-434B-46AE-A252-31F5ABA2FC67}" type="pres">
      <dgm:prSet presAssocID="{58D94F39-ED70-4434-906D-CDF6F0A69F79}" presName="rootConnector" presStyleLbl="node2" presStyleIdx="1" presStyleCnt="3"/>
      <dgm:spPr/>
      <dgm:t>
        <a:bodyPr/>
        <a:lstStyle/>
        <a:p>
          <a:endParaRPr lang="en-US"/>
        </a:p>
      </dgm:t>
    </dgm:pt>
    <dgm:pt modelId="{68BABF3B-DDB9-45C7-8506-766B2880B9E4}" type="pres">
      <dgm:prSet presAssocID="{58D94F39-ED70-4434-906D-CDF6F0A69F79}" presName="hierChild4" presStyleCnt="0"/>
      <dgm:spPr/>
    </dgm:pt>
    <dgm:pt modelId="{1D2E0A87-8282-4D64-A2C1-8A32358FF436}" type="pres">
      <dgm:prSet presAssocID="{EC670C7C-1845-4C5B-9533-68327484995C}" presName="Name37" presStyleLbl="parChTrans1D3" presStyleIdx="0" presStyleCnt="2"/>
      <dgm:spPr/>
      <dgm:t>
        <a:bodyPr/>
        <a:lstStyle/>
        <a:p>
          <a:endParaRPr lang="en-US"/>
        </a:p>
      </dgm:t>
    </dgm:pt>
    <dgm:pt modelId="{B0C20E7B-32D3-40B0-8B1D-BE4F58C01BC2}" type="pres">
      <dgm:prSet presAssocID="{051BBAA9-A602-4CB6-B1A8-3C113CAF3F72}" presName="hierRoot2" presStyleCnt="0">
        <dgm:presLayoutVars>
          <dgm:hierBranch val="init"/>
        </dgm:presLayoutVars>
      </dgm:prSet>
      <dgm:spPr/>
    </dgm:pt>
    <dgm:pt modelId="{7A801E02-ECD8-4EA7-BA6E-CFB6107417A1}" type="pres">
      <dgm:prSet presAssocID="{051BBAA9-A602-4CB6-B1A8-3C113CAF3F72}" presName="rootComposite" presStyleCnt="0"/>
      <dgm:spPr/>
    </dgm:pt>
    <dgm:pt modelId="{65FC8559-D23C-4DF0-AB43-DC990750357F}" type="pres">
      <dgm:prSet presAssocID="{051BBAA9-A602-4CB6-B1A8-3C113CAF3F72}" presName="rootText" presStyleLbl="node3" presStyleIdx="0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CBAC6EA-8DCD-45EE-A454-046B24C8D304}" type="pres">
      <dgm:prSet presAssocID="{051BBAA9-A602-4CB6-B1A8-3C113CAF3F72}" presName="rootConnector" presStyleLbl="node3" presStyleIdx="0" presStyleCnt="2"/>
      <dgm:spPr/>
      <dgm:t>
        <a:bodyPr/>
        <a:lstStyle/>
        <a:p>
          <a:endParaRPr lang="en-US"/>
        </a:p>
      </dgm:t>
    </dgm:pt>
    <dgm:pt modelId="{2A851B82-F157-4781-B155-DE211997E0F3}" type="pres">
      <dgm:prSet presAssocID="{051BBAA9-A602-4CB6-B1A8-3C113CAF3F72}" presName="hierChild4" presStyleCnt="0"/>
      <dgm:spPr/>
    </dgm:pt>
    <dgm:pt modelId="{A9C5C7BF-3232-4230-BA0D-77BC544A6823}" type="pres">
      <dgm:prSet presAssocID="{051BBAA9-A602-4CB6-B1A8-3C113CAF3F72}" presName="hierChild5" presStyleCnt="0"/>
      <dgm:spPr/>
    </dgm:pt>
    <dgm:pt modelId="{B7C0053E-628F-4AA1-A981-E8FF5CC0731E}" type="pres">
      <dgm:prSet presAssocID="{9D073FDB-1C5B-4296-9DF3-60BC776F4119}" presName="Name37" presStyleLbl="parChTrans1D3" presStyleIdx="1" presStyleCnt="2"/>
      <dgm:spPr/>
      <dgm:t>
        <a:bodyPr/>
        <a:lstStyle/>
        <a:p>
          <a:endParaRPr lang="en-US"/>
        </a:p>
      </dgm:t>
    </dgm:pt>
    <dgm:pt modelId="{B771A34E-880A-452D-A006-14361541C9EA}" type="pres">
      <dgm:prSet presAssocID="{115C2F10-783F-44EC-9C64-FC49B87C4E67}" presName="hierRoot2" presStyleCnt="0">
        <dgm:presLayoutVars>
          <dgm:hierBranch val="init"/>
        </dgm:presLayoutVars>
      </dgm:prSet>
      <dgm:spPr/>
    </dgm:pt>
    <dgm:pt modelId="{FED4DC51-7761-42CD-A1D3-50DF2F38B6FF}" type="pres">
      <dgm:prSet presAssocID="{115C2F10-783F-44EC-9C64-FC49B87C4E67}" presName="rootComposite" presStyleCnt="0"/>
      <dgm:spPr/>
    </dgm:pt>
    <dgm:pt modelId="{EF41D23C-EECE-4B7A-9D56-3BE486895811}" type="pres">
      <dgm:prSet presAssocID="{115C2F10-783F-44EC-9C64-FC49B87C4E67}" presName="rootText" presStyleLbl="node3" presStyleIdx="1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2FDE77D-9ACE-4270-8504-DAD9E9A7F3EE}" type="pres">
      <dgm:prSet presAssocID="{115C2F10-783F-44EC-9C64-FC49B87C4E67}" presName="rootConnector" presStyleLbl="node3" presStyleIdx="1" presStyleCnt="2"/>
      <dgm:spPr/>
      <dgm:t>
        <a:bodyPr/>
        <a:lstStyle/>
        <a:p>
          <a:endParaRPr lang="en-US"/>
        </a:p>
      </dgm:t>
    </dgm:pt>
    <dgm:pt modelId="{7BC706D9-C175-40BE-9F30-EF7B34A29623}" type="pres">
      <dgm:prSet presAssocID="{115C2F10-783F-44EC-9C64-FC49B87C4E67}" presName="hierChild4" presStyleCnt="0"/>
      <dgm:spPr/>
    </dgm:pt>
    <dgm:pt modelId="{5753613E-5175-4935-91A9-138ADFE4E1C2}" type="pres">
      <dgm:prSet presAssocID="{115C2F10-783F-44EC-9C64-FC49B87C4E67}" presName="hierChild5" presStyleCnt="0"/>
      <dgm:spPr/>
    </dgm:pt>
    <dgm:pt modelId="{9CEF4150-471D-458B-94B0-9D50A2AEC34D}" type="pres">
      <dgm:prSet presAssocID="{58D94F39-ED70-4434-906D-CDF6F0A69F79}" presName="hierChild5" presStyleCnt="0"/>
      <dgm:spPr/>
    </dgm:pt>
    <dgm:pt modelId="{A6D4752B-8CDE-445F-A1B1-61992DDDA1F9}" type="pres">
      <dgm:prSet presAssocID="{4139C796-A209-4683-B59E-DB70F5D54F04}" presName="Name37" presStyleLbl="parChTrans1D2" presStyleIdx="2" presStyleCnt="3"/>
      <dgm:spPr/>
      <dgm:t>
        <a:bodyPr/>
        <a:lstStyle/>
        <a:p>
          <a:endParaRPr lang="en-US"/>
        </a:p>
      </dgm:t>
    </dgm:pt>
    <dgm:pt modelId="{E221CBE2-4410-42E5-A27A-D6B328C57021}" type="pres">
      <dgm:prSet presAssocID="{E5F93F66-5B96-4712-A381-FC3583827CC5}" presName="hierRoot2" presStyleCnt="0">
        <dgm:presLayoutVars>
          <dgm:hierBranch val="init"/>
        </dgm:presLayoutVars>
      </dgm:prSet>
      <dgm:spPr/>
    </dgm:pt>
    <dgm:pt modelId="{A299FE0C-AEB9-4E83-8D42-BED0F1D38229}" type="pres">
      <dgm:prSet presAssocID="{E5F93F66-5B96-4712-A381-FC3583827CC5}" presName="rootComposite" presStyleCnt="0"/>
      <dgm:spPr/>
    </dgm:pt>
    <dgm:pt modelId="{003D4680-8F07-4B6E-A8C2-9FF9D60D2C2D}" type="pres">
      <dgm:prSet presAssocID="{E5F93F66-5B96-4712-A381-FC3583827CC5}" presName="rootText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25405C6-3E0B-4B82-AE9B-650E238984AF}" type="pres">
      <dgm:prSet presAssocID="{E5F93F66-5B96-4712-A381-FC3583827CC5}" presName="rootConnector" presStyleLbl="node2" presStyleIdx="2" presStyleCnt="3"/>
      <dgm:spPr/>
      <dgm:t>
        <a:bodyPr/>
        <a:lstStyle/>
        <a:p>
          <a:endParaRPr lang="en-US"/>
        </a:p>
      </dgm:t>
    </dgm:pt>
    <dgm:pt modelId="{A3280A46-79E2-4A85-A063-1A98F44CB740}" type="pres">
      <dgm:prSet presAssocID="{E5F93F66-5B96-4712-A381-FC3583827CC5}" presName="hierChild4" presStyleCnt="0"/>
      <dgm:spPr/>
    </dgm:pt>
    <dgm:pt modelId="{9B1B2A4D-79D5-4F91-B787-DC5ECBADD020}" type="pres">
      <dgm:prSet presAssocID="{E5F93F66-5B96-4712-A381-FC3583827CC5}" presName="hierChild5" presStyleCnt="0"/>
      <dgm:spPr/>
    </dgm:pt>
    <dgm:pt modelId="{F90F2E94-376E-4299-B213-B670AC5689BB}" type="pres">
      <dgm:prSet presAssocID="{3A383CB6-D9C2-4771-A953-8062E8B40C45}" presName="hierChild3" presStyleCnt="0"/>
      <dgm:spPr/>
    </dgm:pt>
  </dgm:ptLst>
  <dgm:cxnLst>
    <dgm:cxn modelId="{6A4F4D1F-75E5-4023-BB90-D80739EF5858}" srcId="{3A383CB6-D9C2-4771-A953-8062E8B40C45}" destId="{58D94F39-ED70-4434-906D-CDF6F0A69F79}" srcOrd="1" destOrd="0" parTransId="{9F4F7AA0-CAEA-4153-BA52-2A102AD4B1C4}" sibTransId="{C67F2F69-B6A3-46F5-B761-45FA4E8C664E}"/>
    <dgm:cxn modelId="{8AB79707-513D-474D-8B83-4290E540BBF0}" type="presOf" srcId="{147BBE68-037C-4FF0-911F-F6E3E7F112FA}" destId="{9BB38D35-9BAC-4113-8FE4-56F0F24D56EB}" srcOrd="1" destOrd="0" presId="urn:microsoft.com/office/officeart/2005/8/layout/orgChart1"/>
    <dgm:cxn modelId="{2750091A-31E3-4E28-8D63-6E7D88AB749F}" type="presOf" srcId="{58D94F39-ED70-4434-906D-CDF6F0A69F79}" destId="{9A56FE6A-D7F6-45A0-9969-E54A2830B15E}" srcOrd="0" destOrd="0" presId="urn:microsoft.com/office/officeart/2005/8/layout/orgChart1"/>
    <dgm:cxn modelId="{6447A7EC-5CDA-4AC2-BFD4-FCE5074968CC}" type="presOf" srcId="{147BBE68-037C-4FF0-911F-F6E3E7F112FA}" destId="{3205D04D-0FBC-4F4E-A101-7C3057275F11}" srcOrd="0" destOrd="0" presId="urn:microsoft.com/office/officeart/2005/8/layout/orgChart1"/>
    <dgm:cxn modelId="{39D2C332-EC47-483F-9237-0006D4829A37}" type="presOf" srcId="{E1612D2B-5584-412B-8845-35A62E6D452A}" destId="{4DD30AAA-ECFC-4C78-B601-E69ECE8C1F2A}" srcOrd="0" destOrd="0" presId="urn:microsoft.com/office/officeart/2005/8/layout/orgChart1"/>
    <dgm:cxn modelId="{253B3D2E-1278-49D2-BBC2-0F4B88B93B00}" type="presOf" srcId="{9F4F7AA0-CAEA-4153-BA52-2A102AD4B1C4}" destId="{3CDF3512-7810-4455-8078-D5B0ABAEFBCC}" srcOrd="0" destOrd="0" presId="urn:microsoft.com/office/officeart/2005/8/layout/orgChart1"/>
    <dgm:cxn modelId="{5D6967B8-3E20-4EDC-8F3D-607E4FC02246}" srcId="{58D94F39-ED70-4434-906D-CDF6F0A69F79}" destId="{115C2F10-783F-44EC-9C64-FC49B87C4E67}" srcOrd="1" destOrd="0" parTransId="{9D073FDB-1C5B-4296-9DF3-60BC776F4119}" sibTransId="{BFA367F5-F99B-4AC2-8006-B94F75838E37}"/>
    <dgm:cxn modelId="{6C870C56-8611-4E1F-AF17-4D7CAA3BE849}" type="presOf" srcId="{051BBAA9-A602-4CB6-B1A8-3C113CAF3F72}" destId="{65FC8559-D23C-4DF0-AB43-DC990750357F}" srcOrd="0" destOrd="0" presId="urn:microsoft.com/office/officeart/2005/8/layout/orgChart1"/>
    <dgm:cxn modelId="{F46DCCD3-2833-4EE3-8AEC-97CBAAA17DC2}" srcId="{9E7CD9E7-368B-47CE-AB04-715BDDFB5FFB}" destId="{3A383CB6-D9C2-4771-A953-8062E8B40C45}" srcOrd="0" destOrd="0" parTransId="{CFEA0A2A-4B52-42AA-8278-A9476B243916}" sibTransId="{4867E814-C383-460D-ABA2-84737F59D76B}"/>
    <dgm:cxn modelId="{79916B7A-4910-4C3F-96E1-EA7DCD92E9F9}" type="presOf" srcId="{115C2F10-783F-44EC-9C64-FC49B87C4E67}" destId="{EF41D23C-EECE-4B7A-9D56-3BE486895811}" srcOrd="0" destOrd="0" presId="urn:microsoft.com/office/officeart/2005/8/layout/orgChart1"/>
    <dgm:cxn modelId="{09B92CBE-03B6-4C8B-BE42-20B1989A0D9E}" type="presOf" srcId="{115C2F10-783F-44EC-9C64-FC49B87C4E67}" destId="{52FDE77D-9ACE-4270-8504-DAD9E9A7F3EE}" srcOrd="1" destOrd="0" presId="urn:microsoft.com/office/officeart/2005/8/layout/orgChart1"/>
    <dgm:cxn modelId="{1667E645-6971-480A-BCA7-1576D4436C0D}" srcId="{58D94F39-ED70-4434-906D-CDF6F0A69F79}" destId="{051BBAA9-A602-4CB6-B1A8-3C113CAF3F72}" srcOrd="0" destOrd="0" parTransId="{EC670C7C-1845-4C5B-9533-68327484995C}" sibTransId="{E49DFCAF-38A8-486C-BC43-436B57EA405F}"/>
    <dgm:cxn modelId="{9F533B69-663D-4AD3-841C-0999D37CFB37}" type="presOf" srcId="{4139C796-A209-4683-B59E-DB70F5D54F04}" destId="{A6D4752B-8CDE-445F-A1B1-61992DDDA1F9}" srcOrd="0" destOrd="0" presId="urn:microsoft.com/office/officeart/2005/8/layout/orgChart1"/>
    <dgm:cxn modelId="{236FA3BD-CA7C-4F5D-900C-19B50FA9432F}" type="presOf" srcId="{051BBAA9-A602-4CB6-B1A8-3C113CAF3F72}" destId="{BCBAC6EA-8DCD-45EE-A454-046B24C8D304}" srcOrd="1" destOrd="0" presId="urn:microsoft.com/office/officeart/2005/8/layout/orgChart1"/>
    <dgm:cxn modelId="{B9193AF2-DD92-4F5B-9DB3-3E9DEF85B078}" type="presOf" srcId="{E5F93F66-5B96-4712-A381-FC3583827CC5}" destId="{425405C6-3E0B-4B82-AE9B-650E238984AF}" srcOrd="1" destOrd="0" presId="urn:microsoft.com/office/officeart/2005/8/layout/orgChart1"/>
    <dgm:cxn modelId="{2DBDA0DD-A453-4040-9424-CCB349ADCD0E}" type="presOf" srcId="{58D94F39-ED70-4434-906D-CDF6F0A69F79}" destId="{76571D79-434B-46AE-A252-31F5ABA2FC67}" srcOrd="1" destOrd="0" presId="urn:microsoft.com/office/officeart/2005/8/layout/orgChart1"/>
    <dgm:cxn modelId="{3ADB6CC2-BAE2-455C-A1DE-520E0501EFA5}" srcId="{3A383CB6-D9C2-4771-A953-8062E8B40C45}" destId="{147BBE68-037C-4FF0-911F-F6E3E7F112FA}" srcOrd="0" destOrd="0" parTransId="{E1612D2B-5584-412B-8845-35A62E6D452A}" sibTransId="{1499AAC0-C1F5-4AF0-B073-2F98B3AB2E29}"/>
    <dgm:cxn modelId="{BD549880-11C3-4012-86A7-3794DB0F47E3}" srcId="{3A383CB6-D9C2-4771-A953-8062E8B40C45}" destId="{E5F93F66-5B96-4712-A381-FC3583827CC5}" srcOrd="2" destOrd="0" parTransId="{4139C796-A209-4683-B59E-DB70F5D54F04}" sibTransId="{AFB77BDD-8329-4AA6-9DC2-75520E181A5C}"/>
    <dgm:cxn modelId="{F1CA4FFD-0885-44E4-BE69-CE4F8A0E92BF}" type="presOf" srcId="{9D073FDB-1C5B-4296-9DF3-60BC776F4119}" destId="{B7C0053E-628F-4AA1-A981-E8FF5CC0731E}" srcOrd="0" destOrd="0" presId="urn:microsoft.com/office/officeart/2005/8/layout/orgChart1"/>
    <dgm:cxn modelId="{7CF4A5A4-EC0D-482D-92AE-8FF6FD897DCB}" type="presOf" srcId="{3A383CB6-D9C2-4771-A953-8062E8B40C45}" destId="{78E64D81-2F99-40C7-A647-AF1458B900AA}" srcOrd="1" destOrd="0" presId="urn:microsoft.com/office/officeart/2005/8/layout/orgChart1"/>
    <dgm:cxn modelId="{35F0223B-BC07-4245-9699-065654AC2960}" type="presOf" srcId="{EC670C7C-1845-4C5B-9533-68327484995C}" destId="{1D2E0A87-8282-4D64-A2C1-8A32358FF436}" srcOrd="0" destOrd="0" presId="urn:microsoft.com/office/officeart/2005/8/layout/orgChart1"/>
    <dgm:cxn modelId="{7252E71A-DC19-4044-9E3F-464C90C10C70}" type="presOf" srcId="{9E7CD9E7-368B-47CE-AB04-715BDDFB5FFB}" destId="{811416F7-0993-4B93-9109-2983DF9839A1}" srcOrd="0" destOrd="0" presId="urn:microsoft.com/office/officeart/2005/8/layout/orgChart1"/>
    <dgm:cxn modelId="{C56664DB-6665-4D31-9D84-5A7154A4D52D}" type="presOf" srcId="{E5F93F66-5B96-4712-A381-FC3583827CC5}" destId="{003D4680-8F07-4B6E-A8C2-9FF9D60D2C2D}" srcOrd="0" destOrd="0" presId="urn:microsoft.com/office/officeart/2005/8/layout/orgChart1"/>
    <dgm:cxn modelId="{403139D6-BFCB-469A-BEAB-DDED2E3C57F2}" type="presOf" srcId="{3A383CB6-D9C2-4771-A953-8062E8B40C45}" destId="{80079649-4B94-4A2E-AB83-7E50B44E6F65}" srcOrd="0" destOrd="0" presId="urn:microsoft.com/office/officeart/2005/8/layout/orgChart1"/>
    <dgm:cxn modelId="{D1E97480-7FA8-4607-B593-6E4D7CFA97E6}" type="presParOf" srcId="{811416F7-0993-4B93-9109-2983DF9839A1}" destId="{45272991-5531-4D35-9887-098FFA442EE5}" srcOrd="0" destOrd="0" presId="urn:microsoft.com/office/officeart/2005/8/layout/orgChart1"/>
    <dgm:cxn modelId="{83DD0015-F209-4F99-8F3D-D450F5147D12}" type="presParOf" srcId="{45272991-5531-4D35-9887-098FFA442EE5}" destId="{B99C1671-4F0C-4F13-9846-B3D826E0B57A}" srcOrd="0" destOrd="0" presId="urn:microsoft.com/office/officeart/2005/8/layout/orgChart1"/>
    <dgm:cxn modelId="{B377B679-437D-4657-B552-167CB6CAC4A2}" type="presParOf" srcId="{B99C1671-4F0C-4F13-9846-B3D826E0B57A}" destId="{80079649-4B94-4A2E-AB83-7E50B44E6F65}" srcOrd="0" destOrd="0" presId="urn:microsoft.com/office/officeart/2005/8/layout/orgChart1"/>
    <dgm:cxn modelId="{8D69CE3F-7FC5-4F1C-8386-BD86521DEEB5}" type="presParOf" srcId="{B99C1671-4F0C-4F13-9846-B3D826E0B57A}" destId="{78E64D81-2F99-40C7-A647-AF1458B900AA}" srcOrd="1" destOrd="0" presId="urn:microsoft.com/office/officeart/2005/8/layout/orgChart1"/>
    <dgm:cxn modelId="{5B0134A6-D886-48CC-AA0B-1533C0A80A22}" type="presParOf" srcId="{45272991-5531-4D35-9887-098FFA442EE5}" destId="{23F82C13-9001-4341-B1EA-B3522AE22A0C}" srcOrd="1" destOrd="0" presId="urn:microsoft.com/office/officeart/2005/8/layout/orgChart1"/>
    <dgm:cxn modelId="{4D8E555D-BF1F-49CC-B778-BB34EBB31871}" type="presParOf" srcId="{23F82C13-9001-4341-B1EA-B3522AE22A0C}" destId="{4DD30AAA-ECFC-4C78-B601-E69ECE8C1F2A}" srcOrd="0" destOrd="0" presId="urn:microsoft.com/office/officeart/2005/8/layout/orgChart1"/>
    <dgm:cxn modelId="{77A9EBD1-E145-410A-86BB-1D82A280D7BC}" type="presParOf" srcId="{23F82C13-9001-4341-B1EA-B3522AE22A0C}" destId="{45DE8953-49FD-49C5-B0DB-57A2ADABBF27}" srcOrd="1" destOrd="0" presId="urn:microsoft.com/office/officeart/2005/8/layout/orgChart1"/>
    <dgm:cxn modelId="{03035DE1-1F8B-47E7-8704-57D4F8F816A3}" type="presParOf" srcId="{45DE8953-49FD-49C5-B0DB-57A2ADABBF27}" destId="{27389A98-93E9-49A8-B0A4-5741013EDB82}" srcOrd="0" destOrd="0" presId="urn:microsoft.com/office/officeart/2005/8/layout/orgChart1"/>
    <dgm:cxn modelId="{C51CA56F-4621-4C93-A4E5-D656F5BCAD05}" type="presParOf" srcId="{27389A98-93E9-49A8-B0A4-5741013EDB82}" destId="{3205D04D-0FBC-4F4E-A101-7C3057275F11}" srcOrd="0" destOrd="0" presId="urn:microsoft.com/office/officeart/2005/8/layout/orgChart1"/>
    <dgm:cxn modelId="{A1B19C54-A416-4BF5-B009-F7EE5A435035}" type="presParOf" srcId="{27389A98-93E9-49A8-B0A4-5741013EDB82}" destId="{9BB38D35-9BAC-4113-8FE4-56F0F24D56EB}" srcOrd="1" destOrd="0" presId="urn:microsoft.com/office/officeart/2005/8/layout/orgChart1"/>
    <dgm:cxn modelId="{AEA18B76-9818-4799-B673-6021A4036872}" type="presParOf" srcId="{45DE8953-49FD-49C5-B0DB-57A2ADABBF27}" destId="{9CF5BF3E-19EE-405C-8BFA-D7F1CD5C392D}" srcOrd="1" destOrd="0" presId="urn:microsoft.com/office/officeart/2005/8/layout/orgChart1"/>
    <dgm:cxn modelId="{9E734AEC-4CA8-4C44-A177-0739E7A1E102}" type="presParOf" srcId="{45DE8953-49FD-49C5-B0DB-57A2ADABBF27}" destId="{4C0FD5C9-EC8D-4743-8401-819370737D69}" srcOrd="2" destOrd="0" presId="urn:microsoft.com/office/officeart/2005/8/layout/orgChart1"/>
    <dgm:cxn modelId="{410F8557-93E6-4AD5-8D15-9CF4037037C6}" type="presParOf" srcId="{23F82C13-9001-4341-B1EA-B3522AE22A0C}" destId="{3CDF3512-7810-4455-8078-D5B0ABAEFBCC}" srcOrd="2" destOrd="0" presId="urn:microsoft.com/office/officeart/2005/8/layout/orgChart1"/>
    <dgm:cxn modelId="{611C496F-4EA1-4760-80A0-20912324398E}" type="presParOf" srcId="{23F82C13-9001-4341-B1EA-B3522AE22A0C}" destId="{1E181ECD-677A-4462-A471-1552BF4B9E9F}" srcOrd="3" destOrd="0" presId="urn:microsoft.com/office/officeart/2005/8/layout/orgChart1"/>
    <dgm:cxn modelId="{4939164B-6252-472B-A7B4-E61DDD1A3230}" type="presParOf" srcId="{1E181ECD-677A-4462-A471-1552BF4B9E9F}" destId="{728692EF-F5F5-43BD-A802-2801EC6E1D38}" srcOrd="0" destOrd="0" presId="urn:microsoft.com/office/officeart/2005/8/layout/orgChart1"/>
    <dgm:cxn modelId="{C3C3090E-EC13-48BD-B195-B5B6665C00A3}" type="presParOf" srcId="{728692EF-F5F5-43BD-A802-2801EC6E1D38}" destId="{9A56FE6A-D7F6-45A0-9969-E54A2830B15E}" srcOrd="0" destOrd="0" presId="urn:microsoft.com/office/officeart/2005/8/layout/orgChart1"/>
    <dgm:cxn modelId="{062FA898-E94F-4137-8516-83EECE770049}" type="presParOf" srcId="{728692EF-F5F5-43BD-A802-2801EC6E1D38}" destId="{76571D79-434B-46AE-A252-31F5ABA2FC67}" srcOrd="1" destOrd="0" presId="urn:microsoft.com/office/officeart/2005/8/layout/orgChart1"/>
    <dgm:cxn modelId="{E5ADC537-89C7-4571-82FD-2CB78E203F88}" type="presParOf" srcId="{1E181ECD-677A-4462-A471-1552BF4B9E9F}" destId="{68BABF3B-DDB9-45C7-8506-766B2880B9E4}" srcOrd="1" destOrd="0" presId="urn:microsoft.com/office/officeart/2005/8/layout/orgChart1"/>
    <dgm:cxn modelId="{8225FA83-23E7-4E5B-BA1B-173A320EB438}" type="presParOf" srcId="{68BABF3B-DDB9-45C7-8506-766B2880B9E4}" destId="{1D2E0A87-8282-4D64-A2C1-8A32358FF436}" srcOrd="0" destOrd="0" presId="urn:microsoft.com/office/officeart/2005/8/layout/orgChart1"/>
    <dgm:cxn modelId="{877307B5-38A1-4D94-B476-81E5D8818059}" type="presParOf" srcId="{68BABF3B-DDB9-45C7-8506-766B2880B9E4}" destId="{B0C20E7B-32D3-40B0-8B1D-BE4F58C01BC2}" srcOrd="1" destOrd="0" presId="urn:microsoft.com/office/officeart/2005/8/layout/orgChart1"/>
    <dgm:cxn modelId="{0C3C07CC-C639-4CB7-A415-D2091FD0B9DE}" type="presParOf" srcId="{B0C20E7B-32D3-40B0-8B1D-BE4F58C01BC2}" destId="{7A801E02-ECD8-4EA7-BA6E-CFB6107417A1}" srcOrd="0" destOrd="0" presId="urn:microsoft.com/office/officeart/2005/8/layout/orgChart1"/>
    <dgm:cxn modelId="{2EE99120-9468-4B05-A1DD-D3F6059CAF18}" type="presParOf" srcId="{7A801E02-ECD8-4EA7-BA6E-CFB6107417A1}" destId="{65FC8559-D23C-4DF0-AB43-DC990750357F}" srcOrd="0" destOrd="0" presId="urn:microsoft.com/office/officeart/2005/8/layout/orgChart1"/>
    <dgm:cxn modelId="{6C498EDB-D9F0-4456-9477-BC7500678229}" type="presParOf" srcId="{7A801E02-ECD8-4EA7-BA6E-CFB6107417A1}" destId="{BCBAC6EA-8DCD-45EE-A454-046B24C8D304}" srcOrd="1" destOrd="0" presId="urn:microsoft.com/office/officeart/2005/8/layout/orgChart1"/>
    <dgm:cxn modelId="{726F5D52-B2D0-4662-B04A-4D7C23B1DA5D}" type="presParOf" srcId="{B0C20E7B-32D3-40B0-8B1D-BE4F58C01BC2}" destId="{2A851B82-F157-4781-B155-DE211997E0F3}" srcOrd="1" destOrd="0" presId="urn:microsoft.com/office/officeart/2005/8/layout/orgChart1"/>
    <dgm:cxn modelId="{3681931D-5504-456C-B2DB-52C1F12BCCF5}" type="presParOf" srcId="{B0C20E7B-32D3-40B0-8B1D-BE4F58C01BC2}" destId="{A9C5C7BF-3232-4230-BA0D-77BC544A6823}" srcOrd="2" destOrd="0" presId="urn:microsoft.com/office/officeart/2005/8/layout/orgChart1"/>
    <dgm:cxn modelId="{AC1F7E18-CC1A-45D4-AD57-EB60872BBEFA}" type="presParOf" srcId="{68BABF3B-DDB9-45C7-8506-766B2880B9E4}" destId="{B7C0053E-628F-4AA1-A981-E8FF5CC0731E}" srcOrd="2" destOrd="0" presId="urn:microsoft.com/office/officeart/2005/8/layout/orgChart1"/>
    <dgm:cxn modelId="{2564E4B5-E37A-43E7-B0AC-E6732A3F9DBC}" type="presParOf" srcId="{68BABF3B-DDB9-45C7-8506-766B2880B9E4}" destId="{B771A34E-880A-452D-A006-14361541C9EA}" srcOrd="3" destOrd="0" presId="urn:microsoft.com/office/officeart/2005/8/layout/orgChart1"/>
    <dgm:cxn modelId="{92E91380-87A0-45DF-A04B-DA6C5146C6FB}" type="presParOf" srcId="{B771A34E-880A-452D-A006-14361541C9EA}" destId="{FED4DC51-7761-42CD-A1D3-50DF2F38B6FF}" srcOrd="0" destOrd="0" presId="urn:microsoft.com/office/officeart/2005/8/layout/orgChart1"/>
    <dgm:cxn modelId="{B95BD003-70BA-47E6-BC9E-ACA9942857F8}" type="presParOf" srcId="{FED4DC51-7761-42CD-A1D3-50DF2F38B6FF}" destId="{EF41D23C-EECE-4B7A-9D56-3BE486895811}" srcOrd="0" destOrd="0" presId="urn:microsoft.com/office/officeart/2005/8/layout/orgChart1"/>
    <dgm:cxn modelId="{2EA66CA2-1B24-4B76-943E-4EE5554FD8BB}" type="presParOf" srcId="{FED4DC51-7761-42CD-A1D3-50DF2F38B6FF}" destId="{52FDE77D-9ACE-4270-8504-DAD9E9A7F3EE}" srcOrd="1" destOrd="0" presId="urn:microsoft.com/office/officeart/2005/8/layout/orgChart1"/>
    <dgm:cxn modelId="{34EE9AB5-50F9-44ED-8EBE-AB315BA6DED3}" type="presParOf" srcId="{B771A34E-880A-452D-A006-14361541C9EA}" destId="{7BC706D9-C175-40BE-9F30-EF7B34A29623}" srcOrd="1" destOrd="0" presId="urn:microsoft.com/office/officeart/2005/8/layout/orgChart1"/>
    <dgm:cxn modelId="{B285DFBB-D80D-45CC-9044-BE2CC8946D35}" type="presParOf" srcId="{B771A34E-880A-452D-A006-14361541C9EA}" destId="{5753613E-5175-4935-91A9-138ADFE4E1C2}" srcOrd="2" destOrd="0" presId="urn:microsoft.com/office/officeart/2005/8/layout/orgChart1"/>
    <dgm:cxn modelId="{1E457488-8A64-4A2F-ADD3-75D3425CE42D}" type="presParOf" srcId="{1E181ECD-677A-4462-A471-1552BF4B9E9F}" destId="{9CEF4150-471D-458B-94B0-9D50A2AEC34D}" srcOrd="2" destOrd="0" presId="urn:microsoft.com/office/officeart/2005/8/layout/orgChart1"/>
    <dgm:cxn modelId="{B91122AC-D840-4AC8-B44C-CCC06503EDAE}" type="presParOf" srcId="{23F82C13-9001-4341-B1EA-B3522AE22A0C}" destId="{A6D4752B-8CDE-445F-A1B1-61992DDDA1F9}" srcOrd="4" destOrd="0" presId="urn:microsoft.com/office/officeart/2005/8/layout/orgChart1"/>
    <dgm:cxn modelId="{A226F186-F5A2-4482-A644-E440C29C0EBE}" type="presParOf" srcId="{23F82C13-9001-4341-B1EA-B3522AE22A0C}" destId="{E221CBE2-4410-42E5-A27A-D6B328C57021}" srcOrd="5" destOrd="0" presId="urn:microsoft.com/office/officeart/2005/8/layout/orgChart1"/>
    <dgm:cxn modelId="{BAD07E78-1070-462A-9778-23CC54F71A70}" type="presParOf" srcId="{E221CBE2-4410-42E5-A27A-D6B328C57021}" destId="{A299FE0C-AEB9-4E83-8D42-BED0F1D38229}" srcOrd="0" destOrd="0" presId="urn:microsoft.com/office/officeart/2005/8/layout/orgChart1"/>
    <dgm:cxn modelId="{1F34AF32-79EA-4BAF-A3E7-9370A93C8F4A}" type="presParOf" srcId="{A299FE0C-AEB9-4E83-8D42-BED0F1D38229}" destId="{003D4680-8F07-4B6E-A8C2-9FF9D60D2C2D}" srcOrd="0" destOrd="0" presId="urn:microsoft.com/office/officeart/2005/8/layout/orgChart1"/>
    <dgm:cxn modelId="{430CD77D-AB03-40F3-9A8F-051E239F79A0}" type="presParOf" srcId="{A299FE0C-AEB9-4E83-8D42-BED0F1D38229}" destId="{425405C6-3E0B-4B82-AE9B-650E238984AF}" srcOrd="1" destOrd="0" presId="urn:microsoft.com/office/officeart/2005/8/layout/orgChart1"/>
    <dgm:cxn modelId="{7698E0CD-BD32-48B7-999C-BAB74F3FE92D}" type="presParOf" srcId="{E221CBE2-4410-42E5-A27A-D6B328C57021}" destId="{A3280A46-79E2-4A85-A063-1A98F44CB740}" srcOrd="1" destOrd="0" presId="urn:microsoft.com/office/officeart/2005/8/layout/orgChart1"/>
    <dgm:cxn modelId="{2B6AFA8A-7359-4F2E-8C5C-B0E3FBE9E86A}" type="presParOf" srcId="{E221CBE2-4410-42E5-A27A-D6B328C57021}" destId="{9B1B2A4D-79D5-4F91-B787-DC5ECBADD020}" srcOrd="2" destOrd="0" presId="urn:microsoft.com/office/officeart/2005/8/layout/orgChart1"/>
    <dgm:cxn modelId="{32FE6A40-F3A0-40CE-96E2-9533F7A3276B}" type="presParOf" srcId="{45272991-5531-4D35-9887-098FFA442EE5}" destId="{F90F2E94-376E-4299-B213-B670AC5689BB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diagrams.loki3.com/BracketList+Icon">
  <dgm:title val="Vertical Bracket List"/>
  <dgm:desc val="Use to show grouped blocks of information.  Works well with large amounts of Level 2 text."/>
  <dgm:catLst>
    <dgm:cat type="list" pri="4110"/>
    <dgm:cat type="officeonline" pri="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3" srcId="0" destId="1" srcOrd="0" destOrd="0"/>
        <dgm:cxn modelId="4" srcId="1" destId="11" srcOrd="0" destOrd="0"/>
        <dgm:cxn modelId="5" srcId="0" destId="2" srcOrd="0" destOrd="0"/>
        <dgm:cxn modelId="6" srcId="2" destId="21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V" refType="primFontSz" refFor="des" refForName="parTx" fact="0.1"/>
      <dgm:constr type="primFontSz" for="des" forName="parTx" val="65"/>
      <dgm:constr type="primFontSz" for="des" forName="desTx" refType="primFontSz" refFor="des" refForName="parTx"/>
      <dgm:constr type="h" for="des" forName="parTx" refType="primFontSz" refFor="des" refForName="parTx" fact="0.55"/>
      <dgm:constr type="h" for="des" forName="bracket" refType="primFontSz" refFor="des" refForName="parTx" fact="0.55"/>
      <dgm:constr type="h" for="des" forName="desTx" refType="primFontSz" refFor="des" refForName="parTx" fact="0.55"/>
    </dgm:constrLst>
    <dgm:ruleLst>
      <dgm:rule type="primFontSz" for="des" forName="parTx" val="5" fact="NaN" max="NaN"/>
    </dgm:ruleLst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Tx" refType="w" fact="0.25"/>
          <dgm:constr type="w" for="ch" forName="bracket" refType="w" fact="0.05"/>
          <dgm:constr type="w" for="ch" forName="spH" refType="w" fact="0.02"/>
          <dgm:constr type="w" for="ch" forName="desTx" refType="w" fact="0.68"/>
          <dgm:constr type="h" for="ch" forName="bracket" refType="h" refFor="ch" refForName="desTx" op="gte"/>
          <dgm:constr type="h" for="ch" forName="bracket" refType="h" refFor="ch" refForName="parTx" op="gte"/>
          <dgm:constr type="h" for="ch" forName="desTx" refType="h" refFor="ch" refForName="parTx" op="gte"/>
        </dgm:constrLst>
        <dgm:ruleLst/>
        <dgm:layoutNode name="parTx" styleLbl="revTx">
          <dgm:varLst>
            <dgm:chMax val="1"/>
            <dgm:bulletEnabled val="1"/>
          </dgm:varLst>
          <dgm:choose name="Name8">
            <dgm:if name="Name9" func="var" arg="dir" op="equ" val="norm">
              <dgm:alg type="tx">
                <dgm:param type="parTxLTRAlign" val="r"/>
              </dgm:alg>
            </dgm:if>
            <dgm:else name="Name10">
              <dgm:alg type="tx">
                <dgm:param type="parTxLTRAlign" val="l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tMarg" refType="primFontSz" fact="0.2"/>
            <dgm:constr type="bMarg" refType="primFontSz" fact="0.2"/>
          </dgm:constrLst>
          <dgm:ruleLst>
            <dgm:rule type="h" val="INF" fact="NaN" max="NaN"/>
          </dgm:ruleLst>
        </dgm:layoutNode>
        <dgm:layoutNode name="bracket" styleLbl="parChTrans1D1">
          <dgm:alg type="sp"/>
          <dgm:choose name="Name11">
            <dgm:if name="Name12" func="var" arg="dir" op="equ" val="norm">
              <dgm:shape xmlns:r="http://schemas.openxmlformats.org/officeDocument/2006/relationships" type="leftBrace" r:blip="">
                <dgm:adjLst>
                  <dgm:adj idx="1" val="0.35"/>
                </dgm:adjLst>
              </dgm:shape>
            </dgm:if>
            <dgm:else name="Name13">
              <dgm:shape xmlns:r="http://schemas.openxmlformats.org/officeDocument/2006/relationships" rot="180" type="leftBrace" r:blip="">
                <dgm:adjLst>
                  <dgm:adj idx="1" val="0.35"/>
                </dgm:adjLst>
              </dgm:shape>
            </dgm:else>
          </dgm:choose>
          <dgm:presOf/>
        </dgm:layoutNode>
        <dgm:layoutNode name="spH">
          <dgm:alg type="sp"/>
        </dgm:layoutNode>
        <dgm:choose name="Name14">
          <dgm:if name="Name15" axis="ch" ptType="node" func="cnt" op="gte" val="1">
            <dgm:layoutNode name="desTx" styleLbl="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secFontSz" refType="primFontSz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h" val="INF" fact="NaN" max="NaN"/>
              </dgm:ruleLst>
            </dgm:layoutNode>
          </dgm:if>
          <dgm:else name="Name16"/>
        </dgm:choose>
      </dgm:layoutNode>
      <dgm:forEach name="Name17" axis="followSib" ptType="sibTrans" cnt="1">
        <dgm:layoutNode name="spV">
          <dgm:alg type="sp"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2873EE-2844-40A7-A773-44D85C041C26}" type="datetimeFigureOut">
              <a:rPr lang="en-US" smtClean="0"/>
              <a:t>7/27/2015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F92A86-DC31-4080-9F37-5E5F558049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6143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8171EF-FBF7-9B48-9DA9-48171193D402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5005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8171EF-FBF7-9B48-9DA9-48171193D402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503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8171EF-FBF7-9B48-9DA9-48171193D402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503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8171EF-FBF7-9B48-9DA9-48171193D402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503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8171EF-FBF7-9B48-9DA9-48171193D402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503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8171EF-FBF7-9B48-9DA9-48171193D402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503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8171EF-FBF7-9B48-9DA9-48171193D402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8652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8171EF-FBF7-9B48-9DA9-48171193D402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5005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8171EF-FBF7-9B48-9DA9-48171193D402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8652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F92A86-DC31-4080-9F37-5E5F558049A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9621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8171EF-FBF7-9B48-9DA9-48171193D402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8652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8171EF-FBF7-9B48-9DA9-48171193D402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8652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8171EF-FBF7-9B48-9DA9-48171193D402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8652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8171EF-FBF7-9B48-9DA9-48171193D402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8652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8171EF-FBF7-9B48-9DA9-48171193D402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503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010400" y="152399"/>
            <a:ext cx="1981200" cy="6556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400" y="153923"/>
            <a:ext cx="6705600" cy="6553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010400" y="2052960"/>
            <a:ext cx="1981200" cy="1828800"/>
          </a:xfrm>
        </p:spPr>
        <p:txBody>
          <a:bodyPr anchor="ctr">
            <a:normAutofit/>
          </a:bodyPr>
          <a:lstStyle>
            <a:lvl1pPr marL="0" indent="0" algn="l">
              <a:buNone/>
              <a:defRPr sz="19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F61644A0-824F-41C8-9141-4AA80EDB4890}" type="datetimeFigureOut">
              <a:rPr lang="en-US" smtClean="0"/>
              <a:t>7/27/2015</a:t>
            </a:fld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F15B3F79-7F0E-4B27-8310-80ECD497B0CB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57200" y="2052960"/>
            <a:ext cx="6324600" cy="1828800"/>
          </a:xfrm>
        </p:spPr>
        <p:txBody>
          <a:bodyPr/>
          <a:lstStyle>
            <a:lvl1pPr algn="r">
              <a:defRPr sz="4200" spc="15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644A0-824F-41C8-9141-4AA80EDB4890}" type="datetimeFigureOut">
              <a:rPr lang="en-US" smtClean="0"/>
              <a:t>7/27/2015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B3F79-7F0E-4B27-8310-80ECD497B0C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52400" y="147319"/>
            <a:ext cx="6705600" cy="655624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010400" y="147319"/>
            <a:ext cx="1956046" cy="655624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62800" y="274638"/>
            <a:ext cx="1676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644A0-824F-41C8-9141-4AA80EDB4890}" type="datetimeFigureOut">
              <a:rPr lang="en-US" smtClean="0"/>
              <a:t>7/27/2015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F15B3F79-7F0E-4B27-8310-80ECD497B0C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644A0-824F-41C8-9141-4AA80EDB4890}" type="datetimeFigureOut">
              <a:rPr lang="en-US" smtClean="0"/>
              <a:t>7/27/2015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B3F79-7F0E-4B27-8310-80ECD497B0CB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/>
          <p:cNvSpPr txBox="1">
            <a:spLocks/>
          </p:cNvSpPr>
          <p:nvPr userDrawn="1"/>
        </p:nvSpPr>
        <p:spPr>
          <a:xfrm>
            <a:off x="228600" y="287417"/>
            <a:ext cx="6821056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80000"/>
              </a:lnSpc>
            </a:pPr>
            <a:endParaRPr lang="en-US" sz="3200" dirty="0">
              <a:solidFill>
                <a:schemeClr val="tx1">
                  <a:lumMod val="50000"/>
                  <a:lumOff val="50000"/>
                </a:schemeClr>
              </a:solidFill>
              <a:latin typeface="Trebuchet MS"/>
              <a:cs typeface="Trebuchet MS"/>
            </a:endParaRPr>
          </a:p>
        </p:txBody>
      </p:sp>
      <p:sp>
        <p:nvSpPr>
          <p:cNvPr id="9" name="Title 1"/>
          <p:cNvSpPr txBox="1">
            <a:spLocks/>
          </p:cNvSpPr>
          <p:nvPr userDrawn="1"/>
        </p:nvSpPr>
        <p:spPr>
          <a:xfrm>
            <a:off x="381000" y="439817"/>
            <a:ext cx="6821056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80000"/>
              </a:lnSpc>
            </a:pPr>
            <a:endParaRPr lang="en-US" sz="3200" dirty="0">
              <a:solidFill>
                <a:schemeClr val="tx1">
                  <a:lumMod val="50000"/>
                  <a:lumOff val="50000"/>
                </a:schemeClr>
              </a:solidFill>
              <a:latin typeface="Trebuchet MS"/>
              <a:cs typeface="Trebuchet MS"/>
            </a:endParaRPr>
          </a:p>
        </p:txBody>
      </p:sp>
      <p:sp>
        <p:nvSpPr>
          <p:cNvPr id="10" name="Title 1"/>
          <p:cNvSpPr txBox="1">
            <a:spLocks/>
          </p:cNvSpPr>
          <p:nvPr userDrawn="1"/>
        </p:nvSpPr>
        <p:spPr>
          <a:xfrm>
            <a:off x="228600" y="302482"/>
            <a:ext cx="6821056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80000"/>
              </a:lnSpc>
            </a:pPr>
            <a:r>
              <a:rPr lang="en-US" sz="4000" b="1" dirty="0" smtClean="0">
                <a:solidFill>
                  <a:schemeClr val="accent6"/>
                </a:solidFill>
                <a:latin typeface="Trebuchet MS"/>
                <a:cs typeface="Trebuchet MS"/>
              </a:rPr>
              <a:t> </a:t>
            </a:r>
          </a:p>
        </p:txBody>
      </p:sp>
      <p:sp>
        <p:nvSpPr>
          <p:cNvPr id="11" name="Title 1"/>
          <p:cNvSpPr txBox="1">
            <a:spLocks/>
          </p:cNvSpPr>
          <p:nvPr userDrawn="1"/>
        </p:nvSpPr>
        <p:spPr>
          <a:xfrm>
            <a:off x="381000" y="454882"/>
            <a:ext cx="6821056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80000"/>
              </a:lnSpc>
            </a:pPr>
            <a:endParaRPr lang="en-US" sz="3200" dirty="0">
              <a:solidFill>
                <a:schemeClr val="tx1">
                  <a:lumMod val="50000"/>
                  <a:lumOff val="50000"/>
                </a:schemeClr>
              </a:solidFill>
              <a:latin typeface="Trebuchet MS"/>
              <a:cs typeface="Trebuchet MS"/>
            </a:endParaRPr>
          </a:p>
        </p:txBody>
      </p:sp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381000" y="355847"/>
            <a:ext cx="8381260" cy="10543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010400" y="152399"/>
            <a:ext cx="1981200" cy="655624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400" y="153923"/>
            <a:ext cx="6705600" cy="6553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62799" y="2892277"/>
            <a:ext cx="1600201" cy="1645920"/>
          </a:xfrm>
        </p:spPr>
        <p:txBody>
          <a:bodyPr anchor="ctr"/>
          <a:lstStyle>
            <a:lvl1pPr marL="0" indent="0">
              <a:buNone/>
              <a:defRPr sz="2000">
                <a:solidFill>
                  <a:schemeClr val="bg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F61644A0-824F-41C8-9141-4AA80EDB4890}" type="datetimeFigureOut">
              <a:rPr lang="en-US" smtClean="0"/>
              <a:t>7/27/2015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F15B3F79-7F0E-4B27-8310-80ECD497B0CB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81000" y="2892277"/>
            <a:ext cx="6324600" cy="1645920"/>
          </a:xfrm>
        </p:spPr>
        <p:txBody>
          <a:bodyPr/>
          <a:lstStyle>
            <a:lvl1pPr algn="r">
              <a:defRPr sz="4200" spc="15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19072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2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644A0-824F-41C8-9141-4AA80EDB4890}" type="datetimeFigureOut">
              <a:rPr lang="en-US" smtClean="0"/>
              <a:t>7/27/2015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B3F79-7F0E-4B27-8310-80ECD497B0CB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22438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399"/>
            <a:ext cx="4040188" cy="3687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399"/>
            <a:ext cx="4041775" cy="3687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644A0-824F-41C8-9141-4AA80EDB4890}" type="datetimeFigureOut">
              <a:rPr lang="en-US" smtClean="0"/>
              <a:t>7/27/2015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B3F79-7F0E-4B27-8310-80ECD497B0CB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644A0-824F-41C8-9141-4AA80EDB4890}" type="datetimeFigureOut">
              <a:rPr lang="en-US" smtClean="0"/>
              <a:t>7/27/2015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B3F79-7F0E-4B27-8310-80ECD497B0CB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1"/>
          <p:cNvSpPr txBox="1">
            <a:spLocks/>
          </p:cNvSpPr>
          <p:nvPr userDrawn="1"/>
        </p:nvSpPr>
        <p:spPr>
          <a:xfrm>
            <a:off x="228600" y="287417"/>
            <a:ext cx="6821056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80000"/>
              </a:lnSpc>
            </a:pPr>
            <a:endParaRPr lang="en-US" sz="3200" dirty="0">
              <a:solidFill>
                <a:schemeClr val="tx1">
                  <a:lumMod val="50000"/>
                  <a:lumOff val="50000"/>
                </a:schemeClr>
              </a:solidFill>
              <a:latin typeface="Trebuchet MS"/>
              <a:cs typeface="Trebuchet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2400" y="150919"/>
            <a:ext cx="8831802" cy="655624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644A0-824F-41C8-9141-4AA80EDB4890}" type="datetimeFigureOut">
              <a:rPr lang="en-US" smtClean="0"/>
              <a:t>7/27/2015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B3F79-7F0E-4B27-8310-80ECD497B0C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010400" y="150876"/>
            <a:ext cx="1981200" cy="6556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ectangle 8"/>
          <p:cNvSpPr/>
          <p:nvPr/>
        </p:nvSpPr>
        <p:spPr>
          <a:xfrm>
            <a:off x="152400" y="152400"/>
            <a:ext cx="6705600" cy="6553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304800"/>
            <a:ext cx="5867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59752" y="2130552"/>
            <a:ext cx="1673352" cy="2816352"/>
          </a:xfrm>
        </p:spPr>
        <p:txBody>
          <a:bodyPr tIns="0"/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644A0-824F-41C8-9141-4AA80EDB4890}" type="datetimeFigureOut">
              <a:rPr lang="en-US" smtClean="0"/>
              <a:t>7/27/2015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noFill/>
          </a:ln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F15B3F79-7F0E-4B27-8310-80ECD497B0CB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7159752" y="457200"/>
            <a:ext cx="1675660" cy="1673352"/>
          </a:xfrm>
        </p:spPr>
        <p:txBody>
          <a:bodyPr anchor="b"/>
          <a:lstStyle>
            <a:lvl1pPr algn="l">
              <a:defRPr sz="2000" spc="15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ectangle 8"/>
          <p:cNvSpPr/>
          <p:nvPr/>
        </p:nvSpPr>
        <p:spPr>
          <a:xfrm>
            <a:off x="7010400" y="150876"/>
            <a:ext cx="1981200" cy="655624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400" y="152400"/>
            <a:ext cx="6705600" cy="6553200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62800" y="2133600"/>
            <a:ext cx="1676400" cy="2971800"/>
          </a:xfrm>
        </p:spPr>
        <p:txBody>
          <a:bodyPr tIns="0"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644A0-824F-41C8-9141-4AA80EDB4890}" type="datetimeFigureOut">
              <a:rPr lang="en-US" smtClean="0"/>
              <a:t>7/27/2015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B3F79-7F0E-4B27-8310-80ECD497B0CB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162800" y="460248"/>
            <a:ext cx="1676400" cy="1673352"/>
          </a:xfrm>
        </p:spPr>
        <p:txBody>
          <a:bodyPr anchor="b"/>
          <a:lstStyle>
            <a:lvl1pPr algn="l">
              <a:defRPr sz="2000" spc="150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52400" y="1634971"/>
            <a:ext cx="8831802" cy="50454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399" y="152400"/>
            <a:ext cx="8814047" cy="13464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0" y="355847"/>
            <a:ext cx="8381260" cy="10543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0999" y="1719071"/>
            <a:ext cx="8407893" cy="44074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70888" y="6356350"/>
            <a:ext cx="21336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fld id="{F61644A0-824F-41C8-9141-4AA80EDB4890}" type="datetimeFigureOut">
              <a:rPr lang="en-US" smtClean="0"/>
              <a:t>7/27/2015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48000" y="6356350"/>
            <a:ext cx="33528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34680" y="6355080"/>
            <a:ext cx="582966" cy="274320"/>
          </a:xfrm>
          <a:prstGeom prst="rect">
            <a:avLst/>
          </a:prstGeom>
          <a:ln w="19050">
            <a:noFill/>
          </a:ln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fld id="{F15B3F79-7F0E-4B27-8310-80ECD497B0C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53" r:id="rId1"/>
    <p:sldLayoutId id="2147484154" r:id="rId2"/>
    <p:sldLayoutId id="2147484155" r:id="rId3"/>
    <p:sldLayoutId id="2147484156" r:id="rId4"/>
    <p:sldLayoutId id="2147484157" r:id="rId5"/>
    <p:sldLayoutId id="2147484158" r:id="rId6"/>
    <p:sldLayoutId id="2147484159" r:id="rId7"/>
    <p:sldLayoutId id="2147484160" r:id="rId8"/>
    <p:sldLayoutId id="2147484161" r:id="rId9"/>
    <p:sldLayoutId id="2147484162" r:id="rId10"/>
    <p:sldLayoutId id="214748416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200" kern="1200" cap="all" spc="200" baseline="0">
          <a:ln>
            <a:noFill/>
          </a:ln>
          <a:solidFill>
            <a:schemeClr val="bg1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"/>
        <a:defRPr sz="2000" kern="1200" spc="150" baseline="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2"/>
        </a:buClr>
        <a:buFont typeface="Wingdings" pitchFamily="2" charset="2"/>
        <a:buChar char="§"/>
        <a:defRPr sz="1800" kern="1200" spc="100" baseline="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§"/>
        <a:defRPr sz="1600" kern="1200" spc="100" baseline="0">
          <a:solidFill>
            <a:schemeClr val="tx2"/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buClr>
          <a:schemeClr val="accent4"/>
        </a:buClr>
        <a:buFont typeface="Wingdings" pitchFamily="2" charset="2"/>
        <a:buChar char="§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spcBef>
          <a:spcPct val="20000"/>
        </a:spcBef>
        <a:buClr>
          <a:schemeClr val="accent6"/>
        </a:buClr>
        <a:buFont typeface="Wingdings" pitchFamily="2" charset="2"/>
        <a:buChar char="§"/>
        <a:defRPr sz="1300" kern="1200" spc="100" baseline="0">
          <a:solidFill>
            <a:schemeClr val="tx2"/>
          </a:solidFill>
          <a:latin typeface="+mn-lt"/>
          <a:ea typeface="+mn-ea"/>
          <a:cs typeface="+mn-cs"/>
        </a:defRPr>
      </a:lvl5pPr>
      <a:lvl6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1828800" indent="-182880" algn="l" defTabSz="914400" rtl="0" eaLnBrk="1" latinLnBrk="0" hangingPunct="1">
        <a:spcBef>
          <a:spcPct val="20000"/>
        </a:spcBef>
        <a:buClr>
          <a:schemeClr val="accent2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5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18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5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hyperlink" Target="http://www.google.com/url?sa=i&amp;rct=j&amp;q=&amp;esrc=s&amp;frm=1&amp;source=images&amp;cd=&amp;cad=rja&amp;docid=GPJJ7Raagq7EKM&amp;tbnid=qHxaT4DidNEHAM:&amp;ved=0CAUQjRw&amp;url=http://www.state.sc.us/newsletter/ciocs/200792746804382.25.html&amp;ei=pgguUt2EFLHl4APFi4HgDg&amp;bvm=bv.51773540,d.dmg&amp;psig=AFQjCNHIV-NcX9AItS1VqfkB2c-ji-_a9Q&amp;ust=1378834930149515" TargetMode="Externa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3" Type="http://schemas.openxmlformats.org/officeDocument/2006/relationships/diagramLayout" Target="../diagrams/layout3.xml"/><Relationship Id="rId7" Type="http://schemas.openxmlformats.org/officeDocument/2006/relationships/diagramData" Target="../diagrams/data4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11" Type="http://schemas.microsoft.com/office/2007/relationships/diagramDrawing" Target="../diagrams/drawing4.xml"/><Relationship Id="rId5" Type="http://schemas.openxmlformats.org/officeDocument/2006/relationships/diagramColors" Target="../diagrams/colors3.xml"/><Relationship Id="rId10" Type="http://schemas.openxmlformats.org/officeDocument/2006/relationships/diagramColors" Target="../diagrams/colors4.xml"/><Relationship Id="rId4" Type="http://schemas.openxmlformats.org/officeDocument/2006/relationships/diagramQuickStyle" Target="../diagrams/quickStyle3.xml"/><Relationship Id="rId9" Type="http://schemas.openxmlformats.org/officeDocument/2006/relationships/diagramQuickStyle" Target="../diagrams/quickStyle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13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image" Target="../media/image30.png"/><Relationship Id="rId7" Type="http://schemas.openxmlformats.org/officeDocument/2006/relationships/diagramColors" Target="../diagrams/colors6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Relationship Id="rId9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7" Type="http://schemas.openxmlformats.org/officeDocument/2006/relationships/image" Target="../media/image32.png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hyperlink" Target="http://www.itworx.com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atereum.org/resources/resource-toolbox/" TargetMode="Externa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7" Type="http://schemas.openxmlformats.org/officeDocument/2006/relationships/image" Target="../media/image16.png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12" Type="http://schemas.openxmlformats.org/officeDocument/2006/relationships/image" Target="../media/image5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3.xml"/><Relationship Id="rId11" Type="http://schemas.openxmlformats.org/officeDocument/2006/relationships/hyperlink" Target="http://www.google.com/url?sa=i&amp;rct=j&amp;q=&amp;esrc=s&amp;frm=1&amp;source=images&amp;cd=&amp;cad=rja&amp;uact=8&amp;ved=0CAcQjRw&amp;url=http://www.comprose.com/&amp;ei=f0GTVL3pLcbasAS2_oHIBA&amp;bvm=bv.82001339,d.d24&amp;psig=AFQjCNFq24dBeuLr44nX6liw-ta8DSP3Lw&amp;ust=1419023050830223" TargetMode="External"/><Relationship Id="rId5" Type="http://schemas.openxmlformats.org/officeDocument/2006/relationships/diagramQuickStyle" Target="../diagrams/quickStyle13.xml"/><Relationship Id="rId10" Type="http://schemas.openxmlformats.org/officeDocument/2006/relationships/image" Target="../media/image52.png"/><Relationship Id="rId4" Type="http://schemas.openxmlformats.org/officeDocument/2006/relationships/diagramLayout" Target="../diagrams/layout13.xml"/><Relationship Id="rId9" Type="http://schemas.openxmlformats.org/officeDocument/2006/relationships/hyperlink" Target="http://www.google.com/url?sa=i&amp;rct=j&amp;q=&amp;esrc=s&amp;frm=1&amp;source=images&amp;cd=&amp;cad=rja&amp;uact=8&amp;ved=0CAcQjRw&amp;url=http://www.digital-analytics.biz/iDashboard/presskit.html&amp;ei=I0GTVJfGO_LCsATN1ICYCA&amp;bvm=bv.82001339,d.d24&amp;psig=AFQjCNEiQxsNPOMb6CEuBwvZ-FmIbVdmRg&amp;ust=1419023000710410" TargetMode="Externa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com/url?sa=i&amp;rct=j&amp;q=&amp;esrc=s&amp;frm=1&amp;source=images&amp;cd=&amp;ved=0CAcQjRw&amp;url=http://amplexassociates.com/amplex-work-order.html&amp;ei=xESTVL-fIJORsQTXjoHQCA&amp;bvm=bv.82001339,d.d24&amp;psig=AFQjCNHT65mXJIDDfiQiEKpgxgKjQyUIAA&amp;ust=1419023702088644" TargetMode="External"/><Relationship Id="rId3" Type="http://schemas.openxmlformats.org/officeDocument/2006/relationships/diagramData" Target="../diagrams/data14.xml"/><Relationship Id="rId7" Type="http://schemas.microsoft.com/office/2007/relationships/diagramDrawing" Target="../diagrams/drawing14.xml"/><Relationship Id="rId12" Type="http://schemas.openxmlformats.org/officeDocument/2006/relationships/image" Target="../media/image5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4.xml"/><Relationship Id="rId11" Type="http://schemas.openxmlformats.org/officeDocument/2006/relationships/image" Target="../media/image56.png"/><Relationship Id="rId5" Type="http://schemas.openxmlformats.org/officeDocument/2006/relationships/diagramQuickStyle" Target="../diagrams/quickStyle14.xml"/><Relationship Id="rId10" Type="http://schemas.openxmlformats.org/officeDocument/2006/relationships/image" Target="../media/image55.png"/><Relationship Id="rId4" Type="http://schemas.openxmlformats.org/officeDocument/2006/relationships/diagramLayout" Target="../diagrams/layout14.xml"/><Relationship Id="rId9" Type="http://schemas.openxmlformats.org/officeDocument/2006/relationships/image" Target="../media/image5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5.xml"/><Relationship Id="rId7" Type="http://schemas.microsoft.com/office/2007/relationships/diagramDrawing" Target="../diagrams/drawing15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5.xml"/><Relationship Id="rId5" Type="http://schemas.openxmlformats.org/officeDocument/2006/relationships/diagramQuickStyle" Target="../diagrams/quickStyle15.xml"/><Relationship Id="rId4" Type="http://schemas.openxmlformats.org/officeDocument/2006/relationships/diagramLayout" Target="../diagrams/layout1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6.xml"/><Relationship Id="rId7" Type="http://schemas.microsoft.com/office/2007/relationships/diagramDrawing" Target="../diagrams/drawing16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6.xml"/><Relationship Id="rId5" Type="http://schemas.openxmlformats.org/officeDocument/2006/relationships/diagramQuickStyle" Target="../diagrams/quickStyle16.xml"/><Relationship Id="rId4" Type="http://schemas.openxmlformats.org/officeDocument/2006/relationships/diagramLayout" Target="../diagrams/layout1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3.png"/><Relationship Id="rId4" Type="http://schemas.openxmlformats.org/officeDocument/2006/relationships/hyperlink" Target="http://www.google.com/url?sa=i&amp;rct=j&amp;q=&amp;esrc=s&amp;frm=1&amp;source=images&amp;cd=&amp;cad=rja&amp;uact=8&amp;ved=0CAcQjRw&amp;url=http://quoteimg.com/green-question-mark-clip-art/&amp;ei=8QYDVeT0EIydygTSv4DoCQ&amp;bvm=bv.87920726,bs.1,d.aWw&amp;psig=AFQjCNEFwe1f0ZSOpvojWh4v_CJEJmkgow&amp;ust=1426348135929390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openxmlformats.org/officeDocument/2006/relationships/image" Target="../media/image16.png"/><Relationship Id="rId5" Type="http://schemas.openxmlformats.org/officeDocument/2006/relationships/diagramColors" Target="../diagrams/colors1.xml"/><Relationship Id="rId10" Type="http://schemas.openxmlformats.org/officeDocument/2006/relationships/image" Target="../media/image15.pn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1020" y="0"/>
            <a:ext cx="9144000" cy="2362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0" y="4331525"/>
            <a:ext cx="2284980" cy="1828800"/>
          </a:xfrm>
        </p:spPr>
        <p:txBody>
          <a:bodyPr>
            <a:normAutofit/>
          </a:bodyPr>
          <a:lstStyle/>
          <a:p>
            <a:pPr algn="ctr"/>
            <a:r>
              <a:rPr lang="en-US" sz="2400" dirty="0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2015 IWA Conference</a:t>
            </a:r>
            <a:endParaRPr lang="en-US" sz="2400" dirty="0"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Cincinnati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176048"/>
            <a:ext cx="3886200" cy="201010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7200" y="3621107"/>
            <a:ext cx="5867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Performance Management </a:t>
            </a:r>
            <a:r>
              <a:rPr lang="en-US" sz="3200" dirty="0" smtClean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&amp;</a:t>
            </a:r>
          </a:p>
          <a:p>
            <a:r>
              <a:rPr lang="en-US" sz="3200" dirty="0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Benchmarking</a:t>
            </a:r>
            <a:endParaRPr lang="en-US" sz="2800" dirty="0"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40876" y="6160325"/>
            <a:ext cx="411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Rick Bickerstaff</a:t>
            </a:r>
            <a:endParaRPr 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045489" y="2345377"/>
            <a:ext cx="39020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solidFill>
                  <a:schemeClr val="bg1"/>
                </a:solidFill>
              </a:rPr>
              <a:t>www.Competitive </a:t>
            </a:r>
            <a:r>
              <a:rPr lang="en-US" sz="1600" dirty="0" smtClean="0">
                <a:solidFill>
                  <a:schemeClr val="tx2"/>
                </a:solidFill>
              </a:rPr>
              <a:t>Edge Performance.net</a:t>
            </a:r>
            <a:endParaRPr lang="en-US" sz="1600" dirty="0">
              <a:solidFill>
                <a:schemeClr val="tx2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0" y="677840"/>
            <a:ext cx="2820111" cy="798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0641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45974998"/>
              </p:ext>
            </p:extLst>
          </p:nvPr>
        </p:nvGraphicFramePr>
        <p:xfrm>
          <a:off x="381000" y="1719262"/>
          <a:ext cx="8407400" cy="51387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itle 1"/>
          <p:cNvSpPr txBox="1">
            <a:spLocks/>
          </p:cNvSpPr>
          <p:nvPr/>
        </p:nvSpPr>
        <p:spPr>
          <a:xfrm>
            <a:off x="228600" y="302482"/>
            <a:ext cx="6821056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80000"/>
              </a:lnSpc>
            </a:pPr>
            <a:r>
              <a:rPr lang="en-US" sz="4000" b="1" dirty="0" smtClean="0">
                <a:solidFill>
                  <a:schemeClr val="accent6"/>
                </a:solidFill>
                <a:latin typeface="Trebuchet MS"/>
                <a:cs typeface="Trebuchet MS"/>
              </a:rPr>
              <a:t>Strategy 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2667000"/>
            <a:ext cx="1325447" cy="883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434" y="20473"/>
            <a:ext cx="2423377" cy="1545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5691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>
            <a:spLocks/>
          </p:cNvSpPr>
          <p:nvPr/>
        </p:nvSpPr>
        <p:spPr>
          <a:xfrm>
            <a:off x="417944" y="132080"/>
            <a:ext cx="6821056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80000"/>
              </a:lnSpc>
            </a:pPr>
            <a:r>
              <a:rPr lang="en-US" sz="3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</a:rPr>
              <a:t>Strategy Drives </a:t>
            </a:r>
          </a:p>
          <a:p>
            <a:pPr algn="l">
              <a:lnSpc>
                <a:spcPct val="80000"/>
              </a:lnSpc>
            </a:pPr>
            <a:r>
              <a:rPr lang="en-US" sz="4000" b="1" dirty="0" smtClean="0">
                <a:solidFill>
                  <a:schemeClr val="accent6"/>
                </a:solidFill>
                <a:latin typeface="Trebuchet MS"/>
                <a:cs typeface="Trebuchet MS"/>
              </a:rPr>
              <a:t>Measurement</a:t>
            </a:r>
            <a:endParaRPr lang="en-US" sz="4000" b="1" dirty="0">
              <a:solidFill>
                <a:schemeClr val="accent6"/>
              </a:solidFill>
              <a:latin typeface="Trebuchet MS"/>
              <a:cs typeface="Trebuchet MS"/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592688" y="4241445"/>
            <a:ext cx="8045462" cy="3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Isosceles Triangle 32"/>
          <p:cNvSpPr/>
          <p:nvPr/>
        </p:nvSpPr>
        <p:spPr>
          <a:xfrm rot="5400000">
            <a:off x="8352442" y="4001819"/>
            <a:ext cx="431531" cy="460402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/>
          <p:cNvCxnSpPr/>
          <p:nvPr/>
        </p:nvCxnSpPr>
        <p:spPr>
          <a:xfrm>
            <a:off x="1832403" y="2344981"/>
            <a:ext cx="1" cy="1886104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/>
          <p:cNvSpPr/>
          <p:nvPr/>
        </p:nvSpPr>
        <p:spPr>
          <a:xfrm>
            <a:off x="1683995" y="4085563"/>
            <a:ext cx="304800" cy="3048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7" name="Straight Connector 36"/>
          <p:cNvCxnSpPr/>
          <p:nvPr/>
        </p:nvCxnSpPr>
        <p:spPr>
          <a:xfrm>
            <a:off x="1836395" y="4234475"/>
            <a:ext cx="0" cy="1232153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ounded Rectangle 37"/>
          <p:cNvSpPr/>
          <p:nvPr/>
        </p:nvSpPr>
        <p:spPr>
          <a:xfrm>
            <a:off x="1227491" y="3535459"/>
            <a:ext cx="1148317" cy="405334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1158380" y="3464655"/>
            <a:ext cx="12865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2000</a:t>
            </a:r>
            <a:endParaRPr lang="en-US" sz="28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68" t="17422" r="22141" b="9131"/>
          <a:stretch/>
        </p:blipFill>
        <p:spPr bwMode="auto">
          <a:xfrm>
            <a:off x="1169098" y="1332628"/>
            <a:ext cx="1334594" cy="20247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55756" y="4048153"/>
            <a:ext cx="1169582" cy="37062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Timeline</a:t>
            </a:r>
            <a:endParaRPr lang="en-US" dirty="0"/>
          </a:p>
        </p:txBody>
      </p:sp>
      <p:pic>
        <p:nvPicPr>
          <p:cNvPr id="34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283" y="5039556"/>
            <a:ext cx="1962224" cy="8541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3" name="Straight Connector 42"/>
          <p:cNvCxnSpPr/>
          <p:nvPr/>
        </p:nvCxnSpPr>
        <p:spPr>
          <a:xfrm>
            <a:off x="4681896" y="1785036"/>
            <a:ext cx="3048" cy="251460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ounded Rectangle 43"/>
          <p:cNvSpPr/>
          <p:nvPr/>
        </p:nvSpPr>
        <p:spPr>
          <a:xfrm>
            <a:off x="4126503" y="3578002"/>
            <a:ext cx="1148317" cy="428924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/>
          <p:cNvSpPr txBox="1"/>
          <p:nvPr/>
        </p:nvSpPr>
        <p:spPr>
          <a:xfrm>
            <a:off x="4087195" y="3525492"/>
            <a:ext cx="11954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2002</a:t>
            </a:r>
            <a:endParaRPr lang="en-US" sz="28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6" name="Oval 45"/>
          <p:cNvSpPr/>
          <p:nvPr/>
        </p:nvSpPr>
        <p:spPr>
          <a:xfrm>
            <a:off x="4532544" y="4110562"/>
            <a:ext cx="304800" cy="3048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7" name="Picture 2" descr="C:\Users\bickerstaffre\AppData\Local\Microsoft\Windows\Temporary Internet Files\Content.Outlook\T3NR3INZ\20141210_120753_resized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9" t="10035" r="5769" b="23024"/>
          <a:stretch/>
        </p:blipFill>
        <p:spPr bwMode="auto">
          <a:xfrm>
            <a:off x="3884451" y="1341633"/>
            <a:ext cx="1549116" cy="20840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9" name="Straight Connector 48"/>
          <p:cNvCxnSpPr/>
          <p:nvPr/>
        </p:nvCxnSpPr>
        <p:spPr>
          <a:xfrm flipH="1">
            <a:off x="4683419" y="4262962"/>
            <a:ext cx="1" cy="1902879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5256" y="4764401"/>
            <a:ext cx="2429393" cy="19435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1" name="Straight Connector 50"/>
          <p:cNvCxnSpPr/>
          <p:nvPr/>
        </p:nvCxnSpPr>
        <p:spPr>
          <a:xfrm>
            <a:off x="7618643" y="1833218"/>
            <a:ext cx="0" cy="2365248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Rounded Rectangle 51"/>
          <p:cNvSpPr/>
          <p:nvPr/>
        </p:nvSpPr>
        <p:spPr>
          <a:xfrm>
            <a:off x="7049880" y="3506068"/>
            <a:ext cx="1148317" cy="480485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Box 52"/>
          <p:cNvSpPr txBox="1"/>
          <p:nvPr/>
        </p:nvSpPr>
        <p:spPr>
          <a:xfrm>
            <a:off x="6980768" y="3490629"/>
            <a:ext cx="12865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2007</a:t>
            </a:r>
            <a:endParaRPr lang="en-US" sz="28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4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77" t="11852" r="22964" b="1586"/>
          <a:stretch/>
        </p:blipFill>
        <p:spPr bwMode="auto">
          <a:xfrm>
            <a:off x="6859342" y="1306872"/>
            <a:ext cx="1529392" cy="19558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" name="Oval 54"/>
          <p:cNvSpPr/>
          <p:nvPr/>
        </p:nvSpPr>
        <p:spPr>
          <a:xfrm>
            <a:off x="7471638" y="4093683"/>
            <a:ext cx="304800" cy="3048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580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38" grpId="0" animBg="1"/>
      <p:bldP spid="39" grpId="0"/>
      <p:bldP spid="44" grpId="0" animBg="1"/>
      <p:bldP spid="45" grpId="0"/>
      <p:bldP spid="46" grpId="0" animBg="1"/>
      <p:bldP spid="52" grpId="0" animBg="1"/>
      <p:bldP spid="53" grpId="0"/>
      <p:bldP spid="5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709774" y="3625411"/>
            <a:ext cx="1677731" cy="3147529"/>
            <a:chOff x="2859902" y="3625411"/>
            <a:chExt cx="1677731" cy="3147529"/>
          </a:xfrm>
        </p:grpSpPr>
        <p:cxnSp>
          <p:nvCxnSpPr>
            <p:cNvPr id="26" name="Straight Connector 25"/>
            <p:cNvCxnSpPr/>
            <p:nvPr/>
          </p:nvCxnSpPr>
          <p:spPr>
            <a:xfrm>
              <a:off x="3694860" y="3814387"/>
              <a:ext cx="0" cy="2000990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Oval 30"/>
            <p:cNvSpPr/>
            <p:nvPr/>
          </p:nvSpPr>
          <p:spPr>
            <a:xfrm>
              <a:off x="3542460" y="3625411"/>
              <a:ext cx="304800" cy="3048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ounded Rectangle 33"/>
            <p:cNvSpPr/>
            <p:nvPr/>
          </p:nvSpPr>
          <p:spPr>
            <a:xfrm>
              <a:off x="3124610" y="4105342"/>
              <a:ext cx="1148317" cy="417926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3054712" y="4035564"/>
              <a:ext cx="128653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smtClean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2013</a:t>
              </a:r>
              <a:endParaRPr lang="en-US" sz="28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36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70" t="11902" r="24970" b="1830"/>
            <a:stretch/>
          </p:blipFill>
          <p:spPr bwMode="auto">
            <a:xfrm>
              <a:off x="2859902" y="4614222"/>
              <a:ext cx="1677731" cy="215871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63" name="Straight Connector 62"/>
          <p:cNvCxnSpPr/>
          <p:nvPr/>
        </p:nvCxnSpPr>
        <p:spPr>
          <a:xfrm flipV="1">
            <a:off x="392786" y="3773824"/>
            <a:ext cx="7639251" cy="3987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val 26"/>
          <p:cNvSpPr/>
          <p:nvPr/>
        </p:nvSpPr>
        <p:spPr>
          <a:xfrm>
            <a:off x="4986649" y="3635278"/>
            <a:ext cx="304800" cy="3048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/>
          <p:cNvCxnSpPr/>
          <p:nvPr/>
        </p:nvCxnSpPr>
        <p:spPr>
          <a:xfrm>
            <a:off x="5139049" y="1314960"/>
            <a:ext cx="3048" cy="251460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ounded Rectangle 40"/>
          <p:cNvSpPr/>
          <p:nvPr/>
        </p:nvSpPr>
        <p:spPr>
          <a:xfrm>
            <a:off x="4564891" y="3106138"/>
            <a:ext cx="1148317" cy="432705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/>
          <p:cNvSpPr txBox="1"/>
          <p:nvPr/>
        </p:nvSpPr>
        <p:spPr>
          <a:xfrm>
            <a:off x="4495779" y="3037513"/>
            <a:ext cx="12865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2014</a:t>
            </a:r>
            <a:endParaRPr lang="en-US" sz="28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6"/>
          <a:stretch/>
        </p:blipFill>
        <p:spPr bwMode="auto">
          <a:xfrm>
            <a:off x="4068705" y="1314960"/>
            <a:ext cx="2194694" cy="16639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116943" y="1231437"/>
            <a:ext cx="2065962" cy="3382785"/>
            <a:chOff x="116943" y="1231437"/>
            <a:chExt cx="2065962" cy="3382785"/>
          </a:xfrm>
        </p:grpSpPr>
        <p:cxnSp>
          <p:nvCxnSpPr>
            <p:cNvPr id="25" name="Straight Connector 24"/>
            <p:cNvCxnSpPr/>
            <p:nvPr/>
          </p:nvCxnSpPr>
          <p:spPr>
            <a:xfrm>
              <a:off x="1112918" y="2600725"/>
              <a:ext cx="2" cy="1205661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Rounded Rectangle 31"/>
            <p:cNvSpPr/>
            <p:nvPr/>
          </p:nvSpPr>
          <p:spPr>
            <a:xfrm>
              <a:off x="519449" y="3098866"/>
              <a:ext cx="1148317" cy="441321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460123" y="3057916"/>
              <a:ext cx="128653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smtClean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2011</a:t>
              </a:r>
              <a:endParaRPr lang="en-US" sz="28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37" name="Picture 2" descr="http://www.state.sc.us/newsletter/ciocs/200792748728429.125.jpg">
              <a:hlinkClick r:id="rId5"/>
            </p:cNvPr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0923" y="1231437"/>
              <a:ext cx="658003" cy="16639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" name="TextBox 37"/>
            <p:cNvSpPr txBox="1"/>
            <p:nvPr/>
          </p:nvSpPr>
          <p:spPr>
            <a:xfrm>
              <a:off x="116943" y="3967891"/>
              <a:ext cx="2065962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tx2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S.C. Governor’s Quality Award</a:t>
              </a:r>
              <a:endParaRPr lang="en-US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" name="Oval 61"/>
            <p:cNvSpPr/>
            <p:nvPr/>
          </p:nvSpPr>
          <p:spPr>
            <a:xfrm>
              <a:off x="960520" y="3625411"/>
              <a:ext cx="304800" cy="3048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4" name="TextBox 43"/>
          <p:cNvSpPr txBox="1"/>
          <p:nvPr/>
        </p:nvSpPr>
        <p:spPr>
          <a:xfrm>
            <a:off x="1476498" y="1241362"/>
            <a:ext cx="2065962" cy="175432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Baldrige Criteria for Performance Excellence</a:t>
            </a:r>
          </a:p>
          <a:p>
            <a:pPr algn="ctr"/>
            <a:endParaRPr lang="en-US" dirty="0" smtClean="0">
              <a:solidFill>
                <a:schemeClr val="bg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(50% is based on measurement)</a:t>
            </a:r>
            <a:endParaRPr lang="en-US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>
            <a:off x="7937292" y="3644156"/>
            <a:ext cx="9999" cy="1913141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Oval 29"/>
          <p:cNvSpPr/>
          <p:nvPr/>
        </p:nvSpPr>
        <p:spPr>
          <a:xfrm>
            <a:off x="7777606" y="3623524"/>
            <a:ext cx="304800" cy="3048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ounded Rectangle 38"/>
          <p:cNvSpPr/>
          <p:nvPr/>
        </p:nvSpPr>
        <p:spPr>
          <a:xfrm>
            <a:off x="7373134" y="4117576"/>
            <a:ext cx="1148317" cy="428549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7304022" y="4058225"/>
            <a:ext cx="12865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2017</a:t>
            </a:r>
            <a:endParaRPr lang="en-US" sz="28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4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5457" y="4791096"/>
            <a:ext cx="2040954" cy="83485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</p:pic>
      <p:sp>
        <p:nvSpPr>
          <p:cNvPr id="5" name="TextBox 4"/>
          <p:cNvSpPr txBox="1"/>
          <p:nvPr/>
        </p:nvSpPr>
        <p:spPr>
          <a:xfrm>
            <a:off x="6850540" y="522349"/>
            <a:ext cx="22115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National</a:t>
            </a:r>
          </a:p>
          <a:p>
            <a:pPr algn="ctr"/>
            <a:r>
              <a:rPr lang="en-US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Malcolm Baldrige Quality Award</a:t>
            </a:r>
            <a:endParaRPr lang="en-US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4106067" y="337781"/>
            <a:ext cx="2065962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ON-Track </a:t>
            </a:r>
          </a:p>
          <a:p>
            <a:pPr algn="ctr"/>
            <a:r>
              <a:rPr lang="en-US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By</a:t>
            </a:r>
          </a:p>
          <a:p>
            <a:pPr algn="ctr"/>
            <a:r>
              <a:rPr lang="en-US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u="sng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ITWORX</a:t>
            </a:r>
          </a:p>
        </p:txBody>
      </p:sp>
      <p:cxnSp>
        <p:nvCxnSpPr>
          <p:cNvPr id="46" name="Straight Connector 45"/>
          <p:cNvCxnSpPr/>
          <p:nvPr/>
        </p:nvCxnSpPr>
        <p:spPr>
          <a:xfrm>
            <a:off x="7925935" y="1938854"/>
            <a:ext cx="9999" cy="1913141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5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3134" y="1483926"/>
            <a:ext cx="1095844" cy="16805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" name="TextBox 47"/>
          <p:cNvSpPr txBox="1"/>
          <p:nvPr/>
        </p:nvSpPr>
        <p:spPr>
          <a:xfrm>
            <a:off x="1804900" y="3569457"/>
            <a:ext cx="1169582" cy="37062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Timeline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3119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41" grpId="0" animBg="1"/>
      <p:bldP spid="43" grpId="0"/>
      <p:bldP spid="44" grpId="0"/>
      <p:bldP spid="30" grpId="0" animBg="1"/>
      <p:bldP spid="39" grpId="0" animBg="1"/>
      <p:bldP spid="40" grpId="0"/>
      <p:bldP spid="5" grpId="0"/>
      <p:bldP spid="45" grpId="0"/>
      <p:bldP spid="4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1808713510"/>
              </p:ext>
            </p:extLst>
          </p:nvPr>
        </p:nvGraphicFramePr>
        <p:xfrm>
          <a:off x="1066800" y="1637728"/>
          <a:ext cx="7772400" cy="4876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8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25403748"/>
              </p:ext>
            </p:extLst>
          </p:nvPr>
        </p:nvGraphicFramePr>
        <p:xfrm>
          <a:off x="191069" y="1676400"/>
          <a:ext cx="2877128" cy="48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9" name="Title 1"/>
          <p:cNvSpPr txBox="1">
            <a:spLocks/>
          </p:cNvSpPr>
          <p:nvPr/>
        </p:nvSpPr>
        <p:spPr>
          <a:xfrm>
            <a:off x="228600" y="302482"/>
            <a:ext cx="6821056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80000"/>
              </a:lnSpc>
            </a:pPr>
            <a:r>
              <a:rPr lang="en-US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</a:rPr>
              <a:t>Charleston Water System’s</a:t>
            </a:r>
          </a:p>
          <a:p>
            <a:pPr algn="l">
              <a:lnSpc>
                <a:spcPct val="80000"/>
              </a:lnSpc>
            </a:pPr>
            <a:r>
              <a:rPr lang="en-US" sz="4000" b="1" dirty="0" smtClean="0">
                <a:solidFill>
                  <a:schemeClr val="accent6"/>
                </a:solidFill>
                <a:latin typeface="Trebuchet MS"/>
                <a:cs typeface="Trebuchet MS"/>
              </a:rPr>
              <a:t>Strategy</a:t>
            </a:r>
          </a:p>
        </p:txBody>
      </p:sp>
    </p:spTree>
    <p:extLst>
      <p:ext uri="{BB962C8B-B14F-4D97-AF65-F5344CB8AC3E}">
        <p14:creationId xmlns:p14="http://schemas.microsoft.com/office/powerpoint/2010/main" val="2182075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14550361"/>
              </p:ext>
            </p:extLst>
          </p:nvPr>
        </p:nvGraphicFramePr>
        <p:xfrm>
          <a:off x="381000" y="1719262"/>
          <a:ext cx="8407400" cy="51387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itle 1"/>
          <p:cNvSpPr txBox="1">
            <a:spLocks/>
          </p:cNvSpPr>
          <p:nvPr/>
        </p:nvSpPr>
        <p:spPr>
          <a:xfrm>
            <a:off x="228600" y="302482"/>
            <a:ext cx="6821056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80000"/>
              </a:lnSpc>
            </a:pPr>
            <a:r>
              <a:rPr lang="en-US" sz="3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</a:rPr>
              <a:t>Develop the </a:t>
            </a:r>
          </a:p>
          <a:p>
            <a:pPr algn="l">
              <a:lnSpc>
                <a:spcPct val="80000"/>
              </a:lnSpc>
            </a:pPr>
            <a:r>
              <a:rPr lang="en-US" sz="4000" b="1" dirty="0" smtClean="0">
                <a:solidFill>
                  <a:schemeClr val="accent6"/>
                </a:solidFill>
                <a:latin typeface="Trebuchet MS"/>
                <a:cs typeface="Trebuchet MS"/>
              </a:rPr>
              <a:t>Framework</a:t>
            </a:r>
            <a:endParaRPr lang="en-US" sz="4000" dirty="0">
              <a:solidFill>
                <a:schemeClr val="tx1">
                  <a:lumMod val="50000"/>
                  <a:lumOff val="50000"/>
                </a:schemeClr>
              </a:solidFill>
              <a:latin typeface="Trebuchet MS"/>
              <a:cs typeface="Trebuchet MS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7239000" y="1676400"/>
            <a:ext cx="1811975" cy="2167247"/>
            <a:chOff x="7239000" y="1676400"/>
            <a:chExt cx="1811975" cy="2167247"/>
          </a:xfrm>
        </p:grpSpPr>
        <p:sp>
          <p:nvSpPr>
            <p:cNvPr id="10" name="Oval 9"/>
            <p:cNvSpPr/>
            <p:nvPr/>
          </p:nvSpPr>
          <p:spPr>
            <a:xfrm>
              <a:off x="7822375" y="2776847"/>
              <a:ext cx="1143000" cy="106680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743700" y="3113706"/>
              <a:ext cx="13072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Definitions</a:t>
              </a:r>
              <a:endParaRPr lang="en-US" dirty="0"/>
            </a:p>
          </p:txBody>
        </p:sp>
        <p:sp>
          <p:nvSpPr>
            <p:cNvPr id="13" name="Oval 12"/>
            <p:cNvSpPr/>
            <p:nvPr/>
          </p:nvSpPr>
          <p:spPr>
            <a:xfrm>
              <a:off x="7822375" y="1676400"/>
              <a:ext cx="1143000" cy="106680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872350" y="1882634"/>
              <a:ext cx="10668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PIs / KPIs</a:t>
              </a:r>
              <a:endParaRPr lang="en-US" dirty="0"/>
            </a:p>
          </p:txBody>
        </p:sp>
        <p:cxnSp>
          <p:nvCxnSpPr>
            <p:cNvPr id="3" name="Straight Arrow Connector 2"/>
            <p:cNvCxnSpPr/>
            <p:nvPr/>
          </p:nvCxnSpPr>
          <p:spPr>
            <a:xfrm flipV="1">
              <a:off x="7239000" y="2514600"/>
              <a:ext cx="622959" cy="4572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>
              <a:off x="7239000" y="2971800"/>
              <a:ext cx="583375" cy="2286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/>
          <p:cNvGrpSpPr/>
          <p:nvPr/>
        </p:nvGrpSpPr>
        <p:grpSpPr>
          <a:xfrm>
            <a:off x="7239000" y="3494913"/>
            <a:ext cx="1764475" cy="2568638"/>
            <a:chOff x="7239000" y="3494913"/>
            <a:chExt cx="1764475" cy="2568638"/>
          </a:xfrm>
        </p:grpSpPr>
        <p:sp>
          <p:nvSpPr>
            <p:cNvPr id="7" name="Oval 6"/>
            <p:cNvSpPr/>
            <p:nvPr/>
          </p:nvSpPr>
          <p:spPr>
            <a:xfrm>
              <a:off x="7823859" y="3891150"/>
              <a:ext cx="1143000" cy="106680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7844641" y="4239884"/>
              <a:ext cx="1066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Leading</a:t>
              </a:r>
              <a:endParaRPr lang="en-US" dirty="0"/>
            </a:p>
          </p:txBody>
        </p:sp>
        <p:sp>
          <p:nvSpPr>
            <p:cNvPr id="16" name="Oval 15"/>
            <p:cNvSpPr/>
            <p:nvPr/>
          </p:nvSpPr>
          <p:spPr>
            <a:xfrm>
              <a:off x="7860475" y="4996751"/>
              <a:ext cx="1143000" cy="106680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7861959" y="5345485"/>
              <a:ext cx="1066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Lagging</a:t>
              </a:r>
              <a:endParaRPr lang="en-US" dirty="0"/>
            </a:p>
          </p:txBody>
        </p:sp>
        <p:cxnSp>
          <p:nvCxnSpPr>
            <p:cNvPr id="24" name="Straight Arrow Connector 23"/>
            <p:cNvCxnSpPr/>
            <p:nvPr/>
          </p:nvCxnSpPr>
          <p:spPr>
            <a:xfrm>
              <a:off x="7239000" y="3494913"/>
              <a:ext cx="605641" cy="543687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>
              <a:off x="7239000" y="3494913"/>
              <a:ext cx="762000" cy="1610487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427319"/>
            <a:ext cx="928255" cy="893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7523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697" y="3463137"/>
            <a:ext cx="2506834" cy="310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3821695224"/>
              </p:ext>
            </p:extLst>
          </p:nvPr>
        </p:nvGraphicFramePr>
        <p:xfrm>
          <a:off x="823314" y="-364171"/>
          <a:ext cx="7375451" cy="50849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" name="Rounded Rectangle 1"/>
          <p:cNvSpPr/>
          <p:nvPr/>
        </p:nvSpPr>
        <p:spPr>
          <a:xfrm>
            <a:off x="417944" y="2092655"/>
            <a:ext cx="8162530" cy="1066801"/>
          </a:xfrm>
          <a:prstGeom prst="roundRect">
            <a:avLst/>
          </a:prstGeom>
          <a:noFill/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Down Arrow 5"/>
          <p:cNvSpPr/>
          <p:nvPr/>
        </p:nvSpPr>
        <p:spPr>
          <a:xfrm>
            <a:off x="1781974" y="3213272"/>
            <a:ext cx="871870" cy="499730"/>
          </a:xfrm>
          <a:prstGeom prst="downArrow">
            <a:avLst/>
          </a:prstGeom>
          <a:gradFill>
            <a:gsLst>
              <a:gs pos="0">
                <a:schemeClr val="accent6">
                  <a:lumMod val="60000"/>
                  <a:lumOff val="4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20491" y="6210894"/>
            <a:ext cx="29948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Baldrige Criteria for Performance Excellence</a:t>
            </a:r>
            <a:endParaRPr lang="en-US" sz="2000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073907" y="4052098"/>
            <a:ext cx="8506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>
                <a:solidFill>
                  <a:schemeClr val="accent3">
                    <a:lumMod val="75000"/>
                  </a:schemeClr>
                </a:solidFill>
              </a:rPr>
              <a:t>=</a:t>
            </a:r>
            <a:endParaRPr lang="en-US" sz="4400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3604437"/>
            <a:ext cx="2133267" cy="262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304800" y="304800"/>
            <a:ext cx="6821056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80000"/>
              </a:lnSpc>
            </a:pPr>
            <a:r>
              <a:rPr lang="en-US" sz="3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</a:rPr>
              <a:t>Charleston Water System </a:t>
            </a:r>
          </a:p>
          <a:p>
            <a:pPr algn="l">
              <a:lnSpc>
                <a:spcPct val="80000"/>
              </a:lnSpc>
            </a:pPr>
            <a:r>
              <a:rPr lang="en-US" sz="4000" b="1" dirty="0" smtClean="0">
                <a:solidFill>
                  <a:schemeClr val="accent6"/>
                </a:solidFill>
                <a:latin typeface="Trebuchet MS"/>
                <a:cs typeface="Trebuchet MS"/>
              </a:rPr>
              <a:t>Measurement Hierarchy</a:t>
            </a:r>
            <a:endParaRPr lang="en-US" sz="4000" b="1" dirty="0">
              <a:solidFill>
                <a:schemeClr val="accent6"/>
              </a:solidFill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877511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>
            <a:spLocks/>
          </p:cNvSpPr>
          <p:nvPr/>
        </p:nvSpPr>
        <p:spPr>
          <a:xfrm>
            <a:off x="304800" y="304800"/>
            <a:ext cx="6821056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80000"/>
              </a:lnSpc>
            </a:pPr>
            <a:r>
              <a:rPr lang="en-US" sz="3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</a:rPr>
              <a:t>Charleston Water System </a:t>
            </a:r>
          </a:p>
          <a:p>
            <a:pPr algn="l">
              <a:lnSpc>
                <a:spcPct val="80000"/>
              </a:lnSpc>
            </a:pPr>
            <a:r>
              <a:rPr lang="en-US" sz="4000" b="1" dirty="0" smtClean="0">
                <a:solidFill>
                  <a:schemeClr val="accent6"/>
                </a:solidFill>
                <a:latin typeface="Trebuchet MS"/>
                <a:cs typeface="Trebuchet MS"/>
              </a:rPr>
              <a:t>Measurement Hierarchy</a:t>
            </a:r>
            <a:endParaRPr lang="en-US" sz="4000" b="1" dirty="0">
              <a:solidFill>
                <a:schemeClr val="accent6"/>
              </a:solidFill>
              <a:latin typeface="Trebuchet MS"/>
              <a:cs typeface="Trebuchet MS"/>
            </a:endParaRPr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3693691799"/>
              </p:ext>
            </p:extLst>
          </p:nvPr>
        </p:nvGraphicFramePr>
        <p:xfrm>
          <a:off x="1631048" y="356481"/>
          <a:ext cx="7375451" cy="50849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2" name="Group 1"/>
          <p:cNvGrpSpPr/>
          <p:nvPr/>
        </p:nvGrpSpPr>
        <p:grpSpPr>
          <a:xfrm>
            <a:off x="6927" y="2534681"/>
            <a:ext cx="1613488" cy="720762"/>
            <a:chOff x="-45897" y="2199466"/>
            <a:chExt cx="1613488" cy="720762"/>
          </a:xfrm>
        </p:grpSpPr>
        <p:sp>
          <p:nvSpPr>
            <p:cNvPr id="13" name="Left Brace 12"/>
            <p:cNvSpPr/>
            <p:nvPr/>
          </p:nvSpPr>
          <p:spPr>
            <a:xfrm>
              <a:off x="1168869" y="2214887"/>
              <a:ext cx="398722" cy="705341"/>
            </a:xfrm>
            <a:prstGeom prst="leftBrac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-45897" y="2199466"/>
              <a:ext cx="134696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accent6"/>
                  </a:solidFill>
                </a:rPr>
                <a:t>Strategic Teams</a:t>
              </a:r>
              <a:endParaRPr lang="en-US" b="1" dirty="0">
                <a:solidFill>
                  <a:schemeClr val="accent6"/>
                </a:solidFill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159327" y="3439923"/>
            <a:ext cx="1453288" cy="669851"/>
            <a:chOff x="106503" y="3083442"/>
            <a:chExt cx="1453288" cy="669851"/>
          </a:xfrm>
        </p:grpSpPr>
        <p:sp>
          <p:nvSpPr>
            <p:cNvPr id="8" name="Left Brace 7"/>
            <p:cNvSpPr/>
            <p:nvPr/>
          </p:nvSpPr>
          <p:spPr>
            <a:xfrm>
              <a:off x="1168869" y="3083442"/>
              <a:ext cx="390922" cy="669851"/>
            </a:xfrm>
            <a:prstGeom prst="leftBrac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06503" y="3233701"/>
              <a:ext cx="13469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accent6"/>
                  </a:solidFill>
                </a:rPr>
                <a:t>KPIs</a:t>
              </a:r>
              <a:endParaRPr lang="en-US" b="1" dirty="0">
                <a:solidFill>
                  <a:schemeClr val="accent6"/>
                </a:solidFill>
              </a:endParaRPr>
            </a:p>
          </p:txBody>
        </p:sp>
      </p:grpSp>
      <p:sp>
        <p:nvSpPr>
          <p:cNvPr id="15" name="Rectangle 14"/>
          <p:cNvSpPr/>
          <p:nvPr/>
        </p:nvSpPr>
        <p:spPr>
          <a:xfrm>
            <a:off x="2182592" y="4462785"/>
            <a:ext cx="75693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18%</a:t>
            </a:r>
            <a:endParaRPr lang="en-US" sz="2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629677" y="4462788"/>
            <a:ext cx="75693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18%</a:t>
            </a:r>
            <a:endParaRPr lang="en-US" sz="2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093055" y="4462786"/>
            <a:ext cx="75693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19%</a:t>
            </a:r>
            <a:endParaRPr lang="en-US" sz="2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576110" y="4462787"/>
            <a:ext cx="75693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19%</a:t>
            </a:r>
            <a:endParaRPr lang="en-US" sz="2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066784" y="4462788"/>
            <a:ext cx="75693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26%</a:t>
            </a:r>
            <a:endParaRPr lang="en-US" sz="2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20" name="Left Brace 19"/>
          <p:cNvSpPr/>
          <p:nvPr/>
        </p:nvSpPr>
        <p:spPr>
          <a:xfrm>
            <a:off x="1353893" y="4423345"/>
            <a:ext cx="398722" cy="592010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269372" y="4493565"/>
            <a:ext cx="10845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accent6"/>
                </a:solidFill>
              </a:rPr>
              <a:t>Weight</a:t>
            </a:r>
            <a:endParaRPr lang="en-US" sz="2000" b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6984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  <p:bldP spid="20" grpId="0" animBg="1"/>
      <p:bldP spid="2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own Arrow 5"/>
          <p:cNvSpPr/>
          <p:nvPr/>
        </p:nvSpPr>
        <p:spPr>
          <a:xfrm rot="10800000">
            <a:off x="251868" y="3558697"/>
            <a:ext cx="520995" cy="1054869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1992467933"/>
              </p:ext>
            </p:extLst>
          </p:nvPr>
        </p:nvGraphicFramePr>
        <p:xfrm>
          <a:off x="1514046" y="1447800"/>
          <a:ext cx="7375451" cy="50849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Left Brace 3"/>
          <p:cNvSpPr/>
          <p:nvPr/>
        </p:nvSpPr>
        <p:spPr>
          <a:xfrm>
            <a:off x="938997" y="2591135"/>
            <a:ext cx="398722" cy="967563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3838" y="2720973"/>
            <a:ext cx="9170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accent6"/>
                </a:solidFill>
              </a:rPr>
              <a:t>KPI Level</a:t>
            </a:r>
            <a:endParaRPr lang="en-US" sz="2000" b="1" dirty="0">
              <a:solidFill>
                <a:schemeClr val="accent6"/>
              </a:solidFill>
            </a:endParaRPr>
          </a:p>
        </p:txBody>
      </p:sp>
      <p:sp>
        <p:nvSpPr>
          <p:cNvPr id="8" name="Left Brace 7"/>
          <p:cNvSpPr/>
          <p:nvPr/>
        </p:nvSpPr>
        <p:spPr>
          <a:xfrm>
            <a:off x="937840" y="3706256"/>
            <a:ext cx="398722" cy="2648809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 rot="16200000">
            <a:off x="-140270" y="3956686"/>
            <a:ext cx="13052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</a:rPr>
              <a:t>Roll Up</a:t>
            </a:r>
            <a:endParaRPr lang="en-US" sz="2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009465" y="5558474"/>
            <a:ext cx="756937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30%</a:t>
            </a:r>
            <a:endParaRPr lang="en-US" sz="2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009466" y="3789547"/>
            <a:ext cx="756937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30%</a:t>
            </a:r>
            <a:endParaRPr lang="en-US" sz="2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009467" y="4641542"/>
            <a:ext cx="756937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40%</a:t>
            </a:r>
            <a:endParaRPr lang="en-US" sz="2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6074" y="4676717"/>
            <a:ext cx="9170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accent6"/>
                </a:solidFill>
              </a:rPr>
              <a:t>PI Level</a:t>
            </a:r>
            <a:endParaRPr lang="en-US" sz="2000" b="1" dirty="0">
              <a:solidFill>
                <a:schemeClr val="accent6"/>
              </a:solidFill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304800" y="304800"/>
            <a:ext cx="6821056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80000"/>
              </a:lnSpc>
            </a:pPr>
            <a:r>
              <a:rPr lang="en-US" sz="3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</a:rPr>
              <a:t>Charleston Water System </a:t>
            </a:r>
          </a:p>
          <a:p>
            <a:pPr algn="l">
              <a:lnSpc>
                <a:spcPct val="80000"/>
              </a:lnSpc>
            </a:pPr>
            <a:r>
              <a:rPr lang="en-US" sz="4000" b="1" dirty="0" smtClean="0">
                <a:solidFill>
                  <a:schemeClr val="accent6"/>
                </a:solidFill>
                <a:latin typeface="Trebuchet MS"/>
                <a:cs typeface="Trebuchet MS"/>
              </a:rPr>
              <a:t>Measurement Hierarchy</a:t>
            </a:r>
            <a:endParaRPr lang="en-US" sz="4000" b="1" dirty="0">
              <a:solidFill>
                <a:schemeClr val="accent6"/>
              </a:solidFill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768558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/>
      <p:bldP spid="2" grpId="0"/>
      <p:bldP spid="13" grpId="0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1063230373"/>
              </p:ext>
            </p:extLst>
          </p:nvPr>
        </p:nvGraphicFramePr>
        <p:xfrm>
          <a:off x="1885520" y="1712517"/>
          <a:ext cx="7375451" cy="50849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Left Brace 3"/>
          <p:cNvSpPr/>
          <p:nvPr/>
        </p:nvSpPr>
        <p:spPr>
          <a:xfrm>
            <a:off x="1815117" y="2889070"/>
            <a:ext cx="398722" cy="1110584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06381" y="3172796"/>
            <a:ext cx="12759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accent6"/>
                </a:solidFill>
              </a:rPr>
              <a:t>Lagging</a:t>
            </a:r>
            <a:endParaRPr lang="en-US" sz="2000" b="1" dirty="0">
              <a:solidFill>
                <a:schemeClr val="accent6"/>
              </a:solidFill>
            </a:endParaRPr>
          </a:p>
        </p:txBody>
      </p:sp>
      <p:sp>
        <p:nvSpPr>
          <p:cNvPr id="8" name="Left Brace 7"/>
          <p:cNvSpPr/>
          <p:nvPr/>
        </p:nvSpPr>
        <p:spPr>
          <a:xfrm>
            <a:off x="1815117" y="4066508"/>
            <a:ext cx="398722" cy="2648809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89854" y="5149913"/>
            <a:ext cx="13089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accent6"/>
                </a:solidFill>
              </a:rPr>
              <a:t>Leading</a:t>
            </a:r>
            <a:endParaRPr lang="en-US" sz="2000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339124" y="304800"/>
            <a:ext cx="6821056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80000"/>
              </a:lnSpc>
            </a:pPr>
            <a:r>
              <a:rPr lang="en-US" sz="3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</a:rPr>
              <a:t>Leading &amp; Lagging </a:t>
            </a:r>
          </a:p>
          <a:p>
            <a:pPr algn="l">
              <a:lnSpc>
                <a:spcPct val="80000"/>
              </a:lnSpc>
            </a:pPr>
            <a:r>
              <a:rPr lang="en-US" sz="4000" b="1" dirty="0" smtClean="0">
                <a:solidFill>
                  <a:schemeClr val="accent6"/>
                </a:solidFill>
                <a:latin typeface="Trebuchet MS"/>
                <a:cs typeface="Trebuchet MS"/>
              </a:rPr>
              <a:t>Indicators</a:t>
            </a:r>
            <a:endParaRPr lang="en-US" sz="4000" b="1" dirty="0">
              <a:solidFill>
                <a:schemeClr val="accent6"/>
              </a:solidFill>
              <a:latin typeface="Trebuchet MS"/>
              <a:cs typeface="Trebuchet MS"/>
            </a:endParaRPr>
          </a:p>
        </p:txBody>
      </p:sp>
      <p:sp>
        <p:nvSpPr>
          <p:cNvPr id="6" name="Down Arrow 5"/>
          <p:cNvSpPr/>
          <p:nvPr/>
        </p:nvSpPr>
        <p:spPr>
          <a:xfrm rot="10800000">
            <a:off x="883840" y="3863174"/>
            <a:ext cx="520995" cy="1054869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223284" y="5658710"/>
            <a:ext cx="18102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</a:rPr>
              <a:t>Things you can </a:t>
            </a:r>
            <a:r>
              <a:rPr lang="en-US" sz="2000" u="sng" dirty="0" smtClean="0">
                <a:solidFill>
                  <a:schemeClr val="tx2">
                    <a:lumMod val="75000"/>
                  </a:schemeClr>
                </a:solidFill>
              </a:rPr>
              <a:t>control</a:t>
            </a:r>
            <a:endParaRPr lang="en-US" sz="2000" u="sng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15240" y="2118417"/>
            <a:ext cx="18102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</a:rPr>
              <a:t>Things you can </a:t>
            </a:r>
            <a:r>
              <a:rPr lang="en-US" sz="2000" u="sng" dirty="0" smtClean="0">
                <a:solidFill>
                  <a:schemeClr val="tx2">
                    <a:lumMod val="75000"/>
                  </a:schemeClr>
                </a:solidFill>
              </a:rPr>
              <a:t>influence</a:t>
            </a:r>
            <a:endParaRPr lang="en-US" sz="2000" u="sng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223284" y="2092655"/>
            <a:ext cx="1902157" cy="1641145"/>
          </a:xfrm>
          <a:prstGeom prst="roundRect">
            <a:avLst/>
          </a:prstGeom>
          <a:noFill/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223283" y="5149913"/>
            <a:ext cx="1902157" cy="1343771"/>
          </a:xfrm>
          <a:prstGeom prst="roundRect">
            <a:avLst/>
          </a:prstGeom>
          <a:noFill/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0" grpId="0"/>
      <p:bldP spid="11" grpId="0" animBg="1"/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95447828"/>
              </p:ext>
            </p:extLst>
          </p:nvPr>
        </p:nvGraphicFramePr>
        <p:xfrm>
          <a:off x="381000" y="1719262"/>
          <a:ext cx="8407400" cy="51387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itle 1"/>
          <p:cNvSpPr txBox="1">
            <a:spLocks/>
          </p:cNvSpPr>
          <p:nvPr/>
        </p:nvSpPr>
        <p:spPr>
          <a:xfrm>
            <a:off x="228600" y="302482"/>
            <a:ext cx="6821056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80000"/>
              </a:lnSpc>
            </a:pPr>
            <a:r>
              <a:rPr lang="en-US" sz="3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</a:rPr>
              <a:t>Capture the</a:t>
            </a:r>
          </a:p>
          <a:p>
            <a:pPr algn="l">
              <a:lnSpc>
                <a:spcPct val="80000"/>
              </a:lnSpc>
            </a:pPr>
            <a:r>
              <a:rPr lang="en-US" sz="4000" b="1" dirty="0" smtClean="0">
                <a:solidFill>
                  <a:schemeClr val="accent6"/>
                </a:solidFill>
                <a:latin typeface="Trebuchet MS"/>
                <a:cs typeface="Trebuchet MS"/>
              </a:rPr>
              <a:t>Results</a:t>
            </a:r>
            <a:endParaRPr lang="en-US" sz="3200" dirty="0">
              <a:solidFill>
                <a:schemeClr val="tx1">
                  <a:lumMod val="50000"/>
                  <a:lumOff val="50000"/>
                </a:schemeClr>
              </a:solidFill>
              <a:latin typeface="Trebuchet MS"/>
              <a:cs typeface="Trebuchet MS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3757" y="4079173"/>
            <a:ext cx="1376549" cy="1376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" name="Group 19"/>
          <p:cNvGrpSpPr/>
          <p:nvPr/>
        </p:nvGrpSpPr>
        <p:grpSpPr>
          <a:xfrm>
            <a:off x="7162800" y="3262144"/>
            <a:ext cx="1907208" cy="3312827"/>
            <a:chOff x="7162800" y="3262144"/>
            <a:chExt cx="1907208" cy="3312827"/>
          </a:xfrm>
        </p:grpSpPr>
        <p:sp>
          <p:nvSpPr>
            <p:cNvPr id="2" name="Oval 1"/>
            <p:cNvSpPr/>
            <p:nvPr/>
          </p:nvSpPr>
          <p:spPr>
            <a:xfrm>
              <a:off x="7787472" y="5508171"/>
              <a:ext cx="1143000" cy="106680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7622208" y="5765468"/>
              <a:ext cx="14478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Monitoring Plan</a:t>
              </a:r>
              <a:endParaRPr lang="en-US" dirty="0"/>
            </a:p>
          </p:txBody>
        </p:sp>
        <p:sp>
          <p:nvSpPr>
            <p:cNvPr id="9" name="Oval 8"/>
            <p:cNvSpPr/>
            <p:nvPr/>
          </p:nvSpPr>
          <p:spPr>
            <a:xfrm>
              <a:off x="7753826" y="3262144"/>
              <a:ext cx="1143000" cy="106680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770649" y="3516473"/>
              <a:ext cx="114893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Collection Plan</a:t>
              </a:r>
              <a:endParaRPr lang="en-US" dirty="0"/>
            </a:p>
          </p:txBody>
        </p:sp>
        <p:cxnSp>
          <p:nvCxnSpPr>
            <p:cNvPr id="11" name="Straight Arrow Connector 10"/>
            <p:cNvCxnSpPr>
              <a:endCxn id="9" idx="3"/>
            </p:cNvCxnSpPr>
            <p:nvPr/>
          </p:nvCxnSpPr>
          <p:spPr>
            <a:xfrm flipV="1">
              <a:off x="7174180" y="4172715"/>
              <a:ext cx="747034" cy="111686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>
              <a:off x="7162800" y="5289582"/>
              <a:ext cx="647433" cy="47588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Oval 14"/>
            <p:cNvSpPr/>
            <p:nvPr/>
          </p:nvSpPr>
          <p:spPr>
            <a:xfrm>
              <a:off x="7768670" y="4388922"/>
              <a:ext cx="1143000" cy="106680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7689996" y="4737656"/>
              <a:ext cx="13122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Repository</a:t>
              </a:r>
              <a:endParaRPr lang="en-US" dirty="0"/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 flipV="1">
              <a:off x="7174180" y="5106988"/>
              <a:ext cx="594490" cy="161583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7674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95300" y="2090732"/>
            <a:ext cx="7543801" cy="4407408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en-US" sz="3200" dirty="0" smtClean="0"/>
              <a:t>What gets </a:t>
            </a: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measured</a:t>
            </a: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dirty="0" smtClean="0"/>
              <a:t>gets </a:t>
            </a: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managed</a:t>
            </a:r>
            <a:r>
              <a:rPr lang="en-US" sz="3200" dirty="0" smtClean="0"/>
              <a:t>, and what gets managed gets </a:t>
            </a: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done</a:t>
            </a:r>
            <a:r>
              <a:rPr lang="en-US" sz="3200" dirty="0" smtClean="0"/>
              <a:t>.</a:t>
            </a:r>
            <a:endParaRPr lang="en-US" sz="3200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17944" y="304800"/>
            <a:ext cx="6821056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80000"/>
              </a:lnSpc>
            </a:pPr>
            <a:r>
              <a:rPr lang="en-US" sz="4000" b="1" dirty="0" smtClean="0">
                <a:solidFill>
                  <a:schemeClr val="accent6"/>
                </a:solidFill>
                <a:latin typeface="Trebuchet MS"/>
                <a:cs typeface="Trebuchet MS"/>
              </a:rPr>
              <a:t>Measurement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057650"/>
            <a:ext cx="24384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0" y="1505762"/>
            <a:ext cx="990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" indent="0">
              <a:buNone/>
            </a:pPr>
            <a:r>
              <a:rPr lang="en-US" sz="9600" dirty="0" smtClean="0">
                <a:solidFill>
                  <a:schemeClr val="accent6">
                    <a:lumMod val="75000"/>
                  </a:schemeClr>
                </a:solidFill>
              </a:rPr>
              <a:t>“</a:t>
            </a:r>
            <a:endParaRPr lang="en-US" sz="96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391400" y="2236631"/>
            <a:ext cx="990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" indent="0">
              <a:buNone/>
            </a:pPr>
            <a:r>
              <a:rPr lang="en-US" sz="9600" dirty="0" smtClean="0">
                <a:solidFill>
                  <a:schemeClr val="accent6">
                    <a:lumMod val="75000"/>
                  </a:schemeClr>
                </a:solidFill>
              </a:rPr>
              <a:t>”</a:t>
            </a:r>
            <a:endParaRPr lang="en-US" sz="96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2181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2" t="38838" r="27811" b="24822"/>
          <a:stretch/>
        </p:blipFill>
        <p:spPr bwMode="auto">
          <a:xfrm>
            <a:off x="85060" y="1307805"/>
            <a:ext cx="8952614" cy="3591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>
            <a:off x="1180838" y="2497689"/>
            <a:ext cx="524308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7050616" y="3957896"/>
            <a:ext cx="32837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7260266" y="3834785"/>
            <a:ext cx="16846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Customer Requirements</a:t>
            </a:r>
            <a:endParaRPr lang="en-US" sz="100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228600" y="302482"/>
            <a:ext cx="6821056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80000"/>
              </a:lnSpc>
            </a:pPr>
            <a:r>
              <a:rPr lang="en-US" sz="3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</a:rPr>
              <a:t>Capture the</a:t>
            </a:r>
          </a:p>
          <a:p>
            <a:pPr algn="l">
              <a:lnSpc>
                <a:spcPct val="80000"/>
              </a:lnSpc>
            </a:pPr>
            <a:r>
              <a:rPr lang="en-US" sz="4000" b="1" dirty="0" smtClean="0">
                <a:solidFill>
                  <a:schemeClr val="accent6"/>
                </a:solidFill>
                <a:latin typeface="Trebuchet MS"/>
                <a:cs typeface="Trebuchet MS"/>
              </a:rPr>
              <a:t>Results</a:t>
            </a:r>
            <a:endParaRPr lang="en-US" sz="3200" dirty="0">
              <a:solidFill>
                <a:schemeClr val="tx1">
                  <a:lumMod val="50000"/>
                  <a:lumOff val="50000"/>
                </a:schemeClr>
              </a:solidFill>
              <a:latin typeface="Trebuchet MS"/>
              <a:cs typeface="Trebuchet MS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838200" y="2057400"/>
            <a:ext cx="7467601" cy="4089975"/>
            <a:chOff x="838200" y="2057400"/>
            <a:chExt cx="7467601" cy="4089975"/>
          </a:xfrm>
        </p:grpSpPr>
        <p:grpSp>
          <p:nvGrpSpPr>
            <p:cNvPr id="10" name="Group 9"/>
            <p:cNvGrpSpPr/>
            <p:nvPr/>
          </p:nvGrpSpPr>
          <p:grpSpPr>
            <a:xfrm>
              <a:off x="838200" y="4648200"/>
              <a:ext cx="3154878" cy="1499175"/>
              <a:chOff x="838200" y="4648200"/>
              <a:chExt cx="3154878" cy="1499175"/>
            </a:xfrm>
          </p:grpSpPr>
          <p:sp>
            <p:nvSpPr>
              <p:cNvPr id="4" name="Left Brace 3"/>
              <p:cNvSpPr/>
              <p:nvPr/>
            </p:nvSpPr>
            <p:spPr>
              <a:xfrm rot="16200000">
                <a:off x="2034639" y="3451761"/>
                <a:ext cx="762000" cy="3154878"/>
              </a:xfrm>
              <a:prstGeom prst="leftBrace">
                <a:avLst/>
              </a:prstGeom>
              <a:ln w="508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1319974" y="5562600"/>
                <a:ext cx="219132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 smtClean="0">
                    <a:solidFill>
                      <a:schemeClr val="accent1">
                        <a:lumMod val="75000"/>
                      </a:schemeClr>
                    </a:solidFill>
                  </a:rPr>
                  <a:t>Results</a:t>
                </a:r>
                <a:endParaRPr lang="en-US" sz="3200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p:grpSp>
        <p:sp>
          <p:nvSpPr>
            <p:cNvPr id="11" name="Rounded Rectangle 10"/>
            <p:cNvSpPr/>
            <p:nvPr/>
          </p:nvSpPr>
          <p:spPr>
            <a:xfrm>
              <a:off x="6934201" y="2057400"/>
              <a:ext cx="1371600" cy="353171"/>
            </a:xfrm>
            <a:prstGeom prst="roundRect">
              <a:avLst/>
            </a:prstGeom>
            <a:noFill/>
            <a:ln w="25400"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046400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197420" y="575532"/>
            <a:ext cx="4584683" cy="520700"/>
          </a:xfrm>
        </p:spPr>
        <p:txBody>
          <a:bodyPr>
            <a:noAutofit/>
          </a:bodyPr>
          <a:lstStyle/>
          <a:p>
            <a:pPr marL="45720" indent="0" algn="r">
              <a:buNone/>
            </a:pPr>
            <a:r>
              <a:rPr lang="en-US" sz="3600" dirty="0" smtClean="0">
                <a:hlinkClick r:id="rId2"/>
              </a:rPr>
              <a:t>www.ITWorx.com</a:t>
            </a:r>
            <a:endParaRPr lang="en-US" sz="3600" dirty="0" smtClean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228600" y="302482"/>
            <a:ext cx="6821056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lnSpc>
                <a:spcPct val="80000"/>
              </a:lnSpc>
            </a:pPr>
            <a:r>
              <a:rPr lang="en-US" sz="4000" b="1" dirty="0" smtClean="0">
                <a:solidFill>
                  <a:schemeClr val="accent6"/>
                </a:solidFill>
                <a:latin typeface="Trebuchet MS"/>
                <a:cs typeface="Trebuchet MS"/>
              </a:rPr>
              <a:t>Repository</a:t>
            </a:r>
          </a:p>
          <a:p>
            <a:pPr lvl="0" algn="l">
              <a:lnSpc>
                <a:spcPct val="80000"/>
              </a:lnSpc>
            </a:pPr>
            <a:r>
              <a:rPr lang="en-US" sz="32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Trebuchet MS"/>
                <a:cs typeface="Trebuchet MS"/>
              </a:rPr>
              <a:t>(Home)</a:t>
            </a:r>
            <a:endParaRPr lang="en-US" sz="3200" dirty="0">
              <a:solidFill>
                <a:schemeClr val="tx1">
                  <a:lumMod val="50000"/>
                  <a:lumOff val="50000"/>
                </a:schemeClr>
              </a:solidFill>
              <a:latin typeface="Trebuchet MS"/>
              <a:cs typeface="Trebuchet MS"/>
            </a:endParaRP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062503"/>
            <a:ext cx="3562928" cy="26998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4" t="12386" r="17009" b="8057"/>
          <a:stretch/>
        </p:blipFill>
        <p:spPr bwMode="auto">
          <a:xfrm>
            <a:off x="2286000" y="1219200"/>
            <a:ext cx="4887373" cy="27367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4" t="12986" r="17160" b="6838"/>
          <a:stretch/>
        </p:blipFill>
        <p:spPr bwMode="auto">
          <a:xfrm>
            <a:off x="4197420" y="4084239"/>
            <a:ext cx="4735043" cy="26781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1068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058845" y="1721137"/>
            <a:ext cx="5051709" cy="5134985"/>
            <a:chOff x="2058845" y="1721137"/>
            <a:chExt cx="5051709" cy="5134985"/>
          </a:xfrm>
        </p:grpSpPr>
        <p:sp>
          <p:nvSpPr>
            <p:cNvPr id="3" name="Freeform 2"/>
            <p:cNvSpPr/>
            <p:nvPr/>
          </p:nvSpPr>
          <p:spPr>
            <a:xfrm>
              <a:off x="3892977" y="1721137"/>
              <a:ext cx="1383444" cy="899238"/>
            </a:xfrm>
            <a:custGeom>
              <a:avLst/>
              <a:gdLst>
                <a:gd name="connsiteX0" fmla="*/ 0 w 1383444"/>
                <a:gd name="connsiteY0" fmla="*/ 149876 h 899238"/>
                <a:gd name="connsiteX1" fmla="*/ 149876 w 1383444"/>
                <a:gd name="connsiteY1" fmla="*/ 0 h 899238"/>
                <a:gd name="connsiteX2" fmla="*/ 1233568 w 1383444"/>
                <a:gd name="connsiteY2" fmla="*/ 0 h 899238"/>
                <a:gd name="connsiteX3" fmla="*/ 1383444 w 1383444"/>
                <a:gd name="connsiteY3" fmla="*/ 149876 h 899238"/>
                <a:gd name="connsiteX4" fmla="*/ 1383444 w 1383444"/>
                <a:gd name="connsiteY4" fmla="*/ 749362 h 899238"/>
                <a:gd name="connsiteX5" fmla="*/ 1233568 w 1383444"/>
                <a:gd name="connsiteY5" fmla="*/ 899238 h 899238"/>
                <a:gd name="connsiteX6" fmla="*/ 149876 w 1383444"/>
                <a:gd name="connsiteY6" fmla="*/ 899238 h 899238"/>
                <a:gd name="connsiteX7" fmla="*/ 0 w 1383444"/>
                <a:gd name="connsiteY7" fmla="*/ 749362 h 899238"/>
                <a:gd name="connsiteX8" fmla="*/ 0 w 1383444"/>
                <a:gd name="connsiteY8" fmla="*/ 149876 h 899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83444" h="899238">
                  <a:moveTo>
                    <a:pt x="0" y="149876"/>
                  </a:moveTo>
                  <a:cubicBezTo>
                    <a:pt x="0" y="67102"/>
                    <a:pt x="67102" y="0"/>
                    <a:pt x="149876" y="0"/>
                  </a:cubicBezTo>
                  <a:lnTo>
                    <a:pt x="1233568" y="0"/>
                  </a:lnTo>
                  <a:cubicBezTo>
                    <a:pt x="1316342" y="0"/>
                    <a:pt x="1383444" y="67102"/>
                    <a:pt x="1383444" y="149876"/>
                  </a:cubicBezTo>
                  <a:lnTo>
                    <a:pt x="1383444" y="749362"/>
                  </a:lnTo>
                  <a:cubicBezTo>
                    <a:pt x="1383444" y="832136"/>
                    <a:pt x="1316342" y="899238"/>
                    <a:pt x="1233568" y="899238"/>
                  </a:cubicBezTo>
                  <a:lnTo>
                    <a:pt x="149876" y="899238"/>
                  </a:lnTo>
                  <a:cubicBezTo>
                    <a:pt x="67102" y="899238"/>
                    <a:pt x="0" y="832136"/>
                    <a:pt x="0" y="749362"/>
                  </a:cubicBezTo>
                  <a:lnTo>
                    <a:pt x="0" y="149876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4857" tIns="104857" rIns="104857" bIns="104857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kern="12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Strategy</a:t>
              </a:r>
              <a:endParaRPr lang="en-US" sz="1600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0" name="Freeform 9"/>
            <p:cNvSpPr/>
            <p:nvPr/>
          </p:nvSpPr>
          <p:spPr>
            <a:xfrm>
              <a:off x="2466826" y="2170757"/>
              <a:ext cx="4235746" cy="4235746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2983478" y="184970"/>
                  </a:moveTo>
                  <a:arcTo wR="2117873" hR="2117873" stAng="17647446" swAng="923573"/>
                </a:path>
              </a:pathLst>
            </a:custGeom>
            <a:noFill/>
            <a:ln>
              <a:tailEnd type="arrow"/>
            </a:ln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5727110" y="2780074"/>
              <a:ext cx="1383444" cy="899238"/>
            </a:xfrm>
            <a:custGeom>
              <a:avLst/>
              <a:gdLst>
                <a:gd name="connsiteX0" fmla="*/ 0 w 1383444"/>
                <a:gd name="connsiteY0" fmla="*/ 149876 h 899238"/>
                <a:gd name="connsiteX1" fmla="*/ 149876 w 1383444"/>
                <a:gd name="connsiteY1" fmla="*/ 0 h 899238"/>
                <a:gd name="connsiteX2" fmla="*/ 1233568 w 1383444"/>
                <a:gd name="connsiteY2" fmla="*/ 0 h 899238"/>
                <a:gd name="connsiteX3" fmla="*/ 1383444 w 1383444"/>
                <a:gd name="connsiteY3" fmla="*/ 149876 h 899238"/>
                <a:gd name="connsiteX4" fmla="*/ 1383444 w 1383444"/>
                <a:gd name="connsiteY4" fmla="*/ 749362 h 899238"/>
                <a:gd name="connsiteX5" fmla="*/ 1233568 w 1383444"/>
                <a:gd name="connsiteY5" fmla="*/ 899238 h 899238"/>
                <a:gd name="connsiteX6" fmla="*/ 149876 w 1383444"/>
                <a:gd name="connsiteY6" fmla="*/ 899238 h 899238"/>
                <a:gd name="connsiteX7" fmla="*/ 0 w 1383444"/>
                <a:gd name="connsiteY7" fmla="*/ 749362 h 899238"/>
                <a:gd name="connsiteX8" fmla="*/ 0 w 1383444"/>
                <a:gd name="connsiteY8" fmla="*/ 149876 h 899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83444" h="899238">
                  <a:moveTo>
                    <a:pt x="0" y="149876"/>
                  </a:moveTo>
                  <a:cubicBezTo>
                    <a:pt x="0" y="67102"/>
                    <a:pt x="67102" y="0"/>
                    <a:pt x="149876" y="0"/>
                  </a:cubicBezTo>
                  <a:lnTo>
                    <a:pt x="1233568" y="0"/>
                  </a:lnTo>
                  <a:cubicBezTo>
                    <a:pt x="1316342" y="0"/>
                    <a:pt x="1383444" y="67102"/>
                    <a:pt x="1383444" y="149876"/>
                  </a:cubicBezTo>
                  <a:lnTo>
                    <a:pt x="1383444" y="749362"/>
                  </a:lnTo>
                  <a:cubicBezTo>
                    <a:pt x="1383444" y="832136"/>
                    <a:pt x="1316342" y="899238"/>
                    <a:pt x="1233568" y="899238"/>
                  </a:cubicBezTo>
                  <a:lnTo>
                    <a:pt x="149876" y="899238"/>
                  </a:lnTo>
                  <a:cubicBezTo>
                    <a:pt x="67102" y="899238"/>
                    <a:pt x="0" y="832136"/>
                    <a:pt x="0" y="749362"/>
                  </a:cubicBezTo>
                  <a:lnTo>
                    <a:pt x="0" y="149876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4857" tIns="104857" rIns="104857" bIns="104857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kern="120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Framework</a:t>
              </a:r>
              <a:endParaRPr lang="en-US" sz="1600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2" name="Freeform 11"/>
            <p:cNvSpPr/>
            <p:nvPr/>
          </p:nvSpPr>
          <p:spPr>
            <a:xfrm>
              <a:off x="2466826" y="2170757"/>
              <a:ext cx="4235746" cy="4235746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4202752" y="1745493"/>
                  </a:moveTo>
                  <a:arcTo wR="2117873" hR="2117873" stAng="20992392" swAng="1215216"/>
                </a:path>
              </a:pathLst>
            </a:custGeom>
            <a:noFill/>
            <a:ln>
              <a:tailEnd type="arrow"/>
            </a:ln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5727110" y="4897947"/>
              <a:ext cx="1383444" cy="899238"/>
            </a:xfrm>
            <a:custGeom>
              <a:avLst/>
              <a:gdLst>
                <a:gd name="connsiteX0" fmla="*/ 0 w 1383444"/>
                <a:gd name="connsiteY0" fmla="*/ 149876 h 899238"/>
                <a:gd name="connsiteX1" fmla="*/ 149876 w 1383444"/>
                <a:gd name="connsiteY1" fmla="*/ 0 h 899238"/>
                <a:gd name="connsiteX2" fmla="*/ 1233568 w 1383444"/>
                <a:gd name="connsiteY2" fmla="*/ 0 h 899238"/>
                <a:gd name="connsiteX3" fmla="*/ 1383444 w 1383444"/>
                <a:gd name="connsiteY3" fmla="*/ 149876 h 899238"/>
                <a:gd name="connsiteX4" fmla="*/ 1383444 w 1383444"/>
                <a:gd name="connsiteY4" fmla="*/ 749362 h 899238"/>
                <a:gd name="connsiteX5" fmla="*/ 1233568 w 1383444"/>
                <a:gd name="connsiteY5" fmla="*/ 899238 h 899238"/>
                <a:gd name="connsiteX6" fmla="*/ 149876 w 1383444"/>
                <a:gd name="connsiteY6" fmla="*/ 899238 h 899238"/>
                <a:gd name="connsiteX7" fmla="*/ 0 w 1383444"/>
                <a:gd name="connsiteY7" fmla="*/ 749362 h 899238"/>
                <a:gd name="connsiteX8" fmla="*/ 0 w 1383444"/>
                <a:gd name="connsiteY8" fmla="*/ 149876 h 899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83444" h="899238">
                  <a:moveTo>
                    <a:pt x="0" y="149876"/>
                  </a:moveTo>
                  <a:cubicBezTo>
                    <a:pt x="0" y="67102"/>
                    <a:pt x="67102" y="0"/>
                    <a:pt x="149876" y="0"/>
                  </a:cubicBezTo>
                  <a:lnTo>
                    <a:pt x="1233568" y="0"/>
                  </a:lnTo>
                  <a:cubicBezTo>
                    <a:pt x="1316342" y="0"/>
                    <a:pt x="1383444" y="67102"/>
                    <a:pt x="1383444" y="149876"/>
                  </a:cubicBezTo>
                  <a:lnTo>
                    <a:pt x="1383444" y="749362"/>
                  </a:lnTo>
                  <a:cubicBezTo>
                    <a:pt x="1383444" y="832136"/>
                    <a:pt x="1316342" y="899238"/>
                    <a:pt x="1233568" y="899238"/>
                  </a:cubicBezTo>
                  <a:lnTo>
                    <a:pt x="149876" y="899238"/>
                  </a:lnTo>
                  <a:cubicBezTo>
                    <a:pt x="67102" y="899238"/>
                    <a:pt x="0" y="832136"/>
                    <a:pt x="0" y="749362"/>
                  </a:cubicBezTo>
                  <a:lnTo>
                    <a:pt x="0" y="149876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4857" tIns="104857" rIns="104857" bIns="104857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kern="12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Results</a:t>
              </a:r>
              <a:endParaRPr lang="en-US" sz="1600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4" name="Freeform 13"/>
            <p:cNvSpPr/>
            <p:nvPr/>
          </p:nvSpPr>
          <p:spPr>
            <a:xfrm>
              <a:off x="2466826" y="2170757"/>
              <a:ext cx="4235746" cy="4235746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3465490" y="3751677"/>
                  </a:moveTo>
                  <a:arcTo wR="2117873" hR="2117873" stAng="3028981" swAng="923573"/>
                </a:path>
              </a:pathLst>
            </a:custGeom>
            <a:noFill/>
            <a:ln>
              <a:tailEnd type="arrow"/>
            </a:ln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3892977" y="5956884"/>
              <a:ext cx="1383444" cy="899238"/>
            </a:xfrm>
            <a:custGeom>
              <a:avLst/>
              <a:gdLst>
                <a:gd name="connsiteX0" fmla="*/ 0 w 1383444"/>
                <a:gd name="connsiteY0" fmla="*/ 149876 h 899238"/>
                <a:gd name="connsiteX1" fmla="*/ 149876 w 1383444"/>
                <a:gd name="connsiteY1" fmla="*/ 0 h 899238"/>
                <a:gd name="connsiteX2" fmla="*/ 1233568 w 1383444"/>
                <a:gd name="connsiteY2" fmla="*/ 0 h 899238"/>
                <a:gd name="connsiteX3" fmla="*/ 1383444 w 1383444"/>
                <a:gd name="connsiteY3" fmla="*/ 149876 h 899238"/>
                <a:gd name="connsiteX4" fmla="*/ 1383444 w 1383444"/>
                <a:gd name="connsiteY4" fmla="*/ 749362 h 899238"/>
                <a:gd name="connsiteX5" fmla="*/ 1233568 w 1383444"/>
                <a:gd name="connsiteY5" fmla="*/ 899238 h 899238"/>
                <a:gd name="connsiteX6" fmla="*/ 149876 w 1383444"/>
                <a:gd name="connsiteY6" fmla="*/ 899238 h 899238"/>
                <a:gd name="connsiteX7" fmla="*/ 0 w 1383444"/>
                <a:gd name="connsiteY7" fmla="*/ 749362 h 899238"/>
                <a:gd name="connsiteX8" fmla="*/ 0 w 1383444"/>
                <a:gd name="connsiteY8" fmla="*/ 149876 h 899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83444" h="899238">
                  <a:moveTo>
                    <a:pt x="0" y="149876"/>
                  </a:moveTo>
                  <a:cubicBezTo>
                    <a:pt x="0" y="67102"/>
                    <a:pt x="67102" y="0"/>
                    <a:pt x="149876" y="0"/>
                  </a:cubicBezTo>
                  <a:lnTo>
                    <a:pt x="1233568" y="0"/>
                  </a:lnTo>
                  <a:cubicBezTo>
                    <a:pt x="1316342" y="0"/>
                    <a:pt x="1383444" y="67102"/>
                    <a:pt x="1383444" y="149876"/>
                  </a:cubicBezTo>
                  <a:lnTo>
                    <a:pt x="1383444" y="749362"/>
                  </a:lnTo>
                  <a:cubicBezTo>
                    <a:pt x="1383444" y="832136"/>
                    <a:pt x="1316342" y="899238"/>
                    <a:pt x="1233568" y="899238"/>
                  </a:cubicBezTo>
                  <a:lnTo>
                    <a:pt x="149876" y="899238"/>
                  </a:lnTo>
                  <a:cubicBezTo>
                    <a:pt x="67102" y="899238"/>
                    <a:pt x="0" y="832136"/>
                    <a:pt x="0" y="749362"/>
                  </a:cubicBezTo>
                  <a:lnTo>
                    <a:pt x="0" y="149876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4857" tIns="104857" rIns="104857" bIns="104857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kern="12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Comparisons</a:t>
              </a:r>
              <a:endParaRPr lang="en-US" sz="1600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6" name="Freeform 15"/>
            <p:cNvSpPr/>
            <p:nvPr/>
          </p:nvSpPr>
          <p:spPr>
            <a:xfrm>
              <a:off x="2466826" y="2170757"/>
              <a:ext cx="4235746" cy="4235746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1252267" y="4050776"/>
                  </a:moveTo>
                  <a:arcTo wR="2117873" hR="2117873" stAng="6847446" swAng="923573"/>
                </a:path>
              </a:pathLst>
            </a:custGeom>
            <a:noFill/>
            <a:ln>
              <a:tailEnd type="arrow"/>
            </a:ln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7" name="Freeform 16"/>
            <p:cNvSpPr/>
            <p:nvPr/>
          </p:nvSpPr>
          <p:spPr>
            <a:xfrm>
              <a:off x="2058845" y="4897947"/>
              <a:ext cx="1383444" cy="899238"/>
            </a:xfrm>
            <a:custGeom>
              <a:avLst/>
              <a:gdLst>
                <a:gd name="connsiteX0" fmla="*/ 0 w 1383444"/>
                <a:gd name="connsiteY0" fmla="*/ 149876 h 899238"/>
                <a:gd name="connsiteX1" fmla="*/ 149876 w 1383444"/>
                <a:gd name="connsiteY1" fmla="*/ 0 h 899238"/>
                <a:gd name="connsiteX2" fmla="*/ 1233568 w 1383444"/>
                <a:gd name="connsiteY2" fmla="*/ 0 h 899238"/>
                <a:gd name="connsiteX3" fmla="*/ 1383444 w 1383444"/>
                <a:gd name="connsiteY3" fmla="*/ 149876 h 899238"/>
                <a:gd name="connsiteX4" fmla="*/ 1383444 w 1383444"/>
                <a:gd name="connsiteY4" fmla="*/ 749362 h 899238"/>
                <a:gd name="connsiteX5" fmla="*/ 1233568 w 1383444"/>
                <a:gd name="connsiteY5" fmla="*/ 899238 h 899238"/>
                <a:gd name="connsiteX6" fmla="*/ 149876 w 1383444"/>
                <a:gd name="connsiteY6" fmla="*/ 899238 h 899238"/>
                <a:gd name="connsiteX7" fmla="*/ 0 w 1383444"/>
                <a:gd name="connsiteY7" fmla="*/ 749362 h 899238"/>
                <a:gd name="connsiteX8" fmla="*/ 0 w 1383444"/>
                <a:gd name="connsiteY8" fmla="*/ 149876 h 899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83444" h="899238">
                  <a:moveTo>
                    <a:pt x="0" y="149876"/>
                  </a:moveTo>
                  <a:cubicBezTo>
                    <a:pt x="0" y="67102"/>
                    <a:pt x="67102" y="0"/>
                    <a:pt x="149876" y="0"/>
                  </a:cubicBezTo>
                  <a:lnTo>
                    <a:pt x="1233568" y="0"/>
                  </a:lnTo>
                  <a:cubicBezTo>
                    <a:pt x="1316342" y="0"/>
                    <a:pt x="1383444" y="67102"/>
                    <a:pt x="1383444" y="149876"/>
                  </a:cubicBezTo>
                  <a:lnTo>
                    <a:pt x="1383444" y="749362"/>
                  </a:lnTo>
                  <a:cubicBezTo>
                    <a:pt x="1383444" y="832136"/>
                    <a:pt x="1316342" y="899238"/>
                    <a:pt x="1233568" y="899238"/>
                  </a:cubicBezTo>
                  <a:lnTo>
                    <a:pt x="149876" y="899238"/>
                  </a:lnTo>
                  <a:cubicBezTo>
                    <a:pt x="67102" y="899238"/>
                    <a:pt x="0" y="832136"/>
                    <a:pt x="0" y="749362"/>
                  </a:cubicBezTo>
                  <a:lnTo>
                    <a:pt x="0" y="149876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4857" tIns="104857" rIns="104857" bIns="104857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kern="120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Analysis</a:t>
              </a:r>
              <a:endParaRPr lang="en-US" sz="1600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8" name="Freeform 17"/>
            <p:cNvSpPr/>
            <p:nvPr/>
          </p:nvSpPr>
          <p:spPr>
            <a:xfrm>
              <a:off x="2466826" y="2170757"/>
              <a:ext cx="4235746" cy="4235746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32994" y="2490253"/>
                  </a:moveTo>
                  <a:arcTo wR="2117873" hR="2117873" stAng="10192392" swAng="1215216"/>
                </a:path>
              </a:pathLst>
            </a:custGeom>
            <a:noFill/>
            <a:ln>
              <a:tailEnd type="arrow"/>
            </a:ln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9" name="Freeform 18"/>
            <p:cNvSpPr/>
            <p:nvPr/>
          </p:nvSpPr>
          <p:spPr>
            <a:xfrm>
              <a:off x="2058845" y="2780074"/>
              <a:ext cx="1383444" cy="899238"/>
            </a:xfrm>
            <a:custGeom>
              <a:avLst/>
              <a:gdLst>
                <a:gd name="connsiteX0" fmla="*/ 0 w 1383444"/>
                <a:gd name="connsiteY0" fmla="*/ 149876 h 899238"/>
                <a:gd name="connsiteX1" fmla="*/ 149876 w 1383444"/>
                <a:gd name="connsiteY1" fmla="*/ 0 h 899238"/>
                <a:gd name="connsiteX2" fmla="*/ 1233568 w 1383444"/>
                <a:gd name="connsiteY2" fmla="*/ 0 h 899238"/>
                <a:gd name="connsiteX3" fmla="*/ 1383444 w 1383444"/>
                <a:gd name="connsiteY3" fmla="*/ 149876 h 899238"/>
                <a:gd name="connsiteX4" fmla="*/ 1383444 w 1383444"/>
                <a:gd name="connsiteY4" fmla="*/ 749362 h 899238"/>
                <a:gd name="connsiteX5" fmla="*/ 1233568 w 1383444"/>
                <a:gd name="connsiteY5" fmla="*/ 899238 h 899238"/>
                <a:gd name="connsiteX6" fmla="*/ 149876 w 1383444"/>
                <a:gd name="connsiteY6" fmla="*/ 899238 h 899238"/>
                <a:gd name="connsiteX7" fmla="*/ 0 w 1383444"/>
                <a:gd name="connsiteY7" fmla="*/ 749362 h 899238"/>
                <a:gd name="connsiteX8" fmla="*/ 0 w 1383444"/>
                <a:gd name="connsiteY8" fmla="*/ 149876 h 899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83444" h="899238">
                  <a:moveTo>
                    <a:pt x="0" y="149876"/>
                  </a:moveTo>
                  <a:cubicBezTo>
                    <a:pt x="0" y="67102"/>
                    <a:pt x="67102" y="0"/>
                    <a:pt x="149876" y="0"/>
                  </a:cubicBezTo>
                  <a:lnTo>
                    <a:pt x="1233568" y="0"/>
                  </a:lnTo>
                  <a:cubicBezTo>
                    <a:pt x="1316342" y="0"/>
                    <a:pt x="1383444" y="67102"/>
                    <a:pt x="1383444" y="149876"/>
                  </a:cubicBezTo>
                  <a:lnTo>
                    <a:pt x="1383444" y="749362"/>
                  </a:lnTo>
                  <a:cubicBezTo>
                    <a:pt x="1383444" y="832136"/>
                    <a:pt x="1316342" y="899238"/>
                    <a:pt x="1233568" y="899238"/>
                  </a:cubicBezTo>
                  <a:lnTo>
                    <a:pt x="149876" y="899238"/>
                  </a:lnTo>
                  <a:cubicBezTo>
                    <a:pt x="67102" y="899238"/>
                    <a:pt x="0" y="832136"/>
                    <a:pt x="0" y="749362"/>
                  </a:cubicBezTo>
                  <a:lnTo>
                    <a:pt x="0" y="149876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4857" tIns="104857" rIns="104857" bIns="104857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kern="12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Decisions</a:t>
              </a:r>
              <a:endParaRPr lang="en-US" sz="1600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0" name="Freeform 19"/>
            <p:cNvSpPr/>
            <p:nvPr/>
          </p:nvSpPr>
          <p:spPr>
            <a:xfrm>
              <a:off x="2466826" y="2170757"/>
              <a:ext cx="4235746" cy="4235746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770256" y="484069"/>
                  </a:moveTo>
                  <a:arcTo wR="2117873" hR="2117873" stAng="13828981" swAng="923573"/>
                </a:path>
              </a:pathLst>
            </a:custGeom>
            <a:noFill/>
            <a:ln>
              <a:tailEnd type="arrow"/>
            </a:ln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</p:grpSp>
      <p:sp>
        <p:nvSpPr>
          <p:cNvPr id="5" name="Title 1"/>
          <p:cNvSpPr txBox="1">
            <a:spLocks/>
          </p:cNvSpPr>
          <p:nvPr/>
        </p:nvSpPr>
        <p:spPr>
          <a:xfrm>
            <a:off x="228600" y="302482"/>
            <a:ext cx="6821056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80000"/>
              </a:lnSpc>
            </a:pPr>
            <a:r>
              <a:rPr lang="en-US" sz="4000" b="1" dirty="0" smtClean="0">
                <a:solidFill>
                  <a:schemeClr val="accent6"/>
                </a:solidFill>
                <a:latin typeface="Trebuchet MS"/>
                <a:cs typeface="Trebuchet MS"/>
              </a:rPr>
              <a:t>Compare </a:t>
            </a:r>
          </a:p>
          <a:p>
            <a:pPr algn="l">
              <a:lnSpc>
                <a:spcPct val="80000"/>
              </a:lnSpc>
            </a:pPr>
            <a:r>
              <a:rPr lang="en-US" sz="3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</a:rPr>
              <a:t>your results</a:t>
            </a:r>
            <a:endParaRPr lang="en-US" sz="3200" dirty="0">
              <a:solidFill>
                <a:schemeClr val="tx1">
                  <a:lumMod val="50000"/>
                  <a:lumOff val="50000"/>
                </a:schemeClr>
              </a:solidFill>
              <a:latin typeface="Trebuchet MS"/>
              <a:cs typeface="Trebuchet MS"/>
            </a:endParaRPr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5003264"/>
            <a:ext cx="13335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7" name="Group 26"/>
          <p:cNvGrpSpPr/>
          <p:nvPr/>
        </p:nvGrpSpPr>
        <p:grpSpPr>
          <a:xfrm>
            <a:off x="159848" y="4364547"/>
            <a:ext cx="3573952" cy="2238917"/>
            <a:chOff x="159848" y="4364547"/>
            <a:chExt cx="3573952" cy="2238917"/>
          </a:xfrm>
        </p:grpSpPr>
        <p:sp>
          <p:nvSpPr>
            <p:cNvPr id="7" name="Oval 6"/>
            <p:cNvSpPr/>
            <p:nvPr/>
          </p:nvSpPr>
          <p:spPr>
            <a:xfrm>
              <a:off x="321826" y="5536664"/>
              <a:ext cx="1529207" cy="106680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59849" y="5885398"/>
              <a:ext cx="18531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Benchmarking</a:t>
              </a:r>
              <a:endParaRPr lang="en-US" dirty="0"/>
            </a:p>
          </p:txBody>
        </p:sp>
        <p:sp>
          <p:nvSpPr>
            <p:cNvPr id="24" name="Oval 23"/>
            <p:cNvSpPr/>
            <p:nvPr/>
          </p:nvSpPr>
          <p:spPr>
            <a:xfrm>
              <a:off x="321825" y="4364547"/>
              <a:ext cx="1529207" cy="106680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59848" y="4713281"/>
              <a:ext cx="18531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Requirements</a:t>
              </a:r>
              <a:endParaRPr lang="en-US" dirty="0"/>
            </a:p>
          </p:txBody>
        </p:sp>
        <p:cxnSp>
          <p:nvCxnSpPr>
            <p:cNvPr id="22" name="Straight Arrow Connector 21"/>
            <p:cNvCxnSpPr/>
            <p:nvPr/>
          </p:nvCxnSpPr>
          <p:spPr>
            <a:xfrm flipH="1" flipV="1">
              <a:off x="1851033" y="6254730"/>
              <a:ext cx="1882767" cy="151773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 flipH="1" flipV="1">
              <a:off x="1676400" y="5347566"/>
              <a:ext cx="382445" cy="907164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05166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2" t="38838" r="27811" b="24822"/>
          <a:stretch/>
        </p:blipFill>
        <p:spPr bwMode="auto">
          <a:xfrm>
            <a:off x="85060" y="1307805"/>
            <a:ext cx="8952614" cy="3591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>
            <a:off x="1180838" y="2497689"/>
            <a:ext cx="524308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7050616" y="3957896"/>
            <a:ext cx="32837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7260266" y="3834785"/>
            <a:ext cx="16846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Customer Requirements</a:t>
            </a:r>
            <a:endParaRPr lang="en-US" sz="100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228600" y="302482"/>
            <a:ext cx="6821056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80000"/>
              </a:lnSpc>
            </a:pPr>
            <a:r>
              <a:rPr lang="en-US" sz="3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</a:rPr>
              <a:t>Capture the</a:t>
            </a:r>
          </a:p>
          <a:p>
            <a:pPr algn="l">
              <a:lnSpc>
                <a:spcPct val="80000"/>
              </a:lnSpc>
            </a:pPr>
            <a:r>
              <a:rPr lang="en-US" sz="4000" b="1" dirty="0" smtClean="0">
                <a:solidFill>
                  <a:schemeClr val="accent6"/>
                </a:solidFill>
                <a:latin typeface="Trebuchet MS"/>
                <a:cs typeface="Trebuchet MS"/>
              </a:rPr>
              <a:t>Results</a:t>
            </a:r>
            <a:endParaRPr lang="en-US" sz="3200" dirty="0">
              <a:solidFill>
                <a:schemeClr val="tx1">
                  <a:lumMod val="50000"/>
                  <a:lumOff val="50000"/>
                </a:schemeClr>
              </a:solidFill>
              <a:latin typeface="Trebuchet MS"/>
              <a:cs typeface="Trebuchet MS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001656" y="2685254"/>
            <a:ext cx="3048000" cy="636319"/>
            <a:chOff x="4001656" y="2685256"/>
            <a:chExt cx="3048000" cy="636319"/>
          </a:xfrm>
        </p:grpSpPr>
        <p:sp>
          <p:nvSpPr>
            <p:cNvPr id="4" name="Left Brace 3"/>
            <p:cNvSpPr/>
            <p:nvPr/>
          </p:nvSpPr>
          <p:spPr>
            <a:xfrm>
              <a:off x="6287656" y="2685256"/>
              <a:ext cx="762000" cy="636319"/>
            </a:xfrm>
            <a:prstGeom prst="leftBrace">
              <a:avLst/>
            </a:prstGeom>
            <a:ln w="508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4001656" y="2772582"/>
              <a:ext cx="2286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chemeClr val="accent1">
                      <a:lumMod val="75000"/>
                    </a:schemeClr>
                  </a:solidFill>
                </a:rPr>
                <a:t>Benchmarking</a:t>
              </a:r>
              <a:endParaRPr lang="en-US" sz="24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sp>
        <p:nvSpPr>
          <p:cNvPr id="11" name="Right Arrow 10"/>
          <p:cNvSpPr/>
          <p:nvPr/>
        </p:nvSpPr>
        <p:spPr>
          <a:xfrm>
            <a:off x="6426473" y="3813065"/>
            <a:ext cx="493790" cy="28966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441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53" t="10984" r="31435" b="5360"/>
          <a:stretch/>
        </p:blipFill>
        <p:spPr bwMode="auto">
          <a:xfrm>
            <a:off x="6096000" y="2819400"/>
            <a:ext cx="2885168" cy="37577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-228600" y="6306156"/>
            <a:ext cx="8400198" cy="393156"/>
          </a:xfrm>
        </p:spPr>
        <p:txBody>
          <a:bodyPr/>
          <a:lstStyle/>
          <a:p>
            <a:pPr marL="365760" lvl="1" indent="0">
              <a:buNone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/>
              </a:rPr>
              <a:t>http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/>
              </a:rPr>
              <a:t>://watereum.org/resources/resource-toolbox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/>
              </a:rPr>
              <a:t>/</a:t>
            </a: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28599" y="302482"/>
            <a:ext cx="8552597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80000"/>
              </a:lnSpc>
            </a:pPr>
            <a:r>
              <a:rPr lang="en-US" sz="4000" b="1" dirty="0" smtClean="0">
                <a:solidFill>
                  <a:schemeClr val="accent6"/>
                </a:solidFill>
                <a:latin typeface="Trebuchet MS"/>
                <a:cs typeface="Trebuchet MS"/>
              </a:rPr>
              <a:t>Effective Utility Management </a:t>
            </a:r>
          </a:p>
          <a:p>
            <a:pPr algn="l">
              <a:lnSpc>
                <a:spcPct val="80000"/>
              </a:lnSpc>
            </a:pPr>
            <a:r>
              <a:rPr lang="en-US" sz="3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</a:rPr>
              <a:t>Charleston Water System’s Contributions</a:t>
            </a:r>
            <a:endParaRPr lang="en-US" sz="3200" dirty="0">
              <a:solidFill>
                <a:schemeClr val="tx1">
                  <a:lumMod val="50000"/>
                  <a:lumOff val="50000"/>
                </a:schemeClr>
              </a:solidFill>
              <a:latin typeface="Trebuchet MS"/>
              <a:cs typeface="Trebuchet MS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92" t="10227" r="38766" b="5346"/>
          <a:stretch/>
        </p:blipFill>
        <p:spPr bwMode="auto">
          <a:xfrm>
            <a:off x="3132662" y="1967561"/>
            <a:ext cx="3039538" cy="40031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03" t="11218" r="30569" b="5819"/>
          <a:stretch/>
        </p:blipFill>
        <p:spPr bwMode="auto">
          <a:xfrm>
            <a:off x="160359" y="1626551"/>
            <a:ext cx="3040542" cy="39695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ounded Rectangle 6"/>
          <p:cNvSpPr/>
          <p:nvPr/>
        </p:nvSpPr>
        <p:spPr>
          <a:xfrm>
            <a:off x="6052784" y="2625355"/>
            <a:ext cx="3037568" cy="4080245"/>
          </a:xfrm>
          <a:prstGeom prst="roundRect">
            <a:avLst/>
          </a:prstGeom>
          <a:noFill/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032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80999" y="1719071"/>
            <a:ext cx="8400198" cy="4407408"/>
          </a:xfrm>
        </p:spPr>
        <p:txBody>
          <a:bodyPr/>
          <a:lstStyle/>
          <a:p>
            <a:r>
              <a:rPr lang="en-US" dirty="0" smtClean="0"/>
              <a:t>CWS participated in the development of the EUM Benchmarking Tool</a:t>
            </a:r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28600" y="302482"/>
            <a:ext cx="6821056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80000"/>
              </a:lnSpc>
            </a:pPr>
            <a:r>
              <a:rPr lang="en-US" sz="4000" b="1" dirty="0" smtClean="0">
                <a:solidFill>
                  <a:schemeClr val="accent6"/>
                </a:solidFill>
                <a:latin typeface="Trebuchet MS"/>
                <a:cs typeface="Trebuchet MS"/>
              </a:rPr>
              <a:t>Compare </a:t>
            </a:r>
          </a:p>
          <a:p>
            <a:pPr algn="l">
              <a:lnSpc>
                <a:spcPct val="80000"/>
              </a:lnSpc>
            </a:pPr>
            <a:r>
              <a:rPr lang="en-US" sz="3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</a:rPr>
              <a:t>your results</a:t>
            </a:r>
            <a:endParaRPr lang="en-US" sz="3200" dirty="0">
              <a:solidFill>
                <a:schemeClr val="tx1">
                  <a:lumMod val="50000"/>
                  <a:lumOff val="50000"/>
                </a:schemeClr>
              </a:solidFill>
              <a:latin typeface="Trebuchet MS"/>
              <a:cs typeface="Trebuchet MS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53" t="10984" r="31435" b="5360"/>
          <a:stretch/>
        </p:blipFill>
        <p:spPr bwMode="auto">
          <a:xfrm>
            <a:off x="333900" y="3376970"/>
            <a:ext cx="2457068" cy="32001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36" r="31392" b="10822"/>
          <a:stretch/>
        </p:blipFill>
        <p:spPr bwMode="auto">
          <a:xfrm>
            <a:off x="2590800" y="2514600"/>
            <a:ext cx="6190398" cy="3436448"/>
          </a:xfrm>
          <a:prstGeom prst="rect">
            <a:avLst/>
          </a:prstGeom>
          <a:ln w="9525">
            <a:solidFill>
              <a:schemeClr val="tx2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3" name="Straight Connector 2"/>
          <p:cNvCxnSpPr/>
          <p:nvPr/>
        </p:nvCxnSpPr>
        <p:spPr>
          <a:xfrm flipV="1">
            <a:off x="333900" y="2514600"/>
            <a:ext cx="2256900" cy="86237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2788602" y="5951048"/>
            <a:ext cx="5992596" cy="62608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7402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80999" y="1719071"/>
            <a:ext cx="7620001" cy="2167129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Gap analyses </a:t>
            </a:r>
            <a:r>
              <a:rPr lang="en-US" dirty="0" smtClean="0"/>
              <a:t>were conducted using the tool on parts of the </a:t>
            </a:r>
            <a:r>
              <a:rPr lang="en-US" dirty="0"/>
              <a:t>EUM. </a:t>
            </a:r>
            <a:endParaRPr lang="en-US" dirty="0" smtClean="0"/>
          </a:p>
          <a:p>
            <a:r>
              <a:rPr lang="en-US" dirty="0" smtClean="0"/>
              <a:t>Plans </a:t>
            </a:r>
            <a:r>
              <a:rPr lang="en-US" dirty="0"/>
              <a:t>exist to:</a:t>
            </a:r>
          </a:p>
          <a:p>
            <a:pPr lvl="1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Complete gap 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analyses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pPr lvl="1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Use gap 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analyses </a:t>
            </a:r>
            <a:r>
              <a:rPr lang="en-US" dirty="0"/>
              <a:t>to identify tactical </a:t>
            </a:r>
            <a:r>
              <a:rPr lang="en-US" dirty="0" smtClean="0"/>
              <a:t>benchmarking actions (2015-2016)</a:t>
            </a:r>
            <a:endParaRPr lang="en-US" dirty="0"/>
          </a:p>
          <a:p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28600" y="302482"/>
            <a:ext cx="6821056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80000"/>
              </a:lnSpc>
            </a:pPr>
            <a:r>
              <a:rPr lang="en-US" sz="4000" b="1" dirty="0" smtClean="0">
                <a:solidFill>
                  <a:schemeClr val="accent6"/>
                </a:solidFill>
                <a:latin typeface="Trebuchet MS"/>
                <a:cs typeface="Trebuchet MS"/>
              </a:rPr>
              <a:t>Compare </a:t>
            </a:r>
          </a:p>
          <a:p>
            <a:pPr algn="l">
              <a:lnSpc>
                <a:spcPct val="80000"/>
              </a:lnSpc>
            </a:pPr>
            <a:r>
              <a:rPr lang="en-US" sz="3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</a:rPr>
              <a:t>your results</a:t>
            </a:r>
            <a:endParaRPr lang="en-US" sz="3200" dirty="0">
              <a:solidFill>
                <a:schemeClr val="tx1">
                  <a:lumMod val="50000"/>
                  <a:lumOff val="50000"/>
                </a:schemeClr>
              </a:solidFill>
              <a:latin typeface="Trebuchet MS"/>
              <a:cs typeface="Trebuchet MS"/>
            </a:endParaRP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380999" y="2617674"/>
            <a:ext cx="8229601" cy="20229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"/>
              <a:defRPr sz="2000" kern="1200" spc="15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18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Char char="§"/>
              <a:defRPr sz="16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 pitchFamily="2" charset="2"/>
              <a:buChar char="§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pitchFamily="2" charset="2"/>
              <a:buChar char="§"/>
              <a:defRPr sz="13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82880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377440" indent="-18288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34" r="50000" b="7740"/>
          <a:stretch/>
        </p:blipFill>
        <p:spPr bwMode="auto">
          <a:xfrm>
            <a:off x="5144656" y="3612107"/>
            <a:ext cx="3810000" cy="30385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6477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0999" y="1719070"/>
            <a:ext cx="8407893" cy="4986529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Local </a:t>
            </a:r>
            <a:r>
              <a:rPr lang="en-US" dirty="0" smtClean="0"/>
              <a:t>(State)</a:t>
            </a:r>
          </a:p>
          <a:p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Regional</a:t>
            </a:r>
          </a:p>
          <a:p>
            <a:pPr lvl="1"/>
            <a:r>
              <a:rPr lang="en-US" dirty="0" smtClean="0"/>
              <a:t>Florida </a:t>
            </a:r>
            <a:r>
              <a:rPr lang="en-US" dirty="0"/>
              <a:t>Benchmarking Consortium</a:t>
            </a:r>
          </a:p>
          <a:p>
            <a:pPr lvl="1"/>
            <a:r>
              <a:rPr lang="en-US" dirty="0"/>
              <a:t>North Carolina Local Government Performance Measurement Project</a:t>
            </a:r>
          </a:p>
          <a:p>
            <a:endParaRPr lang="en-US" dirty="0" smtClean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228600" y="302482"/>
            <a:ext cx="6821056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80000"/>
              </a:lnSpc>
            </a:pPr>
            <a:r>
              <a:rPr lang="en-US" sz="3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</a:rPr>
              <a:t>Benchmarking</a:t>
            </a:r>
          </a:p>
          <a:p>
            <a:pPr algn="l">
              <a:lnSpc>
                <a:spcPct val="80000"/>
              </a:lnSpc>
            </a:pPr>
            <a:r>
              <a:rPr lang="en-US" sz="4000" b="1" dirty="0" smtClean="0">
                <a:solidFill>
                  <a:schemeClr val="accent6"/>
                </a:solidFill>
                <a:latin typeface="Trebuchet MS"/>
                <a:cs typeface="Trebuchet MS"/>
              </a:rPr>
              <a:t>Sources</a:t>
            </a:r>
            <a:endParaRPr lang="en-US" sz="3200" dirty="0">
              <a:solidFill>
                <a:schemeClr val="tx1">
                  <a:lumMod val="50000"/>
                  <a:lumOff val="50000"/>
                </a:schemeClr>
              </a:solidFill>
              <a:latin typeface="Trebuchet MS"/>
              <a:cs typeface="Trebuchet MS"/>
            </a:endParaRP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55" t="13261" r="15811" b="1501"/>
          <a:stretch/>
        </p:blipFill>
        <p:spPr bwMode="auto">
          <a:xfrm>
            <a:off x="6363196" y="3344897"/>
            <a:ext cx="2430792" cy="32031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2188" y="3228536"/>
            <a:ext cx="2819399" cy="3555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6771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0999" y="1719070"/>
            <a:ext cx="8407893" cy="4986529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National</a:t>
            </a:r>
          </a:p>
          <a:p>
            <a:pPr marL="548640" lvl="2" indent="-228600">
              <a:buClr>
                <a:schemeClr val="accent1"/>
              </a:buClr>
              <a:buFont typeface="Wingdings 2" pitchFamily="18" charset="2"/>
              <a:buChar char=""/>
            </a:pPr>
            <a:r>
              <a:rPr lang="en-US" sz="1800" dirty="0"/>
              <a:t>AWWA Benchmarking Program (</a:t>
            </a:r>
            <a:r>
              <a:rPr lang="en-US" sz="1800" dirty="0" err="1" smtClean="0"/>
              <a:t>QualServe</a:t>
            </a:r>
            <a:r>
              <a:rPr lang="en-US" sz="1800" dirty="0" smtClean="0"/>
              <a:t>, 2002)</a:t>
            </a:r>
          </a:p>
          <a:p>
            <a:pPr marL="548640" lvl="2" indent="-228600">
              <a:buClr>
                <a:schemeClr val="accent1"/>
              </a:buClr>
              <a:buFont typeface="Wingdings 2" pitchFamily="18" charset="2"/>
              <a:buChar char=""/>
            </a:pPr>
            <a:r>
              <a:rPr lang="en-US" sz="1800" dirty="0" smtClean="0"/>
              <a:t>Baldrige Award Winners</a:t>
            </a:r>
          </a:p>
          <a:p>
            <a:pPr lvl="1"/>
            <a:endParaRPr lang="en-US" dirty="0" smtClean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228600" y="302482"/>
            <a:ext cx="6821056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80000"/>
              </a:lnSpc>
            </a:pPr>
            <a:r>
              <a:rPr lang="en-US" sz="3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</a:rPr>
              <a:t>Benchmarking</a:t>
            </a:r>
          </a:p>
          <a:p>
            <a:pPr algn="l">
              <a:lnSpc>
                <a:spcPct val="80000"/>
              </a:lnSpc>
            </a:pPr>
            <a:r>
              <a:rPr lang="en-US" sz="4000" b="1" dirty="0" smtClean="0">
                <a:solidFill>
                  <a:schemeClr val="accent6"/>
                </a:solidFill>
                <a:latin typeface="Trebuchet MS"/>
                <a:cs typeface="Trebuchet MS"/>
              </a:rPr>
              <a:t>Sources</a:t>
            </a:r>
            <a:endParaRPr lang="en-US" sz="3200" dirty="0">
              <a:solidFill>
                <a:schemeClr val="tx1">
                  <a:lumMod val="50000"/>
                  <a:lumOff val="50000"/>
                </a:schemeClr>
              </a:solidFill>
              <a:latin typeface="Trebuchet MS"/>
              <a:cs typeface="Trebuchet MS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385" y="3342310"/>
            <a:ext cx="4276725" cy="3443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2999" y="3505200"/>
            <a:ext cx="3876675" cy="2462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3540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0999" y="1719070"/>
            <a:ext cx="8407893" cy="4986529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International</a:t>
            </a:r>
          </a:p>
          <a:p>
            <a:pPr lvl="1"/>
            <a:r>
              <a:rPr lang="en-US" dirty="0" smtClean="0"/>
              <a:t>European Benchmarking Consortium</a:t>
            </a:r>
          </a:p>
          <a:p>
            <a:pPr lvl="1"/>
            <a:r>
              <a:rPr lang="en-US" dirty="0" smtClean="0"/>
              <a:t>International Benchmarking Network for Water &amp;Sanitation Utilities (IBNET)</a:t>
            </a:r>
          </a:p>
          <a:p>
            <a:pPr lvl="1"/>
            <a:r>
              <a:rPr lang="en-US" dirty="0" smtClean="0"/>
              <a:t>National Water &amp; Wastewater Benchmarking Initiative (Canada)</a:t>
            </a:r>
            <a:endParaRPr lang="en-US" dirty="0"/>
          </a:p>
          <a:p>
            <a:pPr lvl="1"/>
            <a:r>
              <a:rPr lang="en-US" dirty="0" smtClean="0"/>
              <a:t>Pacific Water &amp; Wastes Association</a:t>
            </a:r>
          </a:p>
          <a:p>
            <a:pPr lvl="1"/>
            <a:r>
              <a:rPr lang="en-US" dirty="0" smtClean="0"/>
              <a:t>National Performance Report (Australia) </a:t>
            </a:r>
            <a:endParaRPr lang="en-US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228600" y="302482"/>
            <a:ext cx="6821056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80000"/>
              </a:lnSpc>
            </a:pPr>
            <a:r>
              <a:rPr lang="en-US" sz="3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</a:rPr>
              <a:t>Benchmarking</a:t>
            </a:r>
          </a:p>
          <a:p>
            <a:pPr algn="l">
              <a:lnSpc>
                <a:spcPct val="80000"/>
              </a:lnSpc>
            </a:pPr>
            <a:r>
              <a:rPr lang="en-US" sz="4000" b="1" dirty="0" smtClean="0">
                <a:solidFill>
                  <a:schemeClr val="accent6"/>
                </a:solidFill>
                <a:latin typeface="Trebuchet MS"/>
                <a:cs typeface="Trebuchet MS"/>
              </a:rPr>
              <a:t>Sources</a:t>
            </a:r>
            <a:endParaRPr lang="en-US" sz="3200" dirty="0">
              <a:solidFill>
                <a:schemeClr val="tx1">
                  <a:lumMod val="50000"/>
                  <a:lumOff val="50000"/>
                </a:schemeClr>
              </a:solidFill>
              <a:latin typeface="Trebuchet MS"/>
              <a:cs typeface="Trebuchet MS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91" t="12566" r="22823" b="1549"/>
          <a:stretch/>
        </p:blipFill>
        <p:spPr bwMode="auto">
          <a:xfrm>
            <a:off x="7049656" y="4449760"/>
            <a:ext cx="1634125" cy="20686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049"/>
          <a:stretch/>
        </p:blipFill>
        <p:spPr bwMode="auto">
          <a:xfrm>
            <a:off x="4572000" y="4449760"/>
            <a:ext cx="2234123" cy="5837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5" t="12408" r="4457" b="1640"/>
          <a:stretch/>
        </p:blipFill>
        <p:spPr bwMode="auto">
          <a:xfrm>
            <a:off x="1503181" y="4462625"/>
            <a:ext cx="2764807" cy="20557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940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0999" y="1719071"/>
            <a:ext cx="8407893" cy="4757930"/>
          </a:xfrm>
        </p:spPr>
        <p:txBody>
          <a:bodyPr>
            <a:normAutofit/>
          </a:bodyPr>
          <a:lstStyle/>
          <a:p>
            <a:pPr marL="560070" indent="-514350">
              <a:buFont typeface="+mj-lt"/>
              <a:buAutoNum type="romanUcPeriod"/>
            </a:pPr>
            <a:r>
              <a:rPr lang="en-US" sz="2800" dirty="0" smtClean="0"/>
              <a:t>Introduction</a:t>
            </a:r>
          </a:p>
          <a:p>
            <a:pPr marL="560070" indent="-514350">
              <a:buFont typeface="+mj-lt"/>
              <a:buAutoNum type="romanUcPeriod"/>
            </a:pPr>
            <a:r>
              <a:rPr lang="en-US" sz="2800" dirty="0" smtClean="0"/>
              <a:t>Strategy</a:t>
            </a:r>
          </a:p>
          <a:p>
            <a:pPr marL="560070" indent="-514350">
              <a:buFont typeface="+mj-lt"/>
              <a:buAutoNum type="romanUcPeriod"/>
            </a:pPr>
            <a:r>
              <a:rPr lang="en-US" sz="2800" dirty="0" smtClean="0"/>
              <a:t>Framework</a:t>
            </a:r>
          </a:p>
          <a:p>
            <a:pPr marL="560070" indent="-514350">
              <a:buFont typeface="+mj-lt"/>
              <a:buAutoNum type="romanUcPeriod"/>
            </a:pPr>
            <a:r>
              <a:rPr lang="en-US" sz="2800" dirty="0" smtClean="0"/>
              <a:t>Results</a:t>
            </a:r>
          </a:p>
          <a:p>
            <a:pPr marL="560070" indent="-514350">
              <a:buFont typeface="+mj-lt"/>
              <a:buAutoNum type="romanUcPeriod"/>
            </a:pPr>
            <a:r>
              <a:rPr lang="en-US" sz="2800" dirty="0" smtClean="0"/>
              <a:t>Comparisons</a:t>
            </a:r>
          </a:p>
          <a:p>
            <a:pPr marL="560070" indent="-514350">
              <a:buFont typeface="+mj-lt"/>
              <a:buAutoNum type="romanUcPeriod"/>
            </a:pPr>
            <a:r>
              <a:rPr lang="en-US" sz="2800" dirty="0" smtClean="0"/>
              <a:t>Analysis</a:t>
            </a:r>
          </a:p>
          <a:p>
            <a:pPr marL="560070" indent="-514350">
              <a:buFont typeface="+mj-lt"/>
              <a:buAutoNum type="romanUcPeriod"/>
            </a:pPr>
            <a:r>
              <a:rPr lang="en-US" sz="2800" dirty="0" smtClean="0"/>
              <a:t>Decisions</a:t>
            </a:r>
          </a:p>
          <a:p>
            <a:pPr marL="560070" indent="-514350">
              <a:buFont typeface="+mj-lt"/>
              <a:buAutoNum type="romanUcPeriod"/>
            </a:pPr>
            <a:r>
              <a:rPr lang="en-US" sz="2800" dirty="0" smtClean="0"/>
              <a:t>S.Y.S.T.E.M.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417944" y="304800"/>
            <a:ext cx="6821056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80000"/>
              </a:lnSpc>
            </a:pPr>
            <a:r>
              <a:rPr lang="en-US" sz="4000" b="1" dirty="0" smtClean="0">
                <a:solidFill>
                  <a:schemeClr val="accent6"/>
                </a:solidFill>
                <a:latin typeface="Trebuchet MS"/>
                <a:cs typeface="Trebuchet MS"/>
              </a:rPr>
              <a:t>Agenda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377187"/>
            <a:ext cx="3352800" cy="2797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305336" y="5159992"/>
            <a:ext cx="68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en-US" sz="3200" dirty="0">
              <a:solidFill>
                <a:schemeClr val="tx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28310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87518150"/>
              </p:ext>
            </p:extLst>
          </p:nvPr>
        </p:nvGraphicFramePr>
        <p:xfrm>
          <a:off x="381000" y="1719262"/>
          <a:ext cx="8407400" cy="51387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itle 1"/>
          <p:cNvSpPr txBox="1">
            <a:spLocks/>
          </p:cNvSpPr>
          <p:nvPr/>
        </p:nvSpPr>
        <p:spPr>
          <a:xfrm>
            <a:off x="228600" y="302482"/>
            <a:ext cx="6821056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80000"/>
              </a:lnSpc>
            </a:pPr>
            <a:r>
              <a:rPr lang="en-US" sz="4000" b="1" dirty="0" smtClean="0">
                <a:solidFill>
                  <a:schemeClr val="accent6"/>
                </a:solidFill>
                <a:latin typeface="Trebuchet MS"/>
                <a:cs typeface="Trebuchet MS"/>
              </a:rPr>
              <a:t>Analyze</a:t>
            </a:r>
          </a:p>
          <a:p>
            <a:pPr algn="l">
              <a:lnSpc>
                <a:spcPct val="80000"/>
              </a:lnSpc>
            </a:pPr>
            <a:r>
              <a:rPr lang="en-US" sz="3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</a:rPr>
              <a:t>data</a:t>
            </a:r>
            <a:endParaRPr lang="en-US" sz="3200" dirty="0">
              <a:solidFill>
                <a:schemeClr val="tx1">
                  <a:lumMod val="50000"/>
                  <a:lumOff val="50000"/>
                </a:schemeClr>
              </a:solidFill>
              <a:latin typeface="Trebuchet MS"/>
              <a:cs typeface="Trebuchet MS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108635" y="3253052"/>
            <a:ext cx="1872565" cy="3311237"/>
            <a:chOff x="108635" y="3253052"/>
            <a:chExt cx="1872565" cy="3311237"/>
          </a:xfrm>
        </p:grpSpPr>
        <p:sp>
          <p:nvSpPr>
            <p:cNvPr id="7" name="Oval 6"/>
            <p:cNvSpPr/>
            <p:nvPr/>
          </p:nvSpPr>
          <p:spPr>
            <a:xfrm>
              <a:off x="191046" y="4370455"/>
              <a:ext cx="1143000" cy="106680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08635" y="4719189"/>
              <a:ext cx="13078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Correlate</a:t>
              </a:r>
              <a:endParaRPr lang="en-US" dirty="0"/>
            </a:p>
          </p:txBody>
        </p:sp>
        <p:sp>
          <p:nvSpPr>
            <p:cNvPr id="10" name="Oval 9"/>
            <p:cNvSpPr/>
            <p:nvPr/>
          </p:nvSpPr>
          <p:spPr>
            <a:xfrm>
              <a:off x="205396" y="5497489"/>
              <a:ext cx="1143000" cy="106680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55371" y="5708477"/>
              <a:ext cx="10668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Root-cause</a:t>
              </a:r>
              <a:endParaRPr lang="en-US" dirty="0"/>
            </a:p>
          </p:txBody>
        </p:sp>
        <p:sp>
          <p:nvSpPr>
            <p:cNvPr id="12" name="Oval 11"/>
            <p:cNvSpPr/>
            <p:nvPr/>
          </p:nvSpPr>
          <p:spPr>
            <a:xfrm>
              <a:off x="179665" y="3253052"/>
              <a:ext cx="1143000" cy="106680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29640" y="3590716"/>
              <a:ext cx="1066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Validate</a:t>
              </a:r>
              <a:endParaRPr lang="en-US" dirty="0"/>
            </a:p>
          </p:txBody>
        </p:sp>
        <p:cxnSp>
          <p:nvCxnSpPr>
            <p:cNvPr id="3" name="Straight Arrow Connector 2"/>
            <p:cNvCxnSpPr/>
            <p:nvPr/>
          </p:nvCxnSpPr>
          <p:spPr>
            <a:xfrm flipH="1" flipV="1">
              <a:off x="1143000" y="4191000"/>
              <a:ext cx="838200" cy="11430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 flipH="1" flipV="1">
              <a:off x="1360271" y="5088521"/>
              <a:ext cx="620929" cy="245479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 flipH="1">
              <a:off x="1334046" y="5334000"/>
              <a:ext cx="647154" cy="38635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3960048"/>
            <a:ext cx="1210706" cy="1210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3921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0999" y="1719070"/>
            <a:ext cx="8407893" cy="5138929"/>
          </a:xfrm>
        </p:spPr>
        <p:txBody>
          <a:bodyPr>
            <a:normAutofit fontScale="92500" lnSpcReduction="20000"/>
          </a:bodyPr>
          <a:lstStyle/>
          <a:p>
            <a:r>
              <a:rPr lang="en-US" sz="2800" dirty="0" smtClean="0"/>
              <a:t>Validation</a:t>
            </a:r>
          </a:p>
          <a:p>
            <a:r>
              <a:rPr lang="en-US" sz="2800" dirty="0" smtClean="0">
                <a:solidFill>
                  <a:schemeClr val="accent3">
                    <a:lumMod val="75000"/>
                  </a:schemeClr>
                </a:solidFill>
              </a:rPr>
              <a:t>Statistical analysis</a:t>
            </a:r>
          </a:p>
          <a:p>
            <a:r>
              <a:rPr lang="en-US" sz="2800" dirty="0" smtClean="0"/>
              <a:t>Charts:</a:t>
            </a:r>
          </a:p>
          <a:p>
            <a:pPr lvl="1"/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</a:rPr>
              <a:t>Histogram</a:t>
            </a:r>
          </a:p>
          <a:p>
            <a:pPr lvl="1"/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</a:rPr>
              <a:t>Pareto</a:t>
            </a:r>
            <a:r>
              <a:rPr lang="en-US" sz="2400" dirty="0" smtClean="0"/>
              <a:t> charts</a:t>
            </a:r>
          </a:p>
          <a:p>
            <a:pPr lvl="1"/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</a:rPr>
              <a:t>Pie</a:t>
            </a:r>
            <a:r>
              <a:rPr lang="en-US" sz="2400" dirty="0" smtClean="0"/>
              <a:t> charts</a:t>
            </a:r>
          </a:p>
          <a:p>
            <a:pPr lvl="1"/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</a:rPr>
              <a:t>Run</a:t>
            </a:r>
            <a:r>
              <a:rPr lang="en-US" sz="2400" dirty="0" smtClean="0"/>
              <a:t> charts</a:t>
            </a:r>
          </a:p>
          <a:p>
            <a:pPr lvl="1"/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</a:rPr>
              <a:t>Control</a:t>
            </a:r>
            <a:r>
              <a:rPr lang="en-US" sz="2400" dirty="0" smtClean="0"/>
              <a:t> charts</a:t>
            </a:r>
          </a:p>
          <a:p>
            <a:pPr lvl="1"/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</a:rPr>
              <a:t>Box plots</a:t>
            </a:r>
          </a:p>
          <a:p>
            <a:pPr lvl="1"/>
            <a:endParaRPr lang="en-US" sz="2400" dirty="0" smtClean="0">
              <a:solidFill>
                <a:schemeClr val="accent3">
                  <a:lumMod val="75000"/>
                </a:schemeClr>
              </a:solidFill>
            </a:endParaRPr>
          </a:p>
          <a:p>
            <a:r>
              <a:rPr lang="en-US" sz="2800" dirty="0" smtClean="0">
                <a:solidFill>
                  <a:schemeClr val="accent3">
                    <a:lumMod val="75000"/>
                  </a:schemeClr>
                </a:solidFill>
              </a:rPr>
              <a:t>Correlation analysis </a:t>
            </a:r>
            <a:r>
              <a:rPr lang="en-US" sz="2800" dirty="0" smtClean="0"/>
              <a:t>(scatter diagrams)</a:t>
            </a:r>
          </a:p>
          <a:p>
            <a:r>
              <a:rPr lang="en-US" sz="2800" dirty="0" smtClean="0">
                <a:solidFill>
                  <a:schemeClr val="accent3">
                    <a:lumMod val="75000"/>
                  </a:schemeClr>
                </a:solidFill>
              </a:rPr>
              <a:t>Root-cause analysis </a:t>
            </a:r>
            <a:r>
              <a:rPr lang="en-US" sz="2800" dirty="0" smtClean="0"/>
              <a:t>(RCA)</a:t>
            </a:r>
          </a:p>
          <a:p>
            <a:r>
              <a:rPr lang="en-US" sz="2800" dirty="0" smtClean="0">
                <a:solidFill>
                  <a:schemeClr val="accent3">
                    <a:lumMod val="75000"/>
                  </a:schemeClr>
                </a:solidFill>
              </a:rPr>
              <a:t>Sigma</a:t>
            </a:r>
            <a:r>
              <a:rPr lang="en-US" sz="2800" dirty="0" smtClean="0"/>
              <a:t> performance</a:t>
            </a:r>
          </a:p>
          <a:p>
            <a:endParaRPr lang="en-US" sz="2800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228600" y="302482"/>
            <a:ext cx="6821056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80000"/>
              </a:lnSpc>
            </a:pPr>
            <a:r>
              <a:rPr lang="en-US" sz="4000" b="1" dirty="0" smtClean="0">
                <a:solidFill>
                  <a:schemeClr val="accent6"/>
                </a:solidFill>
                <a:latin typeface="Trebuchet MS"/>
                <a:cs typeface="Trebuchet MS"/>
              </a:rPr>
              <a:t>Analyze </a:t>
            </a:r>
          </a:p>
          <a:p>
            <a:pPr algn="l">
              <a:lnSpc>
                <a:spcPct val="80000"/>
              </a:lnSpc>
            </a:pPr>
            <a:r>
              <a:rPr lang="en-US" sz="3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</a:rPr>
              <a:t>data</a:t>
            </a:r>
            <a:endParaRPr lang="en-US" sz="3200" dirty="0">
              <a:solidFill>
                <a:schemeClr val="tx1">
                  <a:lumMod val="50000"/>
                  <a:lumOff val="50000"/>
                </a:schemeClr>
              </a:solidFill>
              <a:latin typeface="Trebuchet MS"/>
              <a:cs typeface="Trebuchet MS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828800"/>
            <a:ext cx="3011260" cy="2226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4068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2058845" y="1721137"/>
            <a:ext cx="5051709" cy="5134985"/>
            <a:chOff x="2058845" y="1721137"/>
            <a:chExt cx="5051709" cy="5134985"/>
          </a:xfrm>
        </p:grpSpPr>
        <p:sp>
          <p:nvSpPr>
            <p:cNvPr id="19" name="Freeform 18"/>
            <p:cNvSpPr/>
            <p:nvPr/>
          </p:nvSpPr>
          <p:spPr>
            <a:xfrm>
              <a:off x="3892977" y="1721137"/>
              <a:ext cx="1383444" cy="899238"/>
            </a:xfrm>
            <a:custGeom>
              <a:avLst/>
              <a:gdLst>
                <a:gd name="connsiteX0" fmla="*/ 0 w 1383444"/>
                <a:gd name="connsiteY0" fmla="*/ 149876 h 899238"/>
                <a:gd name="connsiteX1" fmla="*/ 149876 w 1383444"/>
                <a:gd name="connsiteY1" fmla="*/ 0 h 899238"/>
                <a:gd name="connsiteX2" fmla="*/ 1233568 w 1383444"/>
                <a:gd name="connsiteY2" fmla="*/ 0 h 899238"/>
                <a:gd name="connsiteX3" fmla="*/ 1383444 w 1383444"/>
                <a:gd name="connsiteY3" fmla="*/ 149876 h 899238"/>
                <a:gd name="connsiteX4" fmla="*/ 1383444 w 1383444"/>
                <a:gd name="connsiteY4" fmla="*/ 749362 h 899238"/>
                <a:gd name="connsiteX5" fmla="*/ 1233568 w 1383444"/>
                <a:gd name="connsiteY5" fmla="*/ 899238 h 899238"/>
                <a:gd name="connsiteX6" fmla="*/ 149876 w 1383444"/>
                <a:gd name="connsiteY6" fmla="*/ 899238 h 899238"/>
                <a:gd name="connsiteX7" fmla="*/ 0 w 1383444"/>
                <a:gd name="connsiteY7" fmla="*/ 749362 h 899238"/>
                <a:gd name="connsiteX8" fmla="*/ 0 w 1383444"/>
                <a:gd name="connsiteY8" fmla="*/ 149876 h 899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83444" h="899238">
                  <a:moveTo>
                    <a:pt x="0" y="149876"/>
                  </a:moveTo>
                  <a:cubicBezTo>
                    <a:pt x="0" y="67102"/>
                    <a:pt x="67102" y="0"/>
                    <a:pt x="149876" y="0"/>
                  </a:cubicBezTo>
                  <a:lnTo>
                    <a:pt x="1233568" y="0"/>
                  </a:lnTo>
                  <a:cubicBezTo>
                    <a:pt x="1316342" y="0"/>
                    <a:pt x="1383444" y="67102"/>
                    <a:pt x="1383444" y="149876"/>
                  </a:cubicBezTo>
                  <a:lnTo>
                    <a:pt x="1383444" y="749362"/>
                  </a:lnTo>
                  <a:cubicBezTo>
                    <a:pt x="1383444" y="832136"/>
                    <a:pt x="1316342" y="899238"/>
                    <a:pt x="1233568" y="899238"/>
                  </a:cubicBezTo>
                  <a:lnTo>
                    <a:pt x="149876" y="899238"/>
                  </a:lnTo>
                  <a:cubicBezTo>
                    <a:pt x="67102" y="899238"/>
                    <a:pt x="0" y="832136"/>
                    <a:pt x="0" y="749362"/>
                  </a:cubicBezTo>
                  <a:lnTo>
                    <a:pt x="0" y="149876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4857" tIns="104857" rIns="104857" bIns="104857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kern="12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Strategy</a:t>
              </a:r>
              <a:endParaRPr lang="en-US" sz="1600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0" name="Freeform 19"/>
            <p:cNvSpPr/>
            <p:nvPr/>
          </p:nvSpPr>
          <p:spPr>
            <a:xfrm>
              <a:off x="2466826" y="2170757"/>
              <a:ext cx="4235746" cy="4235746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2983478" y="184970"/>
                  </a:moveTo>
                  <a:arcTo wR="2117873" hR="2117873" stAng="17647446" swAng="923573"/>
                </a:path>
              </a:pathLst>
            </a:custGeom>
            <a:noFill/>
            <a:ln>
              <a:tailEnd type="arrow"/>
            </a:ln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5727110" y="2780074"/>
              <a:ext cx="1383444" cy="899238"/>
            </a:xfrm>
            <a:custGeom>
              <a:avLst/>
              <a:gdLst>
                <a:gd name="connsiteX0" fmla="*/ 0 w 1383444"/>
                <a:gd name="connsiteY0" fmla="*/ 149876 h 899238"/>
                <a:gd name="connsiteX1" fmla="*/ 149876 w 1383444"/>
                <a:gd name="connsiteY1" fmla="*/ 0 h 899238"/>
                <a:gd name="connsiteX2" fmla="*/ 1233568 w 1383444"/>
                <a:gd name="connsiteY2" fmla="*/ 0 h 899238"/>
                <a:gd name="connsiteX3" fmla="*/ 1383444 w 1383444"/>
                <a:gd name="connsiteY3" fmla="*/ 149876 h 899238"/>
                <a:gd name="connsiteX4" fmla="*/ 1383444 w 1383444"/>
                <a:gd name="connsiteY4" fmla="*/ 749362 h 899238"/>
                <a:gd name="connsiteX5" fmla="*/ 1233568 w 1383444"/>
                <a:gd name="connsiteY5" fmla="*/ 899238 h 899238"/>
                <a:gd name="connsiteX6" fmla="*/ 149876 w 1383444"/>
                <a:gd name="connsiteY6" fmla="*/ 899238 h 899238"/>
                <a:gd name="connsiteX7" fmla="*/ 0 w 1383444"/>
                <a:gd name="connsiteY7" fmla="*/ 749362 h 899238"/>
                <a:gd name="connsiteX8" fmla="*/ 0 w 1383444"/>
                <a:gd name="connsiteY8" fmla="*/ 149876 h 899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83444" h="899238">
                  <a:moveTo>
                    <a:pt x="0" y="149876"/>
                  </a:moveTo>
                  <a:cubicBezTo>
                    <a:pt x="0" y="67102"/>
                    <a:pt x="67102" y="0"/>
                    <a:pt x="149876" y="0"/>
                  </a:cubicBezTo>
                  <a:lnTo>
                    <a:pt x="1233568" y="0"/>
                  </a:lnTo>
                  <a:cubicBezTo>
                    <a:pt x="1316342" y="0"/>
                    <a:pt x="1383444" y="67102"/>
                    <a:pt x="1383444" y="149876"/>
                  </a:cubicBezTo>
                  <a:lnTo>
                    <a:pt x="1383444" y="749362"/>
                  </a:lnTo>
                  <a:cubicBezTo>
                    <a:pt x="1383444" y="832136"/>
                    <a:pt x="1316342" y="899238"/>
                    <a:pt x="1233568" y="899238"/>
                  </a:cubicBezTo>
                  <a:lnTo>
                    <a:pt x="149876" y="899238"/>
                  </a:lnTo>
                  <a:cubicBezTo>
                    <a:pt x="67102" y="899238"/>
                    <a:pt x="0" y="832136"/>
                    <a:pt x="0" y="749362"/>
                  </a:cubicBezTo>
                  <a:lnTo>
                    <a:pt x="0" y="149876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4857" tIns="104857" rIns="104857" bIns="104857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kern="120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Framework</a:t>
              </a:r>
              <a:endParaRPr lang="en-US" sz="1600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2" name="Freeform 21"/>
            <p:cNvSpPr/>
            <p:nvPr/>
          </p:nvSpPr>
          <p:spPr>
            <a:xfrm>
              <a:off x="2466826" y="2170757"/>
              <a:ext cx="4235746" cy="4235746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4202752" y="1745493"/>
                  </a:moveTo>
                  <a:arcTo wR="2117873" hR="2117873" stAng="20992392" swAng="1215216"/>
                </a:path>
              </a:pathLst>
            </a:custGeom>
            <a:noFill/>
            <a:ln>
              <a:tailEnd type="arrow"/>
            </a:ln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5727110" y="4897947"/>
              <a:ext cx="1383444" cy="899238"/>
            </a:xfrm>
            <a:custGeom>
              <a:avLst/>
              <a:gdLst>
                <a:gd name="connsiteX0" fmla="*/ 0 w 1383444"/>
                <a:gd name="connsiteY0" fmla="*/ 149876 h 899238"/>
                <a:gd name="connsiteX1" fmla="*/ 149876 w 1383444"/>
                <a:gd name="connsiteY1" fmla="*/ 0 h 899238"/>
                <a:gd name="connsiteX2" fmla="*/ 1233568 w 1383444"/>
                <a:gd name="connsiteY2" fmla="*/ 0 h 899238"/>
                <a:gd name="connsiteX3" fmla="*/ 1383444 w 1383444"/>
                <a:gd name="connsiteY3" fmla="*/ 149876 h 899238"/>
                <a:gd name="connsiteX4" fmla="*/ 1383444 w 1383444"/>
                <a:gd name="connsiteY4" fmla="*/ 749362 h 899238"/>
                <a:gd name="connsiteX5" fmla="*/ 1233568 w 1383444"/>
                <a:gd name="connsiteY5" fmla="*/ 899238 h 899238"/>
                <a:gd name="connsiteX6" fmla="*/ 149876 w 1383444"/>
                <a:gd name="connsiteY6" fmla="*/ 899238 h 899238"/>
                <a:gd name="connsiteX7" fmla="*/ 0 w 1383444"/>
                <a:gd name="connsiteY7" fmla="*/ 749362 h 899238"/>
                <a:gd name="connsiteX8" fmla="*/ 0 w 1383444"/>
                <a:gd name="connsiteY8" fmla="*/ 149876 h 899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83444" h="899238">
                  <a:moveTo>
                    <a:pt x="0" y="149876"/>
                  </a:moveTo>
                  <a:cubicBezTo>
                    <a:pt x="0" y="67102"/>
                    <a:pt x="67102" y="0"/>
                    <a:pt x="149876" y="0"/>
                  </a:cubicBezTo>
                  <a:lnTo>
                    <a:pt x="1233568" y="0"/>
                  </a:lnTo>
                  <a:cubicBezTo>
                    <a:pt x="1316342" y="0"/>
                    <a:pt x="1383444" y="67102"/>
                    <a:pt x="1383444" y="149876"/>
                  </a:cubicBezTo>
                  <a:lnTo>
                    <a:pt x="1383444" y="749362"/>
                  </a:lnTo>
                  <a:cubicBezTo>
                    <a:pt x="1383444" y="832136"/>
                    <a:pt x="1316342" y="899238"/>
                    <a:pt x="1233568" y="899238"/>
                  </a:cubicBezTo>
                  <a:lnTo>
                    <a:pt x="149876" y="899238"/>
                  </a:lnTo>
                  <a:cubicBezTo>
                    <a:pt x="67102" y="899238"/>
                    <a:pt x="0" y="832136"/>
                    <a:pt x="0" y="749362"/>
                  </a:cubicBezTo>
                  <a:lnTo>
                    <a:pt x="0" y="149876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4857" tIns="104857" rIns="104857" bIns="104857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kern="12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Results</a:t>
              </a:r>
              <a:endParaRPr lang="en-US" sz="1600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4" name="Freeform 23"/>
            <p:cNvSpPr/>
            <p:nvPr/>
          </p:nvSpPr>
          <p:spPr>
            <a:xfrm>
              <a:off x="2466826" y="2170757"/>
              <a:ext cx="4235746" cy="4235746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3465490" y="3751677"/>
                  </a:moveTo>
                  <a:arcTo wR="2117873" hR="2117873" stAng="3028981" swAng="923573"/>
                </a:path>
              </a:pathLst>
            </a:custGeom>
            <a:noFill/>
            <a:ln>
              <a:tailEnd type="arrow"/>
            </a:ln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3892977" y="5956884"/>
              <a:ext cx="1383444" cy="899238"/>
            </a:xfrm>
            <a:custGeom>
              <a:avLst/>
              <a:gdLst>
                <a:gd name="connsiteX0" fmla="*/ 0 w 1383444"/>
                <a:gd name="connsiteY0" fmla="*/ 149876 h 899238"/>
                <a:gd name="connsiteX1" fmla="*/ 149876 w 1383444"/>
                <a:gd name="connsiteY1" fmla="*/ 0 h 899238"/>
                <a:gd name="connsiteX2" fmla="*/ 1233568 w 1383444"/>
                <a:gd name="connsiteY2" fmla="*/ 0 h 899238"/>
                <a:gd name="connsiteX3" fmla="*/ 1383444 w 1383444"/>
                <a:gd name="connsiteY3" fmla="*/ 149876 h 899238"/>
                <a:gd name="connsiteX4" fmla="*/ 1383444 w 1383444"/>
                <a:gd name="connsiteY4" fmla="*/ 749362 h 899238"/>
                <a:gd name="connsiteX5" fmla="*/ 1233568 w 1383444"/>
                <a:gd name="connsiteY5" fmla="*/ 899238 h 899238"/>
                <a:gd name="connsiteX6" fmla="*/ 149876 w 1383444"/>
                <a:gd name="connsiteY6" fmla="*/ 899238 h 899238"/>
                <a:gd name="connsiteX7" fmla="*/ 0 w 1383444"/>
                <a:gd name="connsiteY7" fmla="*/ 749362 h 899238"/>
                <a:gd name="connsiteX8" fmla="*/ 0 w 1383444"/>
                <a:gd name="connsiteY8" fmla="*/ 149876 h 899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83444" h="899238">
                  <a:moveTo>
                    <a:pt x="0" y="149876"/>
                  </a:moveTo>
                  <a:cubicBezTo>
                    <a:pt x="0" y="67102"/>
                    <a:pt x="67102" y="0"/>
                    <a:pt x="149876" y="0"/>
                  </a:cubicBezTo>
                  <a:lnTo>
                    <a:pt x="1233568" y="0"/>
                  </a:lnTo>
                  <a:cubicBezTo>
                    <a:pt x="1316342" y="0"/>
                    <a:pt x="1383444" y="67102"/>
                    <a:pt x="1383444" y="149876"/>
                  </a:cubicBezTo>
                  <a:lnTo>
                    <a:pt x="1383444" y="749362"/>
                  </a:lnTo>
                  <a:cubicBezTo>
                    <a:pt x="1383444" y="832136"/>
                    <a:pt x="1316342" y="899238"/>
                    <a:pt x="1233568" y="899238"/>
                  </a:cubicBezTo>
                  <a:lnTo>
                    <a:pt x="149876" y="899238"/>
                  </a:lnTo>
                  <a:cubicBezTo>
                    <a:pt x="67102" y="899238"/>
                    <a:pt x="0" y="832136"/>
                    <a:pt x="0" y="749362"/>
                  </a:cubicBezTo>
                  <a:lnTo>
                    <a:pt x="0" y="149876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4857" tIns="104857" rIns="104857" bIns="104857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kern="12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Comparisons</a:t>
              </a:r>
              <a:endParaRPr lang="en-US" sz="1600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6" name="Freeform 25"/>
            <p:cNvSpPr/>
            <p:nvPr/>
          </p:nvSpPr>
          <p:spPr>
            <a:xfrm>
              <a:off x="2466826" y="2170757"/>
              <a:ext cx="4235746" cy="4235746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1252267" y="4050776"/>
                  </a:moveTo>
                  <a:arcTo wR="2117873" hR="2117873" stAng="6847446" swAng="923573"/>
                </a:path>
              </a:pathLst>
            </a:custGeom>
            <a:noFill/>
            <a:ln>
              <a:tailEnd type="arrow"/>
            </a:ln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7" name="Freeform 26"/>
            <p:cNvSpPr/>
            <p:nvPr/>
          </p:nvSpPr>
          <p:spPr>
            <a:xfrm>
              <a:off x="2058845" y="4897947"/>
              <a:ext cx="1383444" cy="899238"/>
            </a:xfrm>
            <a:custGeom>
              <a:avLst/>
              <a:gdLst>
                <a:gd name="connsiteX0" fmla="*/ 0 w 1383444"/>
                <a:gd name="connsiteY0" fmla="*/ 149876 h 899238"/>
                <a:gd name="connsiteX1" fmla="*/ 149876 w 1383444"/>
                <a:gd name="connsiteY1" fmla="*/ 0 h 899238"/>
                <a:gd name="connsiteX2" fmla="*/ 1233568 w 1383444"/>
                <a:gd name="connsiteY2" fmla="*/ 0 h 899238"/>
                <a:gd name="connsiteX3" fmla="*/ 1383444 w 1383444"/>
                <a:gd name="connsiteY3" fmla="*/ 149876 h 899238"/>
                <a:gd name="connsiteX4" fmla="*/ 1383444 w 1383444"/>
                <a:gd name="connsiteY4" fmla="*/ 749362 h 899238"/>
                <a:gd name="connsiteX5" fmla="*/ 1233568 w 1383444"/>
                <a:gd name="connsiteY5" fmla="*/ 899238 h 899238"/>
                <a:gd name="connsiteX6" fmla="*/ 149876 w 1383444"/>
                <a:gd name="connsiteY6" fmla="*/ 899238 h 899238"/>
                <a:gd name="connsiteX7" fmla="*/ 0 w 1383444"/>
                <a:gd name="connsiteY7" fmla="*/ 749362 h 899238"/>
                <a:gd name="connsiteX8" fmla="*/ 0 w 1383444"/>
                <a:gd name="connsiteY8" fmla="*/ 149876 h 899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83444" h="899238">
                  <a:moveTo>
                    <a:pt x="0" y="149876"/>
                  </a:moveTo>
                  <a:cubicBezTo>
                    <a:pt x="0" y="67102"/>
                    <a:pt x="67102" y="0"/>
                    <a:pt x="149876" y="0"/>
                  </a:cubicBezTo>
                  <a:lnTo>
                    <a:pt x="1233568" y="0"/>
                  </a:lnTo>
                  <a:cubicBezTo>
                    <a:pt x="1316342" y="0"/>
                    <a:pt x="1383444" y="67102"/>
                    <a:pt x="1383444" y="149876"/>
                  </a:cubicBezTo>
                  <a:lnTo>
                    <a:pt x="1383444" y="749362"/>
                  </a:lnTo>
                  <a:cubicBezTo>
                    <a:pt x="1383444" y="832136"/>
                    <a:pt x="1316342" y="899238"/>
                    <a:pt x="1233568" y="899238"/>
                  </a:cubicBezTo>
                  <a:lnTo>
                    <a:pt x="149876" y="899238"/>
                  </a:lnTo>
                  <a:cubicBezTo>
                    <a:pt x="67102" y="899238"/>
                    <a:pt x="0" y="832136"/>
                    <a:pt x="0" y="749362"/>
                  </a:cubicBezTo>
                  <a:lnTo>
                    <a:pt x="0" y="149876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4857" tIns="104857" rIns="104857" bIns="104857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kern="120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Analysis</a:t>
              </a:r>
              <a:endParaRPr lang="en-US" sz="1600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8" name="Freeform 27"/>
            <p:cNvSpPr/>
            <p:nvPr/>
          </p:nvSpPr>
          <p:spPr>
            <a:xfrm>
              <a:off x="2466826" y="2170757"/>
              <a:ext cx="4235746" cy="4235746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32994" y="2490253"/>
                  </a:moveTo>
                  <a:arcTo wR="2117873" hR="2117873" stAng="10192392" swAng="1215216"/>
                </a:path>
              </a:pathLst>
            </a:custGeom>
            <a:noFill/>
            <a:ln>
              <a:tailEnd type="arrow"/>
            </a:ln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9" name="Freeform 28"/>
            <p:cNvSpPr/>
            <p:nvPr/>
          </p:nvSpPr>
          <p:spPr>
            <a:xfrm>
              <a:off x="2058845" y="2780074"/>
              <a:ext cx="1383444" cy="899238"/>
            </a:xfrm>
            <a:custGeom>
              <a:avLst/>
              <a:gdLst>
                <a:gd name="connsiteX0" fmla="*/ 0 w 1383444"/>
                <a:gd name="connsiteY0" fmla="*/ 149876 h 899238"/>
                <a:gd name="connsiteX1" fmla="*/ 149876 w 1383444"/>
                <a:gd name="connsiteY1" fmla="*/ 0 h 899238"/>
                <a:gd name="connsiteX2" fmla="*/ 1233568 w 1383444"/>
                <a:gd name="connsiteY2" fmla="*/ 0 h 899238"/>
                <a:gd name="connsiteX3" fmla="*/ 1383444 w 1383444"/>
                <a:gd name="connsiteY3" fmla="*/ 149876 h 899238"/>
                <a:gd name="connsiteX4" fmla="*/ 1383444 w 1383444"/>
                <a:gd name="connsiteY4" fmla="*/ 749362 h 899238"/>
                <a:gd name="connsiteX5" fmla="*/ 1233568 w 1383444"/>
                <a:gd name="connsiteY5" fmla="*/ 899238 h 899238"/>
                <a:gd name="connsiteX6" fmla="*/ 149876 w 1383444"/>
                <a:gd name="connsiteY6" fmla="*/ 899238 h 899238"/>
                <a:gd name="connsiteX7" fmla="*/ 0 w 1383444"/>
                <a:gd name="connsiteY7" fmla="*/ 749362 h 899238"/>
                <a:gd name="connsiteX8" fmla="*/ 0 w 1383444"/>
                <a:gd name="connsiteY8" fmla="*/ 149876 h 899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83444" h="899238">
                  <a:moveTo>
                    <a:pt x="0" y="149876"/>
                  </a:moveTo>
                  <a:cubicBezTo>
                    <a:pt x="0" y="67102"/>
                    <a:pt x="67102" y="0"/>
                    <a:pt x="149876" y="0"/>
                  </a:cubicBezTo>
                  <a:lnTo>
                    <a:pt x="1233568" y="0"/>
                  </a:lnTo>
                  <a:cubicBezTo>
                    <a:pt x="1316342" y="0"/>
                    <a:pt x="1383444" y="67102"/>
                    <a:pt x="1383444" y="149876"/>
                  </a:cubicBezTo>
                  <a:lnTo>
                    <a:pt x="1383444" y="749362"/>
                  </a:lnTo>
                  <a:cubicBezTo>
                    <a:pt x="1383444" y="832136"/>
                    <a:pt x="1316342" y="899238"/>
                    <a:pt x="1233568" y="899238"/>
                  </a:cubicBezTo>
                  <a:lnTo>
                    <a:pt x="149876" y="899238"/>
                  </a:lnTo>
                  <a:cubicBezTo>
                    <a:pt x="67102" y="899238"/>
                    <a:pt x="0" y="832136"/>
                    <a:pt x="0" y="749362"/>
                  </a:cubicBezTo>
                  <a:lnTo>
                    <a:pt x="0" y="149876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4857" tIns="104857" rIns="104857" bIns="104857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kern="12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Decisions</a:t>
              </a:r>
              <a:endParaRPr lang="en-US" sz="1600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0" name="Freeform 29"/>
            <p:cNvSpPr/>
            <p:nvPr/>
          </p:nvSpPr>
          <p:spPr>
            <a:xfrm>
              <a:off x="2466826" y="2170757"/>
              <a:ext cx="4235746" cy="4235746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770256" y="484069"/>
                  </a:moveTo>
                  <a:arcTo wR="2117873" hR="2117873" stAng="13828981" swAng="923573"/>
                </a:path>
              </a:pathLst>
            </a:custGeom>
            <a:noFill/>
            <a:ln>
              <a:tailEnd type="arrow"/>
            </a:ln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</p:grpSp>
      <p:sp>
        <p:nvSpPr>
          <p:cNvPr id="5" name="Title 1"/>
          <p:cNvSpPr txBox="1">
            <a:spLocks/>
          </p:cNvSpPr>
          <p:nvPr/>
        </p:nvSpPr>
        <p:spPr>
          <a:xfrm>
            <a:off x="228600" y="302482"/>
            <a:ext cx="6821056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80000"/>
              </a:lnSpc>
            </a:pPr>
            <a:r>
              <a:rPr lang="en-US" sz="4000" b="1" dirty="0" smtClean="0">
                <a:solidFill>
                  <a:schemeClr val="accent6"/>
                </a:solidFill>
                <a:latin typeface="Trebuchet MS"/>
                <a:cs typeface="Trebuchet MS"/>
              </a:rPr>
              <a:t>Decision </a:t>
            </a:r>
          </a:p>
          <a:p>
            <a:pPr algn="l">
              <a:lnSpc>
                <a:spcPct val="80000"/>
              </a:lnSpc>
            </a:pPr>
            <a:r>
              <a:rPr lang="en-US" sz="3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</a:rPr>
              <a:t>making</a:t>
            </a:r>
            <a:endParaRPr lang="en-US" sz="3200" dirty="0">
              <a:solidFill>
                <a:schemeClr val="tx1">
                  <a:lumMod val="50000"/>
                  <a:lumOff val="50000"/>
                </a:schemeClr>
              </a:solidFill>
              <a:latin typeface="Trebuchet MS"/>
              <a:cs typeface="Trebuchet MS"/>
            </a:endParaRP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2585" y="3298152"/>
            <a:ext cx="1045875" cy="1037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Oval 32"/>
          <p:cNvSpPr/>
          <p:nvPr/>
        </p:nvSpPr>
        <p:spPr>
          <a:xfrm>
            <a:off x="250943" y="5074667"/>
            <a:ext cx="1143000" cy="10668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/>
        </p:nvGrpSpPr>
        <p:grpSpPr>
          <a:xfrm>
            <a:off x="115588" y="1718898"/>
            <a:ext cx="1872565" cy="4055887"/>
            <a:chOff x="115588" y="1718898"/>
            <a:chExt cx="1872565" cy="4055887"/>
          </a:xfrm>
        </p:grpSpPr>
        <p:sp>
          <p:nvSpPr>
            <p:cNvPr id="7" name="Oval 6"/>
            <p:cNvSpPr/>
            <p:nvPr/>
          </p:nvSpPr>
          <p:spPr>
            <a:xfrm>
              <a:off x="197999" y="2836301"/>
              <a:ext cx="1143000" cy="106680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15588" y="3185035"/>
              <a:ext cx="13078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Targets</a:t>
              </a:r>
              <a:endParaRPr lang="en-US" dirty="0"/>
            </a:p>
          </p:txBody>
        </p:sp>
        <p:sp>
          <p:nvSpPr>
            <p:cNvPr id="9" name="Oval 8"/>
            <p:cNvSpPr/>
            <p:nvPr/>
          </p:nvSpPr>
          <p:spPr>
            <a:xfrm>
              <a:off x="224224" y="3951460"/>
              <a:ext cx="1143000" cy="106680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62818" y="4288630"/>
              <a:ext cx="1066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Goals</a:t>
              </a:r>
              <a:endParaRPr lang="en-US" dirty="0"/>
            </a:p>
          </p:txBody>
        </p:sp>
        <p:sp>
          <p:nvSpPr>
            <p:cNvPr id="11" name="Oval 10"/>
            <p:cNvSpPr/>
            <p:nvPr/>
          </p:nvSpPr>
          <p:spPr>
            <a:xfrm>
              <a:off x="186618" y="1718898"/>
              <a:ext cx="1143000" cy="106680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15588" y="2056562"/>
              <a:ext cx="13078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Projections</a:t>
              </a:r>
              <a:endParaRPr lang="en-US" dirty="0"/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 flipH="1" flipV="1">
              <a:off x="1149953" y="2656846"/>
              <a:ext cx="838200" cy="528189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 flipH="1">
              <a:off x="1367225" y="3185035"/>
              <a:ext cx="620928" cy="369333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 flipH="1">
              <a:off x="1340999" y="3185035"/>
              <a:ext cx="647154" cy="1001163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/>
            <p:cNvSpPr txBox="1"/>
            <p:nvPr/>
          </p:nvSpPr>
          <p:spPr>
            <a:xfrm>
              <a:off x="177438" y="5405453"/>
              <a:ext cx="13078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Strategies</a:t>
              </a:r>
              <a:endParaRPr lang="en-US" dirty="0"/>
            </a:p>
          </p:txBody>
        </p:sp>
      </p:grpSp>
      <p:cxnSp>
        <p:nvCxnSpPr>
          <p:cNvPr id="32" name="Straight Arrow Connector 31"/>
          <p:cNvCxnSpPr>
            <a:endCxn id="33" idx="7"/>
          </p:cNvCxnSpPr>
          <p:nvPr/>
        </p:nvCxnSpPr>
        <p:spPr>
          <a:xfrm flipH="1">
            <a:off x="1226555" y="3185035"/>
            <a:ext cx="761598" cy="204586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endCxn id="27" idx="1"/>
          </p:cNvCxnSpPr>
          <p:nvPr/>
        </p:nvCxnSpPr>
        <p:spPr>
          <a:xfrm>
            <a:off x="1988153" y="3185035"/>
            <a:ext cx="220568" cy="171291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8110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i="1" u="sng" dirty="0" smtClean="0"/>
              <a:t>Data</a:t>
            </a:r>
            <a:r>
              <a:rPr lang="en-US" sz="4000" dirty="0" smtClean="0"/>
              <a:t> should </a:t>
            </a:r>
            <a:r>
              <a:rPr lang="en-US" sz="4000" dirty="0" smtClean="0">
                <a:solidFill>
                  <a:schemeClr val="accent3">
                    <a:lumMod val="75000"/>
                  </a:schemeClr>
                </a:solidFill>
              </a:rPr>
              <a:t>tell us</a:t>
            </a:r>
            <a:r>
              <a:rPr lang="en-US" sz="4000" dirty="0" smtClean="0"/>
              <a:t>:</a:t>
            </a:r>
          </a:p>
          <a:p>
            <a:pPr lvl="1"/>
            <a:r>
              <a:rPr lang="en-US" sz="3600" i="1" dirty="0" smtClean="0">
                <a:solidFill>
                  <a:schemeClr val="accent3">
                    <a:lumMod val="75000"/>
                  </a:schemeClr>
                </a:solidFill>
              </a:rPr>
              <a:t>What</a:t>
            </a:r>
            <a:r>
              <a:rPr lang="en-US" sz="3600" dirty="0" smtClean="0"/>
              <a:t> to work on</a:t>
            </a:r>
          </a:p>
          <a:p>
            <a:pPr lvl="1"/>
            <a:r>
              <a:rPr lang="en-US" sz="3600" i="1" dirty="0" smtClean="0">
                <a:solidFill>
                  <a:schemeClr val="accent3">
                    <a:lumMod val="75000"/>
                  </a:schemeClr>
                </a:solidFill>
              </a:rPr>
              <a:t>When</a:t>
            </a:r>
            <a:r>
              <a:rPr lang="en-US" sz="3600" dirty="0" smtClean="0"/>
              <a:t> to work on it</a:t>
            </a:r>
          </a:p>
          <a:p>
            <a:pPr lvl="1"/>
            <a:r>
              <a:rPr lang="en-US" sz="3600" i="1" dirty="0" smtClean="0">
                <a:solidFill>
                  <a:schemeClr val="accent3">
                    <a:lumMod val="75000"/>
                  </a:schemeClr>
                </a:solidFill>
              </a:rPr>
              <a:t>Why</a:t>
            </a:r>
            <a:r>
              <a:rPr lang="en-US" sz="36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3600" dirty="0" smtClean="0"/>
              <a:t>to work on it (validated)</a:t>
            </a:r>
            <a:endParaRPr lang="en-US" sz="3600" dirty="0"/>
          </a:p>
          <a:p>
            <a:pPr lvl="1"/>
            <a:r>
              <a:rPr lang="en-US" sz="3600" i="1" dirty="0" smtClean="0">
                <a:solidFill>
                  <a:schemeClr val="accent3">
                    <a:lumMod val="75000"/>
                  </a:schemeClr>
                </a:solidFill>
              </a:rPr>
              <a:t>How</a:t>
            </a:r>
            <a:r>
              <a:rPr lang="en-US" sz="3600" dirty="0" smtClean="0"/>
              <a:t> to work on it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228600" y="250224"/>
            <a:ext cx="6821056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80000"/>
              </a:lnSpc>
            </a:pPr>
            <a:r>
              <a:rPr lang="en-US" sz="4000" b="1" dirty="0" smtClean="0">
                <a:solidFill>
                  <a:schemeClr val="accent6"/>
                </a:solidFill>
                <a:latin typeface="Trebuchet MS"/>
                <a:cs typeface="Trebuchet MS"/>
              </a:rPr>
              <a:t>Decision</a:t>
            </a:r>
          </a:p>
          <a:p>
            <a:pPr algn="l">
              <a:lnSpc>
                <a:spcPct val="80000"/>
              </a:lnSpc>
            </a:pPr>
            <a:r>
              <a:rPr lang="en-US" sz="3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</a:rPr>
              <a:t>making</a:t>
            </a:r>
            <a:endParaRPr lang="en-US" sz="3200" dirty="0">
              <a:solidFill>
                <a:schemeClr val="tx1">
                  <a:lumMod val="50000"/>
                  <a:lumOff val="50000"/>
                </a:schemeClr>
              </a:solidFill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956830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2058845" y="1721137"/>
            <a:ext cx="5051709" cy="5134985"/>
            <a:chOff x="2058845" y="1721137"/>
            <a:chExt cx="5051709" cy="5134985"/>
          </a:xfrm>
        </p:grpSpPr>
        <p:sp>
          <p:nvSpPr>
            <p:cNvPr id="19" name="Freeform 18"/>
            <p:cNvSpPr/>
            <p:nvPr/>
          </p:nvSpPr>
          <p:spPr>
            <a:xfrm>
              <a:off x="3892977" y="1721137"/>
              <a:ext cx="1383444" cy="899238"/>
            </a:xfrm>
            <a:custGeom>
              <a:avLst/>
              <a:gdLst>
                <a:gd name="connsiteX0" fmla="*/ 0 w 1383444"/>
                <a:gd name="connsiteY0" fmla="*/ 149876 h 899238"/>
                <a:gd name="connsiteX1" fmla="*/ 149876 w 1383444"/>
                <a:gd name="connsiteY1" fmla="*/ 0 h 899238"/>
                <a:gd name="connsiteX2" fmla="*/ 1233568 w 1383444"/>
                <a:gd name="connsiteY2" fmla="*/ 0 h 899238"/>
                <a:gd name="connsiteX3" fmla="*/ 1383444 w 1383444"/>
                <a:gd name="connsiteY3" fmla="*/ 149876 h 899238"/>
                <a:gd name="connsiteX4" fmla="*/ 1383444 w 1383444"/>
                <a:gd name="connsiteY4" fmla="*/ 749362 h 899238"/>
                <a:gd name="connsiteX5" fmla="*/ 1233568 w 1383444"/>
                <a:gd name="connsiteY5" fmla="*/ 899238 h 899238"/>
                <a:gd name="connsiteX6" fmla="*/ 149876 w 1383444"/>
                <a:gd name="connsiteY6" fmla="*/ 899238 h 899238"/>
                <a:gd name="connsiteX7" fmla="*/ 0 w 1383444"/>
                <a:gd name="connsiteY7" fmla="*/ 749362 h 899238"/>
                <a:gd name="connsiteX8" fmla="*/ 0 w 1383444"/>
                <a:gd name="connsiteY8" fmla="*/ 149876 h 899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83444" h="899238">
                  <a:moveTo>
                    <a:pt x="0" y="149876"/>
                  </a:moveTo>
                  <a:cubicBezTo>
                    <a:pt x="0" y="67102"/>
                    <a:pt x="67102" y="0"/>
                    <a:pt x="149876" y="0"/>
                  </a:cubicBezTo>
                  <a:lnTo>
                    <a:pt x="1233568" y="0"/>
                  </a:lnTo>
                  <a:cubicBezTo>
                    <a:pt x="1316342" y="0"/>
                    <a:pt x="1383444" y="67102"/>
                    <a:pt x="1383444" y="149876"/>
                  </a:cubicBezTo>
                  <a:lnTo>
                    <a:pt x="1383444" y="749362"/>
                  </a:lnTo>
                  <a:cubicBezTo>
                    <a:pt x="1383444" y="832136"/>
                    <a:pt x="1316342" y="899238"/>
                    <a:pt x="1233568" y="899238"/>
                  </a:cubicBezTo>
                  <a:lnTo>
                    <a:pt x="149876" y="899238"/>
                  </a:lnTo>
                  <a:cubicBezTo>
                    <a:pt x="67102" y="899238"/>
                    <a:pt x="0" y="832136"/>
                    <a:pt x="0" y="749362"/>
                  </a:cubicBezTo>
                  <a:lnTo>
                    <a:pt x="0" y="149876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4857" tIns="104857" rIns="104857" bIns="104857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kern="12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Strategy</a:t>
              </a:r>
              <a:endParaRPr lang="en-US" sz="1600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0" name="Freeform 19"/>
            <p:cNvSpPr/>
            <p:nvPr/>
          </p:nvSpPr>
          <p:spPr>
            <a:xfrm>
              <a:off x="2466826" y="2170757"/>
              <a:ext cx="4235746" cy="4235746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2983478" y="184970"/>
                  </a:moveTo>
                  <a:arcTo wR="2117873" hR="2117873" stAng="17647446" swAng="923573"/>
                </a:path>
              </a:pathLst>
            </a:custGeom>
            <a:noFill/>
            <a:ln>
              <a:tailEnd type="arrow"/>
            </a:ln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5727110" y="2780074"/>
              <a:ext cx="1383444" cy="899238"/>
            </a:xfrm>
            <a:custGeom>
              <a:avLst/>
              <a:gdLst>
                <a:gd name="connsiteX0" fmla="*/ 0 w 1383444"/>
                <a:gd name="connsiteY0" fmla="*/ 149876 h 899238"/>
                <a:gd name="connsiteX1" fmla="*/ 149876 w 1383444"/>
                <a:gd name="connsiteY1" fmla="*/ 0 h 899238"/>
                <a:gd name="connsiteX2" fmla="*/ 1233568 w 1383444"/>
                <a:gd name="connsiteY2" fmla="*/ 0 h 899238"/>
                <a:gd name="connsiteX3" fmla="*/ 1383444 w 1383444"/>
                <a:gd name="connsiteY3" fmla="*/ 149876 h 899238"/>
                <a:gd name="connsiteX4" fmla="*/ 1383444 w 1383444"/>
                <a:gd name="connsiteY4" fmla="*/ 749362 h 899238"/>
                <a:gd name="connsiteX5" fmla="*/ 1233568 w 1383444"/>
                <a:gd name="connsiteY5" fmla="*/ 899238 h 899238"/>
                <a:gd name="connsiteX6" fmla="*/ 149876 w 1383444"/>
                <a:gd name="connsiteY6" fmla="*/ 899238 h 899238"/>
                <a:gd name="connsiteX7" fmla="*/ 0 w 1383444"/>
                <a:gd name="connsiteY7" fmla="*/ 749362 h 899238"/>
                <a:gd name="connsiteX8" fmla="*/ 0 w 1383444"/>
                <a:gd name="connsiteY8" fmla="*/ 149876 h 899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83444" h="899238">
                  <a:moveTo>
                    <a:pt x="0" y="149876"/>
                  </a:moveTo>
                  <a:cubicBezTo>
                    <a:pt x="0" y="67102"/>
                    <a:pt x="67102" y="0"/>
                    <a:pt x="149876" y="0"/>
                  </a:cubicBezTo>
                  <a:lnTo>
                    <a:pt x="1233568" y="0"/>
                  </a:lnTo>
                  <a:cubicBezTo>
                    <a:pt x="1316342" y="0"/>
                    <a:pt x="1383444" y="67102"/>
                    <a:pt x="1383444" y="149876"/>
                  </a:cubicBezTo>
                  <a:lnTo>
                    <a:pt x="1383444" y="749362"/>
                  </a:lnTo>
                  <a:cubicBezTo>
                    <a:pt x="1383444" y="832136"/>
                    <a:pt x="1316342" y="899238"/>
                    <a:pt x="1233568" y="899238"/>
                  </a:cubicBezTo>
                  <a:lnTo>
                    <a:pt x="149876" y="899238"/>
                  </a:lnTo>
                  <a:cubicBezTo>
                    <a:pt x="67102" y="899238"/>
                    <a:pt x="0" y="832136"/>
                    <a:pt x="0" y="749362"/>
                  </a:cubicBezTo>
                  <a:lnTo>
                    <a:pt x="0" y="149876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4857" tIns="104857" rIns="104857" bIns="104857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kern="120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Framework</a:t>
              </a:r>
              <a:endParaRPr lang="en-US" sz="1600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2" name="Freeform 21"/>
            <p:cNvSpPr/>
            <p:nvPr/>
          </p:nvSpPr>
          <p:spPr>
            <a:xfrm>
              <a:off x="2466826" y="2170757"/>
              <a:ext cx="4235746" cy="4235746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4202752" y="1745493"/>
                  </a:moveTo>
                  <a:arcTo wR="2117873" hR="2117873" stAng="20992392" swAng="1215216"/>
                </a:path>
              </a:pathLst>
            </a:custGeom>
            <a:noFill/>
            <a:ln>
              <a:tailEnd type="arrow"/>
            </a:ln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5727110" y="4897947"/>
              <a:ext cx="1383444" cy="899238"/>
            </a:xfrm>
            <a:custGeom>
              <a:avLst/>
              <a:gdLst>
                <a:gd name="connsiteX0" fmla="*/ 0 w 1383444"/>
                <a:gd name="connsiteY0" fmla="*/ 149876 h 899238"/>
                <a:gd name="connsiteX1" fmla="*/ 149876 w 1383444"/>
                <a:gd name="connsiteY1" fmla="*/ 0 h 899238"/>
                <a:gd name="connsiteX2" fmla="*/ 1233568 w 1383444"/>
                <a:gd name="connsiteY2" fmla="*/ 0 h 899238"/>
                <a:gd name="connsiteX3" fmla="*/ 1383444 w 1383444"/>
                <a:gd name="connsiteY3" fmla="*/ 149876 h 899238"/>
                <a:gd name="connsiteX4" fmla="*/ 1383444 w 1383444"/>
                <a:gd name="connsiteY4" fmla="*/ 749362 h 899238"/>
                <a:gd name="connsiteX5" fmla="*/ 1233568 w 1383444"/>
                <a:gd name="connsiteY5" fmla="*/ 899238 h 899238"/>
                <a:gd name="connsiteX6" fmla="*/ 149876 w 1383444"/>
                <a:gd name="connsiteY6" fmla="*/ 899238 h 899238"/>
                <a:gd name="connsiteX7" fmla="*/ 0 w 1383444"/>
                <a:gd name="connsiteY7" fmla="*/ 749362 h 899238"/>
                <a:gd name="connsiteX8" fmla="*/ 0 w 1383444"/>
                <a:gd name="connsiteY8" fmla="*/ 149876 h 899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83444" h="899238">
                  <a:moveTo>
                    <a:pt x="0" y="149876"/>
                  </a:moveTo>
                  <a:cubicBezTo>
                    <a:pt x="0" y="67102"/>
                    <a:pt x="67102" y="0"/>
                    <a:pt x="149876" y="0"/>
                  </a:cubicBezTo>
                  <a:lnTo>
                    <a:pt x="1233568" y="0"/>
                  </a:lnTo>
                  <a:cubicBezTo>
                    <a:pt x="1316342" y="0"/>
                    <a:pt x="1383444" y="67102"/>
                    <a:pt x="1383444" y="149876"/>
                  </a:cubicBezTo>
                  <a:lnTo>
                    <a:pt x="1383444" y="749362"/>
                  </a:lnTo>
                  <a:cubicBezTo>
                    <a:pt x="1383444" y="832136"/>
                    <a:pt x="1316342" y="899238"/>
                    <a:pt x="1233568" y="899238"/>
                  </a:cubicBezTo>
                  <a:lnTo>
                    <a:pt x="149876" y="899238"/>
                  </a:lnTo>
                  <a:cubicBezTo>
                    <a:pt x="67102" y="899238"/>
                    <a:pt x="0" y="832136"/>
                    <a:pt x="0" y="749362"/>
                  </a:cubicBezTo>
                  <a:lnTo>
                    <a:pt x="0" y="149876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4857" tIns="104857" rIns="104857" bIns="104857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kern="12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Results</a:t>
              </a:r>
              <a:endParaRPr lang="en-US" sz="1600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4" name="Freeform 23"/>
            <p:cNvSpPr/>
            <p:nvPr/>
          </p:nvSpPr>
          <p:spPr>
            <a:xfrm>
              <a:off x="2466826" y="2170757"/>
              <a:ext cx="4235746" cy="4235746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3465490" y="3751677"/>
                  </a:moveTo>
                  <a:arcTo wR="2117873" hR="2117873" stAng="3028981" swAng="923573"/>
                </a:path>
              </a:pathLst>
            </a:custGeom>
            <a:noFill/>
            <a:ln>
              <a:tailEnd type="arrow"/>
            </a:ln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3892977" y="5956884"/>
              <a:ext cx="1383444" cy="899238"/>
            </a:xfrm>
            <a:custGeom>
              <a:avLst/>
              <a:gdLst>
                <a:gd name="connsiteX0" fmla="*/ 0 w 1383444"/>
                <a:gd name="connsiteY0" fmla="*/ 149876 h 899238"/>
                <a:gd name="connsiteX1" fmla="*/ 149876 w 1383444"/>
                <a:gd name="connsiteY1" fmla="*/ 0 h 899238"/>
                <a:gd name="connsiteX2" fmla="*/ 1233568 w 1383444"/>
                <a:gd name="connsiteY2" fmla="*/ 0 h 899238"/>
                <a:gd name="connsiteX3" fmla="*/ 1383444 w 1383444"/>
                <a:gd name="connsiteY3" fmla="*/ 149876 h 899238"/>
                <a:gd name="connsiteX4" fmla="*/ 1383444 w 1383444"/>
                <a:gd name="connsiteY4" fmla="*/ 749362 h 899238"/>
                <a:gd name="connsiteX5" fmla="*/ 1233568 w 1383444"/>
                <a:gd name="connsiteY5" fmla="*/ 899238 h 899238"/>
                <a:gd name="connsiteX6" fmla="*/ 149876 w 1383444"/>
                <a:gd name="connsiteY6" fmla="*/ 899238 h 899238"/>
                <a:gd name="connsiteX7" fmla="*/ 0 w 1383444"/>
                <a:gd name="connsiteY7" fmla="*/ 749362 h 899238"/>
                <a:gd name="connsiteX8" fmla="*/ 0 w 1383444"/>
                <a:gd name="connsiteY8" fmla="*/ 149876 h 899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83444" h="899238">
                  <a:moveTo>
                    <a:pt x="0" y="149876"/>
                  </a:moveTo>
                  <a:cubicBezTo>
                    <a:pt x="0" y="67102"/>
                    <a:pt x="67102" y="0"/>
                    <a:pt x="149876" y="0"/>
                  </a:cubicBezTo>
                  <a:lnTo>
                    <a:pt x="1233568" y="0"/>
                  </a:lnTo>
                  <a:cubicBezTo>
                    <a:pt x="1316342" y="0"/>
                    <a:pt x="1383444" y="67102"/>
                    <a:pt x="1383444" y="149876"/>
                  </a:cubicBezTo>
                  <a:lnTo>
                    <a:pt x="1383444" y="749362"/>
                  </a:lnTo>
                  <a:cubicBezTo>
                    <a:pt x="1383444" y="832136"/>
                    <a:pt x="1316342" y="899238"/>
                    <a:pt x="1233568" y="899238"/>
                  </a:cubicBezTo>
                  <a:lnTo>
                    <a:pt x="149876" y="899238"/>
                  </a:lnTo>
                  <a:cubicBezTo>
                    <a:pt x="67102" y="899238"/>
                    <a:pt x="0" y="832136"/>
                    <a:pt x="0" y="749362"/>
                  </a:cubicBezTo>
                  <a:lnTo>
                    <a:pt x="0" y="149876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4857" tIns="104857" rIns="104857" bIns="104857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kern="12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Comparisons</a:t>
              </a:r>
              <a:endParaRPr lang="en-US" sz="1600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6" name="Freeform 25"/>
            <p:cNvSpPr/>
            <p:nvPr/>
          </p:nvSpPr>
          <p:spPr>
            <a:xfrm>
              <a:off x="2466826" y="2170757"/>
              <a:ext cx="4235746" cy="4235746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1252267" y="4050776"/>
                  </a:moveTo>
                  <a:arcTo wR="2117873" hR="2117873" stAng="6847446" swAng="923573"/>
                </a:path>
              </a:pathLst>
            </a:custGeom>
            <a:noFill/>
            <a:ln>
              <a:tailEnd type="arrow"/>
            </a:ln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7" name="Freeform 26"/>
            <p:cNvSpPr/>
            <p:nvPr/>
          </p:nvSpPr>
          <p:spPr>
            <a:xfrm>
              <a:off x="2058845" y="4897947"/>
              <a:ext cx="1383444" cy="899238"/>
            </a:xfrm>
            <a:custGeom>
              <a:avLst/>
              <a:gdLst>
                <a:gd name="connsiteX0" fmla="*/ 0 w 1383444"/>
                <a:gd name="connsiteY0" fmla="*/ 149876 h 899238"/>
                <a:gd name="connsiteX1" fmla="*/ 149876 w 1383444"/>
                <a:gd name="connsiteY1" fmla="*/ 0 h 899238"/>
                <a:gd name="connsiteX2" fmla="*/ 1233568 w 1383444"/>
                <a:gd name="connsiteY2" fmla="*/ 0 h 899238"/>
                <a:gd name="connsiteX3" fmla="*/ 1383444 w 1383444"/>
                <a:gd name="connsiteY3" fmla="*/ 149876 h 899238"/>
                <a:gd name="connsiteX4" fmla="*/ 1383444 w 1383444"/>
                <a:gd name="connsiteY4" fmla="*/ 749362 h 899238"/>
                <a:gd name="connsiteX5" fmla="*/ 1233568 w 1383444"/>
                <a:gd name="connsiteY5" fmla="*/ 899238 h 899238"/>
                <a:gd name="connsiteX6" fmla="*/ 149876 w 1383444"/>
                <a:gd name="connsiteY6" fmla="*/ 899238 h 899238"/>
                <a:gd name="connsiteX7" fmla="*/ 0 w 1383444"/>
                <a:gd name="connsiteY7" fmla="*/ 749362 h 899238"/>
                <a:gd name="connsiteX8" fmla="*/ 0 w 1383444"/>
                <a:gd name="connsiteY8" fmla="*/ 149876 h 899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83444" h="899238">
                  <a:moveTo>
                    <a:pt x="0" y="149876"/>
                  </a:moveTo>
                  <a:cubicBezTo>
                    <a:pt x="0" y="67102"/>
                    <a:pt x="67102" y="0"/>
                    <a:pt x="149876" y="0"/>
                  </a:cubicBezTo>
                  <a:lnTo>
                    <a:pt x="1233568" y="0"/>
                  </a:lnTo>
                  <a:cubicBezTo>
                    <a:pt x="1316342" y="0"/>
                    <a:pt x="1383444" y="67102"/>
                    <a:pt x="1383444" y="149876"/>
                  </a:cubicBezTo>
                  <a:lnTo>
                    <a:pt x="1383444" y="749362"/>
                  </a:lnTo>
                  <a:cubicBezTo>
                    <a:pt x="1383444" y="832136"/>
                    <a:pt x="1316342" y="899238"/>
                    <a:pt x="1233568" y="899238"/>
                  </a:cubicBezTo>
                  <a:lnTo>
                    <a:pt x="149876" y="899238"/>
                  </a:lnTo>
                  <a:cubicBezTo>
                    <a:pt x="67102" y="899238"/>
                    <a:pt x="0" y="832136"/>
                    <a:pt x="0" y="749362"/>
                  </a:cubicBezTo>
                  <a:lnTo>
                    <a:pt x="0" y="149876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4857" tIns="104857" rIns="104857" bIns="104857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kern="120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Analysis</a:t>
              </a:r>
              <a:endParaRPr lang="en-US" sz="1600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8" name="Freeform 27"/>
            <p:cNvSpPr/>
            <p:nvPr/>
          </p:nvSpPr>
          <p:spPr>
            <a:xfrm>
              <a:off x="2466826" y="2170757"/>
              <a:ext cx="4235746" cy="4235746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32994" y="2490253"/>
                  </a:moveTo>
                  <a:arcTo wR="2117873" hR="2117873" stAng="10192392" swAng="1215216"/>
                </a:path>
              </a:pathLst>
            </a:custGeom>
            <a:noFill/>
            <a:ln>
              <a:tailEnd type="arrow"/>
            </a:ln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9" name="Freeform 28"/>
            <p:cNvSpPr/>
            <p:nvPr/>
          </p:nvSpPr>
          <p:spPr>
            <a:xfrm>
              <a:off x="2058845" y="2780074"/>
              <a:ext cx="1383444" cy="899238"/>
            </a:xfrm>
            <a:custGeom>
              <a:avLst/>
              <a:gdLst>
                <a:gd name="connsiteX0" fmla="*/ 0 w 1383444"/>
                <a:gd name="connsiteY0" fmla="*/ 149876 h 899238"/>
                <a:gd name="connsiteX1" fmla="*/ 149876 w 1383444"/>
                <a:gd name="connsiteY1" fmla="*/ 0 h 899238"/>
                <a:gd name="connsiteX2" fmla="*/ 1233568 w 1383444"/>
                <a:gd name="connsiteY2" fmla="*/ 0 h 899238"/>
                <a:gd name="connsiteX3" fmla="*/ 1383444 w 1383444"/>
                <a:gd name="connsiteY3" fmla="*/ 149876 h 899238"/>
                <a:gd name="connsiteX4" fmla="*/ 1383444 w 1383444"/>
                <a:gd name="connsiteY4" fmla="*/ 749362 h 899238"/>
                <a:gd name="connsiteX5" fmla="*/ 1233568 w 1383444"/>
                <a:gd name="connsiteY5" fmla="*/ 899238 h 899238"/>
                <a:gd name="connsiteX6" fmla="*/ 149876 w 1383444"/>
                <a:gd name="connsiteY6" fmla="*/ 899238 h 899238"/>
                <a:gd name="connsiteX7" fmla="*/ 0 w 1383444"/>
                <a:gd name="connsiteY7" fmla="*/ 749362 h 899238"/>
                <a:gd name="connsiteX8" fmla="*/ 0 w 1383444"/>
                <a:gd name="connsiteY8" fmla="*/ 149876 h 899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83444" h="899238">
                  <a:moveTo>
                    <a:pt x="0" y="149876"/>
                  </a:moveTo>
                  <a:cubicBezTo>
                    <a:pt x="0" y="67102"/>
                    <a:pt x="67102" y="0"/>
                    <a:pt x="149876" y="0"/>
                  </a:cubicBezTo>
                  <a:lnTo>
                    <a:pt x="1233568" y="0"/>
                  </a:lnTo>
                  <a:cubicBezTo>
                    <a:pt x="1316342" y="0"/>
                    <a:pt x="1383444" y="67102"/>
                    <a:pt x="1383444" y="149876"/>
                  </a:cubicBezTo>
                  <a:lnTo>
                    <a:pt x="1383444" y="749362"/>
                  </a:lnTo>
                  <a:cubicBezTo>
                    <a:pt x="1383444" y="832136"/>
                    <a:pt x="1316342" y="899238"/>
                    <a:pt x="1233568" y="899238"/>
                  </a:cubicBezTo>
                  <a:lnTo>
                    <a:pt x="149876" y="899238"/>
                  </a:lnTo>
                  <a:cubicBezTo>
                    <a:pt x="67102" y="899238"/>
                    <a:pt x="0" y="832136"/>
                    <a:pt x="0" y="749362"/>
                  </a:cubicBezTo>
                  <a:lnTo>
                    <a:pt x="0" y="149876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4857" tIns="104857" rIns="104857" bIns="104857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kern="12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Decisions</a:t>
              </a:r>
              <a:endParaRPr lang="en-US" sz="1600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0" name="Freeform 29"/>
            <p:cNvSpPr/>
            <p:nvPr/>
          </p:nvSpPr>
          <p:spPr>
            <a:xfrm>
              <a:off x="2466826" y="2170757"/>
              <a:ext cx="4235746" cy="4235746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770256" y="484069"/>
                  </a:moveTo>
                  <a:arcTo wR="2117873" hR="2117873" stAng="13828981" swAng="923573"/>
                </a:path>
              </a:pathLst>
            </a:custGeom>
            <a:noFill/>
            <a:ln>
              <a:tailEnd type="arrow"/>
            </a:ln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</p:grpSp>
      <p:sp>
        <p:nvSpPr>
          <p:cNvPr id="5" name="Title 1"/>
          <p:cNvSpPr txBox="1">
            <a:spLocks/>
          </p:cNvSpPr>
          <p:nvPr/>
        </p:nvSpPr>
        <p:spPr>
          <a:xfrm>
            <a:off x="228600" y="302482"/>
            <a:ext cx="6821056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80000"/>
              </a:lnSpc>
            </a:pPr>
            <a:r>
              <a:rPr lang="en-US" sz="4000" b="1" dirty="0" smtClean="0">
                <a:solidFill>
                  <a:schemeClr val="accent6"/>
                </a:solidFill>
                <a:latin typeface="Trebuchet MS"/>
                <a:cs typeface="Trebuchet MS"/>
              </a:rPr>
              <a:t>Decision </a:t>
            </a:r>
          </a:p>
          <a:p>
            <a:pPr algn="l">
              <a:lnSpc>
                <a:spcPct val="80000"/>
              </a:lnSpc>
            </a:pPr>
            <a:r>
              <a:rPr lang="en-US" sz="3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</a:rPr>
              <a:t>making</a:t>
            </a:r>
            <a:endParaRPr lang="en-US" sz="3200" dirty="0">
              <a:solidFill>
                <a:schemeClr val="tx1">
                  <a:lumMod val="50000"/>
                  <a:lumOff val="50000"/>
                </a:schemeClr>
              </a:solidFill>
              <a:latin typeface="Trebuchet MS"/>
              <a:cs typeface="Trebuchet MS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5284115" y="1729069"/>
            <a:ext cx="3721389" cy="3321016"/>
            <a:chOff x="5284115" y="1729069"/>
            <a:chExt cx="3721389" cy="3321016"/>
          </a:xfrm>
        </p:grpSpPr>
        <p:sp>
          <p:nvSpPr>
            <p:cNvPr id="33" name="Oval 32"/>
            <p:cNvSpPr/>
            <p:nvPr/>
          </p:nvSpPr>
          <p:spPr>
            <a:xfrm>
              <a:off x="7780094" y="2854779"/>
              <a:ext cx="1143000" cy="106680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7781084" y="1729069"/>
              <a:ext cx="1143000" cy="106680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7697683" y="2077803"/>
              <a:ext cx="13078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Adjust</a:t>
              </a:r>
              <a:endParaRPr lang="en-US" dirty="0"/>
            </a:p>
          </p:txBody>
        </p:sp>
        <p:sp>
          <p:nvSpPr>
            <p:cNvPr id="11" name="Oval 10"/>
            <p:cNvSpPr/>
            <p:nvPr/>
          </p:nvSpPr>
          <p:spPr>
            <a:xfrm>
              <a:off x="7780094" y="3983285"/>
              <a:ext cx="1143000" cy="106680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697681" y="4332019"/>
              <a:ext cx="13078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Innovate</a:t>
              </a:r>
              <a:endParaRPr lang="en-US" dirty="0"/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>
              <a:off x="5284115" y="2144649"/>
              <a:ext cx="2413568" cy="11782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/>
            <p:cNvSpPr txBox="1"/>
            <p:nvPr/>
          </p:nvSpPr>
          <p:spPr>
            <a:xfrm>
              <a:off x="7697682" y="3203513"/>
              <a:ext cx="13078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Improve</a:t>
              </a:r>
              <a:endParaRPr lang="en-US" dirty="0"/>
            </a:p>
          </p:txBody>
        </p:sp>
        <p:cxnSp>
          <p:nvCxnSpPr>
            <p:cNvPr id="6" name="Straight Arrow Connector 5"/>
            <p:cNvCxnSpPr/>
            <p:nvPr/>
          </p:nvCxnSpPr>
          <p:spPr>
            <a:xfrm>
              <a:off x="7239000" y="2262469"/>
              <a:ext cx="542084" cy="59231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>
              <a:off x="7239000" y="2262469"/>
              <a:ext cx="542084" cy="1917011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2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6164" y="2671758"/>
            <a:ext cx="1277070" cy="851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4432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115824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417944" y="132080"/>
            <a:ext cx="6821056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80000"/>
              </a:lnSpc>
            </a:pPr>
            <a:r>
              <a:rPr lang="en-US" sz="4000" b="1" dirty="0" smtClean="0">
                <a:solidFill>
                  <a:schemeClr val="accent6"/>
                </a:solidFill>
                <a:latin typeface="Trebuchet MS"/>
                <a:cs typeface="Trebuchet MS"/>
              </a:rPr>
              <a:t>Systematic</a:t>
            </a:r>
          </a:p>
          <a:p>
            <a:pPr algn="l">
              <a:lnSpc>
                <a:spcPct val="80000"/>
              </a:lnSpc>
            </a:pPr>
            <a:r>
              <a:rPr lang="en-US" sz="3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</a:rPr>
              <a:t>Processes</a:t>
            </a:r>
            <a:endParaRPr lang="en-US" sz="3200" dirty="0">
              <a:solidFill>
                <a:schemeClr val="tx1">
                  <a:lumMod val="50000"/>
                  <a:lumOff val="50000"/>
                </a:schemeClr>
              </a:solidFill>
              <a:latin typeface="Trebuchet MS"/>
              <a:cs typeface="Trebuchet MS"/>
            </a:endParaRPr>
          </a:p>
        </p:txBody>
      </p:sp>
      <p:sp>
        <p:nvSpPr>
          <p:cNvPr id="6" name="Title 2"/>
          <p:cNvSpPr txBox="1">
            <a:spLocks/>
          </p:cNvSpPr>
          <p:nvPr/>
        </p:nvSpPr>
        <p:spPr>
          <a:xfrm>
            <a:off x="405079" y="5694690"/>
            <a:ext cx="3333307" cy="125272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1" i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 Y S T E M</a:t>
            </a:r>
            <a:endParaRPr lang="en-US" dirty="0">
              <a:solidFill>
                <a:schemeClr val="bg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31814" y="5570662"/>
            <a:ext cx="68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en-US" sz="3200" dirty="0"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17944" y="1209668"/>
            <a:ext cx="6295234" cy="147002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4400" b="1" i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5400" dirty="0" smtClean="0">
                <a:solidFill>
                  <a:schemeClr val="accent3">
                    <a:lumMod val="75000"/>
                  </a:schemeClr>
                </a:solidFill>
              </a:rPr>
              <a:t>Managing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/>
            </a:r>
            <a:b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</a:br>
            <a:r>
              <a:rPr lang="en-US" sz="4000" dirty="0" smtClean="0"/>
              <a:t>the Process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621705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>
            <a:spLocks/>
          </p:cNvSpPr>
          <p:nvPr/>
        </p:nvSpPr>
        <p:spPr>
          <a:xfrm>
            <a:off x="285997" y="304800"/>
            <a:ext cx="6821056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80000"/>
              </a:lnSpc>
            </a:pPr>
            <a:r>
              <a:rPr lang="en-US" sz="4000" b="1" dirty="0" smtClean="0">
                <a:solidFill>
                  <a:schemeClr val="accent6"/>
                </a:solidFill>
                <a:latin typeface="Trebuchet MS"/>
                <a:cs typeface="Trebuchet MS"/>
              </a:rPr>
              <a:t>Systematic</a:t>
            </a:r>
          </a:p>
          <a:p>
            <a:pPr algn="l">
              <a:lnSpc>
                <a:spcPct val="80000"/>
              </a:lnSpc>
            </a:pPr>
            <a:r>
              <a:rPr lang="en-US" sz="3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</a:rPr>
              <a:t>Processes</a:t>
            </a:r>
            <a:endParaRPr lang="en-US" sz="3200" dirty="0">
              <a:solidFill>
                <a:schemeClr val="tx1">
                  <a:lumMod val="50000"/>
                  <a:lumOff val="50000"/>
                </a:schemeClr>
              </a:solidFill>
              <a:latin typeface="Trebuchet MS"/>
              <a:cs typeface="Trebuchet MS"/>
            </a:endParaRPr>
          </a:p>
        </p:txBody>
      </p:sp>
      <p:sp>
        <p:nvSpPr>
          <p:cNvPr id="6" name="Title 2"/>
          <p:cNvSpPr txBox="1">
            <a:spLocks/>
          </p:cNvSpPr>
          <p:nvPr/>
        </p:nvSpPr>
        <p:spPr>
          <a:xfrm>
            <a:off x="95693" y="6152695"/>
            <a:ext cx="8229600" cy="125272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1" i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 Y S T E M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1229139135"/>
              </p:ext>
            </p:extLst>
          </p:nvPr>
        </p:nvGraphicFramePr>
        <p:xfrm>
          <a:off x="95693" y="1205970"/>
          <a:ext cx="8931349" cy="56601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2018346" y="6028667"/>
            <a:ext cx="68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en-US" sz="3200" dirty="0">
              <a:solidFill>
                <a:schemeClr val="tx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22538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>
            <a:spLocks/>
          </p:cNvSpPr>
          <p:nvPr/>
        </p:nvSpPr>
        <p:spPr>
          <a:xfrm>
            <a:off x="280247" y="319998"/>
            <a:ext cx="6821056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80000"/>
              </a:lnSpc>
            </a:pPr>
            <a:r>
              <a:rPr lang="en-US" sz="4000" b="1" dirty="0" smtClean="0">
                <a:solidFill>
                  <a:schemeClr val="accent6"/>
                </a:solidFill>
                <a:latin typeface="Trebuchet MS"/>
                <a:cs typeface="Trebuchet MS"/>
              </a:rPr>
              <a:t>Systematic</a:t>
            </a:r>
          </a:p>
          <a:p>
            <a:pPr algn="l">
              <a:lnSpc>
                <a:spcPct val="80000"/>
              </a:lnSpc>
            </a:pPr>
            <a:r>
              <a:rPr lang="en-US" sz="3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</a:rPr>
              <a:t>Processes</a:t>
            </a:r>
            <a:endParaRPr lang="en-US" sz="3200" dirty="0">
              <a:solidFill>
                <a:schemeClr val="tx1">
                  <a:lumMod val="50000"/>
                  <a:lumOff val="50000"/>
                </a:schemeClr>
              </a:solidFill>
              <a:latin typeface="Trebuchet MS"/>
              <a:cs typeface="Trebuchet MS"/>
            </a:endParaRPr>
          </a:p>
        </p:txBody>
      </p:sp>
      <p:sp>
        <p:nvSpPr>
          <p:cNvPr id="6" name="Title 2"/>
          <p:cNvSpPr txBox="1">
            <a:spLocks/>
          </p:cNvSpPr>
          <p:nvPr/>
        </p:nvSpPr>
        <p:spPr>
          <a:xfrm>
            <a:off x="95693" y="6152695"/>
            <a:ext cx="8229600" cy="125272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1" i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 Y S T E M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3427495745"/>
              </p:ext>
            </p:extLst>
          </p:nvPr>
        </p:nvGraphicFramePr>
        <p:xfrm>
          <a:off x="-1275586" y="1158240"/>
          <a:ext cx="8931349" cy="56601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2089972" y="6028667"/>
            <a:ext cx="5152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en-US" sz="3200" dirty="0">
              <a:solidFill>
                <a:schemeClr val="tx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210493" y="1386798"/>
            <a:ext cx="4198064" cy="1356734"/>
            <a:chOff x="4210493" y="1386798"/>
            <a:chExt cx="4198064" cy="1356734"/>
          </a:xfrm>
        </p:grpSpPr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51823" y="1386798"/>
              <a:ext cx="1356734" cy="13567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3" name="Straight Arrow Connector 2"/>
            <p:cNvCxnSpPr/>
            <p:nvPr/>
          </p:nvCxnSpPr>
          <p:spPr>
            <a:xfrm flipV="1">
              <a:off x="4210493" y="2065164"/>
              <a:ext cx="2519571" cy="1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3"/>
          <p:cNvGrpSpPr/>
          <p:nvPr/>
        </p:nvGrpSpPr>
        <p:grpSpPr>
          <a:xfrm>
            <a:off x="5667153" y="2945219"/>
            <a:ext cx="2827990" cy="1529907"/>
            <a:chOff x="5667153" y="2945219"/>
            <a:chExt cx="2827990" cy="1529907"/>
          </a:xfrm>
        </p:grpSpPr>
        <p:pic>
          <p:nvPicPr>
            <p:cNvPr id="3077" name="Picture 5" descr="http://www.digital-analytics.biz/iDashboard/imgpress/DashboardGoogleAnalytics-IconTransparent-1024x1024.png">
              <a:hlinkClick r:id="rId9"/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65236" y="2945219"/>
              <a:ext cx="1529907" cy="15299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4" name="Straight Arrow Connector 13"/>
            <p:cNvCxnSpPr/>
            <p:nvPr/>
          </p:nvCxnSpPr>
          <p:spPr>
            <a:xfrm>
              <a:off x="5667153" y="3200400"/>
              <a:ext cx="1160367" cy="34024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4"/>
          <p:cNvGrpSpPr/>
          <p:nvPr/>
        </p:nvGrpSpPr>
        <p:grpSpPr>
          <a:xfrm>
            <a:off x="5667153" y="4733266"/>
            <a:ext cx="3063161" cy="1295401"/>
            <a:chOff x="5667153" y="4733266"/>
            <a:chExt cx="3063161" cy="1295401"/>
          </a:xfrm>
        </p:grpSpPr>
        <p:pic>
          <p:nvPicPr>
            <p:cNvPr id="3079" name="Picture 7" descr="http://www.comprose.com/wp-content/uploads/2012/10/Homepage_SOP_Best_Practices.jpg">
              <a:hlinkClick r:id="rId11"/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30064" y="4733266"/>
              <a:ext cx="2000250" cy="12954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6" name="Straight Arrow Connector 15"/>
            <p:cNvCxnSpPr/>
            <p:nvPr/>
          </p:nvCxnSpPr>
          <p:spPr>
            <a:xfrm>
              <a:off x="5667153" y="5050465"/>
              <a:ext cx="956931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22130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4014723908"/>
              </p:ext>
            </p:extLst>
          </p:nvPr>
        </p:nvGraphicFramePr>
        <p:xfrm>
          <a:off x="1861018" y="1118923"/>
          <a:ext cx="8931349" cy="56601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2" name="Title 1"/>
          <p:cNvSpPr txBox="1">
            <a:spLocks/>
          </p:cNvSpPr>
          <p:nvPr/>
        </p:nvSpPr>
        <p:spPr>
          <a:xfrm>
            <a:off x="304800" y="187551"/>
            <a:ext cx="6821056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80000"/>
              </a:lnSpc>
            </a:pPr>
            <a:r>
              <a:rPr lang="en-US" sz="4000" b="1" dirty="0" smtClean="0">
                <a:solidFill>
                  <a:schemeClr val="accent6"/>
                </a:solidFill>
                <a:latin typeface="Trebuchet MS"/>
                <a:cs typeface="Trebuchet MS"/>
              </a:rPr>
              <a:t>Systematic</a:t>
            </a:r>
          </a:p>
          <a:p>
            <a:pPr algn="l">
              <a:lnSpc>
                <a:spcPct val="80000"/>
              </a:lnSpc>
            </a:pPr>
            <a:r>
              <a:rPr lang="en-US" sz="3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</a:rPr>
              <a:t>Processes</a:t>
            </a:r>
            <a:endParaRPr lang="en-US" sz="3200" dirty="0">
              <a:solidFill>
                <a:schemeClr val="tx1">
                  <a:lumMod val="50000"/>
                  <a:lumOff val="50000"/>
                </a:schemeClr>
              </a:solidFill>
              <a:latin typeface="Trebuchet MS"/>
              <a:cs typeface="Trebuchet MS"/>
            </a:endParaRPr>
          </a:p>
        </p:txBody>
      </p:sp>
      <p:sp>
        <p:nvSpPr>
          <p:cNvPr id="6" name="Title 2"/>
          <p:cNvSpPr txBox="1">
            <a:spLocks/>
          </p:cNvSpPr>
          <p:nvPr/>
        </p:nvSpPr>
        <p:spPr>
          <a:xfrm>
            <a:off x="95693" y="6152695"/>
            <a:ext cx="8229600" cy="125272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1" i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 Y S T E M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04698" y="6028667"/>
            <a:ext cx="68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en-US" sz="3200" dirty="0">
              <a:solidFill>
                <a:schemeClr val="tx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061354" y="4314369"/>
            <a:ext cx="4531372" cy="1838325"/>
            <a:chOff x="1061354" y="4314369"/>
            <a:chExt cx="4531372" cy="1838325"/>
          </a:xfrm>
        </p:grpSpPr>
        <p:pic>
          <p:nvPicPr>
            <p:cNvPr id="5129" name="Picture 9" descr="http://amplexassociates.com/images/work-order-icon.png">
              <a:hlinkClick r:id="rId8"/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1354" y="4314369"/>
              <a:ext cx="1428750" cy="18383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27" name="Picture 7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15108" y="5146157"/>
              <a:ext cx="721242" cy="721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4" name="Straight Arrow Connector 3"/>
            <p:cNvCxnSpPr/>
            <p:nvPr/>
          </p:nvCxnSpPr>
          <p:spPr>
            <a:xfrm flipH="1" flipV="1">
              <a:off x="2615609" y="5582093"/>
              <a:ext cx="2977117" cy="37214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2"/>
          <p:cNvGrpSpPr/>
          <p:nvPr/>
        </p:nvGrpSpPr>
        <p:grpSpPr>
          <a:xfrm>
            <a:off x="1061354" y="2714749"/>
            <a:ext cx="3149139" cy="1772191"/>
            <a:chOff x="1061354" y="2714749"/>
            <a:chExt cx="3149139" cy="1772191"/>
          </a:xfrm>
        </p:grpSpPr>
        <p:pic>
          <p:nvPicPr>
            <p:cNvPr id="5130" name="Picture 10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1354" y="2714749"/>
              <a:ext cx="1428750" cy="1428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9" name="Straight Arrow Connector 8"/>
            <p:cNvCxnSpPr/>
            <p:nvPr/>
          </p:nvCxnSpPr>
          <p:spPr>
            <a:xfrm flipH="1" flipV="1">
              <a:off x="2615609" y="3508744"/>
              <a:ext cx="1594884" cy="97819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4"/>
          <p:cNvGrpSpPr/>
          <p:nvPr/>
        </p:nvGrpSpPr>
        <p:grpSpPr>
          <a:xfrm>
            <a:off x="1128542" y="1231128"/>
            <a:ext cx="3081951" cy="3255812"/>
            <a:chOff x="1128542" y="1231128"/>
            <a:chExt cx="3081951" cy="3255812"/>
          </a:xfrm>
        </p:grpSpPr>
        <p:pic>
          <p:nvPicPr>
            <p:cNvPr id="5125" name="Picture 5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8542" y="1231128"/>
              <a:ext cx="1294373" cy="13295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5" name="Straight Arrow Connector 14"/>
            <p:cNvCxnSpPr/>
            <p:nvPr/>
          </p:nvCxnSpPr>
          <p:spPr>
            <a:xfrm flipH="1" flipV="1">
              <a:off x="2615609" y="2307265"/>
              <a:ext cx="1594884" cy="217967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87612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>
            <a:spLocks/>
          </p:cNvSpPr>
          <p:nvPr/>
        </p:nvSpPr>
        <p:spPr>
          <a:xfrm>
            <a:off x="328588" y="304800"/>
            <a:ext cx="6821056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80000"/>
              </a:lnSpc>
            </a:pPr>
            <a:r>
              <a:rPr lang="en-US" sz="4000" b="1" dirty="0" smtClean="0">
                <a:solidFill>
                  <a:schemeClr val="accent6"/>
                </a:solidFill>
                <a:latin typeface="Trebuchet MS"/>
                <a:cs typeface="Trebuchet MS"/>
              </a:rPr>
              <a:t>Systematic</a:t>
            </a:r>
          </a:p>
          <a:p>
            <a:pPr algn="l">
              <a:lnSpc>
                <a:spcPct val="80000"/>
              </a:lnSpc>
            </a:pPr>
            <a:r>
              <a:rPr lang="en-US" sz="3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</a:rPr>
              <a:t>Processes</a:t>
            </a:r>
            <a:endParaRPr lang="en-US" sz="3200" dirty="0">
              <a:solidFill>
                <a:schemeClr val="tx1">
                  <a:lumMod val="50000"/>
                  <a:lumOff val="50000"/>
                </a:schemeClr>
              </a:solidFill>
              <a:latin typeface="Trebuchet MS"/>
              <a:cs typeface="Trebuchet MS"/>
            </a:endParaRPr>
          </a:p>
        </p:txBody>
      </p:sp>
      <p:sp>
        <p:nvSpPr>
          <p:cNvPr id="6" name="Title 2"/>
          <p:cNvSpPr txBox="1">
            <a:spLocks/>
          </p:cNvSpPr>
          <p:nvPr/>
        </p:nvSpPr>
        <p:spPr>
          <a:xfrm>
            <a:off x="95693" y="6152695"/>
            <a:ext cx="8229600" cy="125272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1" i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 Y S T E M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287032030"/>
              </p:ext>
            </p:extLst>
          </p:nvPr>
        </p:nvGraphicFramePr>
        <p:xfrm>
          <a:off x="95693" y="1205970"/>
          <a:ext cx="8931349" cy="56601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2031994" y="6028667"/>
            <a:ext cx="68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en-US" sz="3200" dirty="0">
              <a:solidFill>
                <a:schemeClr val="tx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3450857" y="2753833"/>
            <a:ext cx="2124344" cy="2656367"/>
            <a:chOff x="3450857" y="2753833"/>
            <a:chExt cx="2124344" cy="2656367"/>
          </a:xfrm>
        </p:grpSpPr>
        <p:cxnSp>
          <p:nvCxnSpPr>
            <p:cNvPr id="9" name="Straight Arrow Connector 8"/>
            <p:cNvCxnSpPr/>
            <p:nvPr/>
          </p:nvCxnSpPr>
          <p:spPr>
            <a:xfrm flipV="1">
              <a:off x="3450857" y="2753833"/>
              <a:ext cx="892543" cy="166576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 flipV="1">
              <a:off x="3581400" y="3429000"/>
              <a:ext cx="1942214" cy="1143001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>
              <a:off x="3739116" y="4876800"/>
              <a:ext cx="1784498" cy="762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>
              <a:off x="3739116" y="5105400"/>
              <a:ext cx="471377" cy="3048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 rot="20450044">
              <a:off x="3687528" y="3923587"/>
              <a:ext cx="1887673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Adjust</a:t>
              </a:r>
              <a:endParaRPr lang="en-US" sz="2000" b="1" dirty="0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5397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228600" y="299722"/>
            <a:ext cx="6821056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80000"/>
              </a:lnSpc>
            </a:pPr>
            <a:r>
              <a:rPr lang="en-US" sz="4000" b="1" dirty="0" smtClean="0">
                <a:solidFill>
                  <a:schemeClr val="accent6"/>
                </a:solidFill>
                <a:latin typeface="Trebuchet MS"/>
                <a:cs typeface="Trebuchet MS"/>
              </a:rPr>
              <a:t>Charleston</a:t>
            </a:r>
          </a:p>
          <a:p>
            <a:pPr algn="l">
              <a:lnSpc>
                <a:spcPct val="80000"/>
              </a:lnSpc>
            </a:pPr>
            <a:r>
              <a:rPr lang="en-US" sz="3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</a:rPr>
              <a:t>Water System</a:t>
            </a:r>
            <a:endParaRPr lang="en-US" sz="3200" dirty="0">
              <a:solidFill>
                <a:schemeClr val="tx1">
                  <a:lumMod val="50000"/>
                  <a:lumOff val="50000"/>
                </a:schemeClr>
              </a:solidFill>
              <a:latin typeface="Trebuchet MS"/>
              <a:cs typeface="Trebuchet MS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92" t="34302" r="13094" b="15066"/>
          <a:stretch/>
        </p:blipFill>
        <p:spPr bwMode="auto">
          <a:xfrm>
            <a:off x="490184" y="1905000"/>
            <a:ext cx="8153400" cy="3724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48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>
            <a:spLocks/>
          </p:cNvSpPr>
          <p:nvPr/>
        </p:nvSpPr>
        <p:spPr>
          <a:xfrm>
            <a:off x="328588" y="304800"/>
            <a:ext cx="6821056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80000"/>
              </a:lnSpc>
            </a:pPr>
            <a:r>
              <a:rPr lang="en-US" sz="4000" b="1" dirty="0" smtClean="0">
                <a:solidFill>
                  <a:schemeClr val="accent6"/>
                </a:solidFill>
                <a:latin typeface="Trebuchet MS"/>
                <a:cs typeface="Trebuchet MS"/>
              </a:rPr>
              <a:t>Systematic</a:t>
            </a:r>
          </a:p>
          <a:p>
            <a:pPr algn="l">
              <a:lnSpc>
                <a:spcPct val="80000"/>
              </a:lnSpc>
            </a:pPr>
            <a:r>
              <a:rPr lang="en-US" sz="3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</a:rPr>
              <a:t>Processes</a:t>
            </a:r>
            <a:endParaRPr lang="en-US" sz="3200" dirty="0">
              <a:solidFill>
                <a:schemeClr val="tx1">
                  <a:lumMod val="50000"/>
                  <a:lumOff val="50000"/>
                </a:schemeClr>
              </a:solidFill>
              <a:latin typeface="Trebuchet MS"/>
              <a:cs typeface="Trebuchet MS"/>
            </a:endParaRPr>
          </a:p>
        </p:txBody>
      </p:sp>
      <p:sp>
        <p:nvSpPr>
          <p:cNvPr id="6" name="Title 2"/>
          <p:cNvSpPr txBox="1">
            <a:spLocks/>
          </p:cNvSpPr>
          <p:nvPr/>
        </p:nvSpPr>
        <p:spPr>
          <a:xfrm>
            <a:off x="95693" y="6152695"/>
            <a:ext cx="8229600" cy="125272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1" i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 Y S T E M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2923838690"/>
              </p:ext>
            </p:extLst>
          </p:nvPr>
        </p:nvGraphicFramePr>
        <p:xfrm>
          <a:off x="95693" y="1205970"/>
          <a:ext cx="8931349" cy="56601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2018346" y="6028667"/>
            <a:ext cx="68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en-US" sz="3200" dirty="0">
              <a:solidFill>
                <a:schemeClr val="tx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3464221" y="2753833"/>
            <a:ext cx="2059393" cy="2509282"/>
            <a:chOff x="3464221" y="2753833"/>
            <a:chExt cx="2059393" cy="2509282"/>
          </a:xfrm>
        </p:grpSpPr>
        <p:cxnSp>
          <p:nvCxnSpPr>
            <p:cNvPr id="9" name="Straight Arrow Connector 8"/>
            <p:cNvCxnSpPr/>
            <p:nvPr/>
          </p:nvCxnSpPr>
          <p:spPr>
            <a:xfrm flipV="1">
              <a:off x="3808228" y="2753833"/>
              <a:ext cx="402265" cy="30834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 flipV="1">
              <a:off x="3808228" y="3195084"/>
              <a:ext cx="1646274" cy="5847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>
              <a:off x="3739116" y="3455581"/>
              <a:ext cx="1784498" cy="1127051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>
              <a:off x="3595576" y="3625702"/>
              <a:ext cx="754912" cy="1637413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 rot="20450044">
              <a:off x="3464221" y="3424753"/>
              <a:ext cx="1887673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Improve</a:t>
              </a:r>
              <a:endParaRPr lang="en-US" sz="2000" b="1" dirty="0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4095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0999" y="1719070"/>
            <a:ext cx="8407893" cy="4986529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accent3">
                    <a:lumMod val="75000"/>
                  </a:schemeClr>
                </a:solidFill>
              </a:rPr>
              <a:t>Written</a:t>
            </a:r>
            <a:r>
              <a:rPr lang="en-US" sz="2800" dirty="0" smtClean="0"/>
              <a:t>:</a:t>
            </a:r>
          </a:p>
          <a:p>
            <a:pPr lvl="1"/>
            <a:r>
              <a:rPr lang="en-US" sz="2400" dirty="0" smtClean="0"/>
              <a:t>Agendas</a:t>
            </a:r>
          </a:p>
          <a:p>
            <a:pPr lvl="1"/>
            <a:r>
              <a:rPr lang="en-US" sz="2400" dirty="0" smtClean="0"/>
              <a:t>Meeting minutes</a:t>
            </a:r>
          </a:p>
          <a:p>
            <a:pPr lvl="1"/>
            <a:r>
              <a:rPr lang="en-US" sz="2400" dirty="0" smtClean="0"/>
              <a:t>Reports</a:t>
            </a:r>
          </a:p>
          <a:p>
            <a:r>
              <a:rPr lang="en-US" sz="2800" dirty="0" smtClean="0">
                <a:solidFill>
                  <a:schemeClr val="accent3">
                    <a:lumMod val="75000"/>
                  </a:schemeClr>
                </a:solidFill>
              </a:rPr>
              <a:t>Visual</a:t>
            </a:r>
            <a:r>
              <a:rPr lang="en-US" sz="2800" dirty="0" smtClean="0"/>
              <a:t>:</a:t>
            </a:r>
          </a:p>
          <a:p>
            <a:pPr lvl="1"/>
            <a:r>
              <a:rPr lang="en-US" sz="2400" dirty="0" smtClean="0"/>
              <a:t>Displays</a:t>
            </a:r>
          </a:p>
          <a:p>
            <a:pPr lvl="1"/>
            <a:r>
              <a:rPr lang="en-US" sz="2400" dirty="0" smtClean="0"/>
              <a:t>TVs</a:t>
            </a:r>
          </a:p>
          <a:p>
            <a:pPr lvl="1"/>
            <a:r>
              <a:rPr lang="en-US" sz="2400" dirty="0" smtClean="0"/>
              <a:t>Dashboards</a:t>
            </a:r>
          </a:p>
          <a:p>
            <a:pPr lvl="1"/>
            <a:r>
              <a:rPr lang="en-US" sz="2400" dirty="0" smtClean="0"/>
              <a:t>Bulletin boards</a:t>
            </a:r>
            <a:endParaRPr lang="en-US" sz="2400" dirty="0"/>
          </a:p>
          <a:p>
            <a:pPr lvl="1"/>
            <a:r>
              <a:rPr lang="en-US" sz="2400" dirty="0" smtClean="0"/>
              <a:t>Mobile devices</a:t>
            </a:r>
            <a:endParaRPr lang="en-US" sz="240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63224" y="336468"/>
            <a:ext cx="6821056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80000"/>
              </a:lnSpc>
            </a:pPr>
            <a:r>
              <a:rPr lang="en-US" sz="3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</a:rPr>
              <a:t>Data</a:t>
            </a:r>
          </a:p>
          <a:p>
            <a:pPr algn="l">
              <a:lnSpc>
                <a:spcPct val="80000"/>
              </a:lnSpc>
            </a:pPr>
            <a:r>
              <a:rPr lang="en-US" sz="4000" b="1" dirty="0" smtClean="0">
                <a:solidFill>
                  <a:schemeClr val="accent6"/>
                </a:solidFill>
                <a:latin typeface="Trebuchet MS"/>
                <a:cs typeface="Trebuchet MS"/>
              </a:rPr>
              <a:t>Sharing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7476" y="1219200"/>
            <a:ext cx="2518267" cy="14169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9144" y="2819400"/>
            <a:ext cx="2523215" cy="19099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2711" y="4953000"/>
            <a:ext cx="3244493" cy="16074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5512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00131" y="1828800"/>
            <a:ext cx="8441576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accent3">
                    <a:lumMod val="75000"/>
                  </a:schemeClr>
                </a:solidFill>
                <a:latin typeface="Franklin Gothic Medium" panose="020B0603020102020204" pitchFamily="34" charset="0"/>
                <a:cs typeface="Trebuchet MS"/>
              </a:rPr>
              <a:t>Laser focus</a:t>
            </a: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en-US" sz="2000" dirty="0" smtClean="0">
                <a:solidFill>
                  <a:schemeClr val="tx2"/>
                </a:solidFill>
                <a:latin typeface="Franklin Gothic Medium" panose="020B0603020102020204" pitchFamily="34" charset="0"/>
                <a:cs typeface="Trebuchet MS"/>
              </a:rPr>
              <a:t>Discipline</a:t>
            </a: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en-US" sz="2000" dirty="0" smtClean="0">
                <a:solidFill>
                  <a:schemeClr val="tx2"/>
                </a:solidFill>
                <a:latin typeface="Franklin Gothic Medium" panose="020B0603020102020204" pitchFamily="34" charset="0"/>
                <a:cs typeface="Trebuchet MS"/>
              </a:rPr>
              <a:t>Starts at the top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accent3">
                    <a:lumMod val="75000"/>
                  </a:schemeClr>
                </a:solidFill>
                <a:latin typeface="Franklin Gothic Medium" panose="020B0603020102020204" pitchFamily="34" charset="0"/>
                <a:cs typeface="Trebuchet MS"/>
              </a:rPr>
              <a:t>Resources</a:t>
            </a: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en-US" sz="2000" dirty="0" smtClean="0">
                <a:solidFill>
                  <a:schemeClr val="tx2"/>
                </a:solidFill>
                <a:latin typeface="Franklin Gothic Medium" panose="020B0603020102020204" pitchFamily="34" charset="0"/>
                <a:cs typeface="Trebuchet MS"/>
              </a:rPr>
              <a:t>Teams / Teamwork</a:t>
            </a: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en-US" sz="2000" dirty="0" smtClean="0">
                <a:solidFill>
                  <a:schemeClr val="tx2"/>
                </a:solidFill>
                <a:latin typeface="Franklin Gothic Medium" panose="020B0603020102020204" pitchFamily="34" charset="0"/>
                <a:cs typeface="Trebuchet MS"/>
              </a:rPr>
              <a:t>Software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accent3">
                    <a:lumMod val="75000"/>
                  </a:schemeClr>
                </a:solidFill>
                <a:latin typeface="Franklin Gothic Medium" panose="020B0603020102020204" pitchFamily="34" charset="0"/>
                <a:cs typeface="Trebuchet MS"/>
              </a:rPr>
              <a:t>Continuous</a:t>
            </a:r>
          </a:p>
          <a:p>
            <a:pPr marL="971550" lvl="1" indent="-514350">
              <a:buFont typeface="Wingdings" panose="05000000000000000000" pitchFamily="2" charset="2"/>
              <a:buChar char="§"/>
            </a:pPr>
            <a:r>
              <a:rPr lang="en-US" sz="2000" dirty="0" smtClean="0">
                <a:solidFill>
                  <a:schemeClr val="tx2"/>
                </a:solidFill>
                <a:latin typeface="Franklin Gothic Medium" panose="020B0603020102020204" pitchFamily="34" charset="0"/>
                <a:cs typeface="Trebuchet MS"/>
              </a:rPr>
              <a:t>Evaluation</a:t>
            </a:r>
          </a:p>
          <a:p>
            <a:pPr marL="971550" lvl="1" indent="-514350">
              <a:buFont typeface="Wingdings" panose="05000000000000000000" pitchFamily="2" charset="2"/>
              <a:buChar char="§"/>
            </a:pPr>
            <a:r>
              <a:rPr lang="en-US" sz="2000" dirty="0" smtClean="0">
                <a:solidFill>
                  <a:schemeClr val="tx2"/>
                </a:solidFill>
                <a:latin typeface="Franklin Gothic Medium" panose="020B0603020102020204" pitchFamily="34" charset="0"/>
                <a:cs typeface="Trebuchet MS"/>
              </a:rPr>
              <a:t>Analysis</a:t>
            </a:r>
          </a:p>
          <a:p>
            <a:pPr marL="971550" lvl="1" indent="-514350">
              <a:buFont typeface="Wingdings" panose="05000000000000000000" pitchFamily="2" charset="2"/>
              <a:buChar char="§"/>
            </a:pPr>
            <a:r>
              <a:rPr lang="en-US" sz="2000" dirty="0" smtClean="0">
                <a:solidFill>
                  <a:schemeClr val="tx2"/>
                </a:solidFill>
                <a:latin typeface="Franklin Gothic Medium" panose="020B0603020102020204" pitchFamily="34" charset="0"/>
                <a:cs typeface="Trebuchet MS"/>
              </a:rPr>
              <a:t>Communication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accent3">
                    <a:lumMod val="75000"/>
                  </a:schemeClr>
                </a:solidFill>
                <a:latin typeface="Franklin Gothic Medium" panose="020B0603020102020204" pitchFamily="34" charset="0"/>
                <a:cs typeface="Trebuchet MS"/>
              </a:rPr>
              <a:t>Use of </a:t>
            </a:r>
            <a:r>
              <a:rPr lang="en-US" sz="2800" dirty="0">
                <a:solidFill>
                  <a:schemeClr val="accent3">
                    <a:lumMod val="75000"/>
                  </a:schemeClr>
                </a:solidFill>
                <a:latin typeface="Franklin Gothic Medium" panose="020B0603020102020204" pitchFamily="34" charset="0"/>
                <a:cs typeface="Trebuchet MS"/>
              </a:rPr>
              <a:t>results</a:t>
            </a:r>
            <a:endParaRPr lang="en-US" sz="2800" dirty="0" smtClean="0">
              <a:solidFill>
                <a:schemeClr val="accent3">
                  <a:lumMod val="75000"/>
                </a:schemeClr>
              </a:solidFill>
              <a:latin typeface="Franklin Gothic Medium" panose="020B0603020102020204" pitchFamily="34" charset="0"/>
              <a:cs typeface="Trebuchet MS"/>
            </a:endParaRP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en-US" sz="2000" dirty="0" smtClean="0">
                <a:solidFill>
                  <a:schemeClr val="tx2"/>
                </a:solidFill>
                <a:latin typeface="Franklin Gothic Medium" panose="020B0603020102020204" pitchFamily="34" charset="0"/>
                <a:cs typeface="Trebuchet MS"/>
              </a:rPr>
              <a:t>Decision making</a:t>
            </a: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en-US" sz="2000" dirty="0" smtClean="0">
                <a:solidFill>
                  <a:schemeClr val="tx2"/>
                </a:solidFill>
                <a:latin typeface="Franklin Gothic Medium" panose="020B0603020102020204" pitchFamily="34" charset="0"/>
                <a:cs typeface="Trebuchet MS"/>
              </a:rPr>
              <a:t>Continuous improvement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379349" y="228600"/>
            <a:ext cx="6821056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80000"/>
              </a:lnSpc>
            </a:pPr>
            <a:r>
              <a:rPr lang="en-US" sz="3200" b="1" dirty="0" smtClean="0">
                <a:solidFill>
                  <a:schemeClr val="accent6"/>
                </a:solidFill>
                <a:cs typeface="Trebuchet MS"/>
              </a:rPr>
              <a:t>In Conclusion</a:t>
            </a:r>
            <a:endParaRPr lang="en-US" sz="3200" b="1" dirty="0">
              <a:solidFill>
                <a:schemeClr val="accent6"/>
              </a:solidFill>
              <a:cs typeface="Trebuchet MS"/>
            </a:endParaRPr>
          </a:p>
          <a:p>
            <a:pPr algn="l">
              <a:lnSpc>
                <a:spcPct val="80000"/>
              </a:lnSpc>
            </a:pPr>
            <a:r>
              <a:rPr lang="en-US" sz="28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Trebuchet MS"/>
              </a:rPr>
              <a:t>Measurement Requires</a:t>
            </a:r>
            <a:endParaRPr lang="en-US" sz="2800" dirty="0">
              <a:solidFill>
                <a:schemeClr val="tx1">
                  <a:lumMod val="50000"/>
                  <a:lumOff val="50000"/>
                </a:schemeClr>
              </a:solidFill>
              <a:cs typeface="Trebuchet MS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41" t="57121" r="3323" b="19854"/>
          <a:stretch/>
        </p:blipFill>
        <p:spPr bwMode="auto">
          <a:xfrm>
            <a:off x="6334835" y="1873723"/>
            <a:ext cx="2333767" cy="1684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8880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6276" y="0"/>
            <a:ext cx="9144000" cy="2362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176048"/>
            <a:ext cx="3886200" cy="201010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977249" y="2345377"/>
            <a:ext cx="39020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solidFill>
                  <a:schemeClr val="bg1"/>
                </a:solidFill>
              </a:rPr>
              <a:t>www.Competitive</a:t>
            </a:r>
            <a:r>
              <a:rPr lang="en-US" sz="1600" dirty="0" smtClean="0">
                <a:solidFill>
                  <a:schemeClr val="tx2"/>
                </a:solidFill>
              </a:rPr>
              <a:t>EdgePerformance.net</a:t>
            </a:r>
            <a:endParaRPr lang="en-US" sz="1600" dirty="0">
              <a:solidFill>
                <a:schemeClr val="tx2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61315" y="4587922"/>
            <a:ext cx="65532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chemeClr val="accent6"/>
                </a:solidFill>
                <a:latin typeface="Trebuchet MS"/>
                <a:cs typeface="Trebuchet MS"/>
              </a:rPr>
              <a:t>Contact Information:</a:t>
            </a:r>
          </a:p>
          <a:p>
            <a:pPr algn="r"/>
            <a:endParaRPr lang="en-US" sz="2800" dirty="0" smtClean="0">
              <a:solidFill>
                <a:schemeClr val="accent6"/>
              </a:solidFill>
              <a:latin typeface="Trebuchet MS"/>
              <a:cs typeface="Trebuchet MS"/>
            </a:endParaRPr>
          </a:p>
          <a:p>
            <a:pPr algn="r"/>
            <a:r>
              <a:rPr lang="en-US" sz="2800" dirty="0" smtClean="0">
                <a:solidFill>
                  <a:schemeClr val="accent6"/>
                </a:solidFill>
                <a:latin typeface="Trebuchet MS"/>
                <a:cs typeface="Trebuchet MS"/>
              </a:rPr>
              <a:t>Rick Bickerstaff</a:t>
            </a:r>
            <a:endParaRPr lang="en-US" sz="2000" dirty="0" smtClean="0">
              <a:solidFill>
                <a:srgbClr val="FFFFFF"/>
              </a:solidFill>
              <a:latin typeface="Trebuchet MS"/>
              <a:cs typeface="Trebuchet MS"/>
            </a:endParaRPr>
          </a:p>
          <a:p>
            <a:pPr algn="r"/>
            <a:r>
              <a:rPr lang="en-US" sz="2400" dirty="0" smtClean="0">
                <a:solidFill>
                  <a:srgbClr val="FFFFFF"/>
                </a:solidFill>
                <a:latin typeface="Trebuchet MS"/>
                <a:cs typeface="Trebuchet MS"/>
              </a:rPr>
              <a:t>Rick@CompetitiveEdgePerformance.net</a:t>
            </a:r>
          </a:p>
          <a:p>
            <a:pPr algn="r"/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Trebuchet MS"/>
                <a:cs typeface="Trebuchet MS"/>
              </a:rPr>
              <a:t>843.297.2596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4572000"/>
            <a:ext cx="1377950" cy="1811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AutoShape 2" descr="data:image/jpeg;base64,/9j/4AAQSkZJRgABAQAAAQABAAD/2wCEAAkGBxANEBAUEBQUFhUQDxUVFRQVFxAUFBAXFBcWFhcUFBQYHCggGBsmHBUVITEhJTUrLi4uGR8zODMxNygtLisBCgoKDg0OGxAQGzQkICQ0LiwrLCwsLCwsLCwsLCwsLCwsLCwsLCwsLC8sLCwsLCwsLCwsLCwsLCwsLCwsLCwsLP/AABEIAK8ArwMBIgACEQEDEQH/xAAcAAABBQEBAQAAAAAAAAAAAAAAAgMEBQYHAQj/xAA7EAABAwIDBQQIBgEEAwAAAAABAAIDBBEFITEGEkFRYQdxgZETIjJCUqGxwRQzYnKC0SNTkqLhFlRk/8QAGgEAAgMBAQAAAAAAAAAAAAAAAgMBBAUABv/EACYRAAICAQQCAQQDAAAAAAAAAAABAgMRBBIhMUFRIhMycbEFYYH/2gAMAwEAAhEDEQA/AO4oQhccCEIXHAhM1lXHAxz5XNYxouXOIAHiub4t2g1FY90OFRmwyM7xpfi1pyaOpzPJBOyMewJTUezoWJ4rT0bd6okZGOG8QCbchqdRosNiXarEXblDBJO7mbsb3hoBc75d6p6LYv0rzLXSunkdmbk27i45kdMh0WppKCOFu7GxrByaAPPmlbrJdcfsU5zl1wZuXHMfq/Z9HTtPINuP928VElwLEprmbEJc9Q10tj4BzR8ltfQpLolH089tguDfbMG7Yi/tVEhPO39kpH/hhZmyplaeYH9OC3T40w9iH6UfQDgjIsoMUpzeGvlNtA90hHk4uClwbX43SfmMjnaBy9Y9btsfkrqRijyNXbWumRlrpkvB+1ekkO5VRvp33sb/AORg7yAHDxGXNbqhroqlgfC9sjD7zCHDuy0Oei5XXUUcwtI0O7xmO48FQjB5qKT0tBM6N/w3yd0J0I6OBRK2S75GRva7O9IXM9m+0+zxDibPRPytM2+47h67fd/cLjuXSYpGvaHNIc1wuCCCCDxBGqfGal0WIzUuhaEIRBAhCFxwIQhccCp9pto4MMh9JMczcMjFt+Ujg0csxc8EbUbQw4ZA6WXM6MYDZ0ruDRyHM8Fy/D6ObE5vxddmXW9HH7obqMjo3kOOpSbLMfGPYqyzbwuxb4qvHpGzVhMcDTeOFt7d4v09458rLW0FHHAwMjaGtHAfU8ykxlSGFBGOOfIiPskRtUhkajscn2SJqHrA6Yky9ifjDn+yCfp5p8Ya92pA+aILGSokao0gWhODA6v+X/aafgQOjz/tB+6FxYDgzNSBRpAtFPs/J7rmnvuP7VNXUMsPttIHPUeYS2mhUotFZIFGkCkyFRpCgEsr8Qo2Tt3Xi44cx1B4KJgWP1eAPs281K53rRk+xc5lnwu+R6aqykUWYAgg5gixHND5yiFJp5R1/A8YgxCFs1O4OY7Lqw8WuHBwvop6+fcMxKfA6j09P60TyBLETk4X0vwOZs7hdd0wTFoa+Bk0Dt5jx4tPFrhwI5KzXZu77LtdimichCEwaCZrKpkEb5JCGsjaXOceACeXLe1TGXVM0VBAcrh85GeerWnoBdx72oLJ7I5AsnsjkpH1T8cqzUTAiGI7sUZ0te9j1yBd1sOC07HKto4mxMaxgsGiwUxjlUj7fZn7svLJrHJ9j1Ba9OtejTDUic2RXmH4bkHSeDf7/pV2z1P6R5cdGW8SdFpbp8FnktVLKyz0WGii1OIxRmznZ8hnZSLrM4xQOiJeM2k3PNt+aKTaXAc5NLKLZuNQnUkd4U6OUPF2kEHiFhHSKRheJGB4+Fxs4ffvCWrPYqN3PJtLpJzXl15dOLBQY3s814L4RZw1Zwd3cisVLcEg5EcOS6ndY3bXDw0tmaMnHdf38HeOiTZDjKK11fG5GVkKjSFOPco8jkgp5GZgCCDmCLEc15sbtC7A6vdeSaWpcA8f6Z0EneMr8x3LyQqDXwCVhaeOh5HgV2WuUFCbi8n0QxwcAQbgi4IzBB4herm/Y5tI6eF9HMf8lL+XfV0WlupafkRyXSFbjLcsmjGW5ZIWM4i2jp5pn6RRl1tL20HibBcS2dc6Z01RKd6SZ5J8Tc25C+XcAtl20YoWw09M3WeQvd+2O1ge9zgf4lYenbuBoHuhUdVbiaXozddfsaRpmPTzXqlgriPaz68VPinDtClxtjLorwujLosGvTrXqE16cEiPcM3G32Y/IvzefsPsra6zOyNaCHxnW+83qNCPkPNaO6vVvMUadLTghV0iQBwIOYIsR3oukPkDQSTYAXJ5AIxphKobj3t+FxHkVHdIk1dT6R73fE4nzKjukVFsynLk6Lhsu/DEebB9FIuomGN3YYhyjb9LqRdXV0akekKuq3aOLfpZxyjLh/H1vsp91W7SS7lHVH/55B4lpA+ZCiXTIn9rOZPco73KldO/4j5lINXIPePis9WGKrUy1e5MPcoQxA+8L92ScZUNfofDijTyGpJnlLiLsOraeqZ7jwJB8bDk9p7238QCvo6CVsjWuabte0OB5gi4K+a62PfY4dMu8aLr3Y7i/wCKw1rHe1SyGE6XLQA5hty3Xbv8SnUy5wXtNPwYrtHq/wARizm8KeNrLcjbePzcFWtKZxGczV9c8m96mQA8wHua35NCcaVnXvM2zI1kt1rH2lOtKjtKdaVXaKLRMjqHDj5qSys5hVzXJYcuVk15CVs49MtoK7ccHNdYg3B5LUUO17CAJhY/E21j4cFg95G8nQ1dkOixXr7a+jpD9q6UDJxPSyz2NbUenG631WcRq53f06LLFyQ5yOWtsksDJ/yVs1jhEuSu5DzXmHtfVTxRg+28A24N1cfK6guK2HZ/h3tzuH6Gdfid9B5qKt1s1EGjffYot8efwbfTReXSbry62j0gq6yHaRiYiphED607tP0NNyfOwWgxXFIqSMySusBoOLz8LRxK49juKvrZnSvyvk1vBjRo0ear6ixRjtXbKWsvUIbV2ytcmXJxxTTiqKMpDTk2luKQjQxEiKo4O81t+xKt9FW1cF8pYhIBwuw2J8nrAK87Paz0GL0zi6weyRrj09E8j5sam1vEkWdNLEyJQPu+U/E+/mXH7qwaVXUjdx8zTq2Qg+BcPsprSqMlyUNQvmyQ0pxpUdpTgcltFZokByUHJgOSg5DgFoe3kbya3kbyjBGBwuSC5JLkkuU4JwSaGldUSsjZq91u4cSe4LrFJTthjYxnssaAPDispsBh1mvncM3ndZ+0e0fE5eC111raOrbHc+2b/wDHUbIb32/0KuqPaLaWKhbb25SPVjB05F54BVG0+2AivFTEF2jpNQzo3mevBc+mkLiXOJJcbknMk9Spu1OPjHs7U61R+NffskYtictXJvzOudANGtHJo4KvcUpxTTiqXLeWZeW3liHFNOKW4ppxRoNCHFJQUIwwTTJTHPG4agH6OH3TqRT05mqImN1cDbwDj9lK7HU/eaDHIDBiNcw/+xI7we4vHyeE20q+7VaP8PigeBYVETXd5F2H6BZ0FJtjibQnVwxYyQClhyYDksOSWio0PhyUHJgOXocowDgf3kbyZ3kbyjBGB0uSS5Nly83lOCcHY8NgEMMTB7kbR42z+azm3eNugY2GM2dK0lxGrWaWHU5+RWoa64B5hcu23n362X9Ia3yH/a1tRLZXhfg39ZN104j+CjJTbiglNuKzUjFSBxTTivXFNuKNINIS4ppxSnFNkpiQxIEIQpJBX3ZnSGfGYLWIijleb8vRuZ9ZAqFb/sIofSVFZUEZMY2Np5F53jbwaEypZkizpY5maTtowgzUkc7Qd6lkN7f6clg7yc1hv0K5XDJvAHmF9H4hRsqYpIpBdkrCx3c4Wy6r5uqKKSinmp5faieRfg62jh0IsfFdqoc7hmuqz8h8OSw5Rw5LDlUaMtofDl7vJkOXu8hwDge3kbyZ3kby7B2B3eXhcm95XOBbOTVvrD1Iwbb7gc/2jiijByeEFCuU3iKEjaasAAEzrAWHs8PBVlVUvle57zvOcbknit2zYOnt60sxPMejaPItKqcX2HkjaXU7/SWHsOAD/AjI/JWJU245/Zbnpr8fLn/cmSLk2Sh9xcHIjUHIjvCbLklIrJHrimnFeuKbcUaQaR44rxCEQQIQhccM1Um6w+S732T4KaHDId4EPqCZ3g3uC8ANFjpZjWDvuuL7LYK7FcQggHsBwfKeUbSC/wATk0dXL6XY0NAAFgBYAaADgrVEfJpaSGI5FLmHbHs0XtZWwj1oRuzAcWe6/wDjmD0PRdPSZYw9pa4AhwIIOYIORBCdOKksMtTipLDPmOKXeF06HK1262Xdg1T6oJp5iTE7M7vONx5jhfUdxVIHrNlFp4ZiW1OEsD4clbyYDl7vIcCsD28jeTW8jeUYIwWWC0X4qoii4Od6x5NGbvl9V16KNsbQ1os1osANAAuX7Byhtcy/vRvA77A/YrqF1e00UotmroIpQb8irry6TdeXVkvHP+0bDBG9k7BYSktf+4Zh3iL+QWLLl0ftJlApWA6umFvAElc0JVG6KU+DI1UUrHgCV4hCWIBCELjgTNTNuNJ48E49waCTwWu7LNjzic4qqhp/D07xuNOk8jcwOrWmxPM5cwjhFyeB1NTnI3nZBsqcPpTNMLTVdnEHWOP3GHrq494HBb5CFeSwsGulhYBCEKSSBjmEQ18D4Z23Y8cMnNPBzTwcF8+7UbPT4PP6Ob1o33MUoBDZAPo4ZXb/AGvpFQcZwmCuhdDUMDmO82ng5p4Ec0qytTX9iralYj5qD0reV9tlsPU4Q4vZvS0xOUgHrR9JQPZ/doemizUcgdoqTi08MyrKXB8j+8jeTV0XUYFYJVJVOhkZIw2cxwcO8c+i69guMRVsQfGRf32XzYeRH3XF7p6kq5IHB0TnNcOLTbwPNNrnsLFFzqf9HcbpEsrWAucQA0XJJAAA4krl8e3FaBa8Z6lmfyIVZimOVNXlNISPhFmt8hqnu+Pgty1kMcInbZY4K6Ybn5cQIZ+onV/yHkqBCFWk23lmfOTk8sEIQhBBJe8NFym56hrNdeS2Ww/ZxPiZbNWB0NPe7WezJMOgPstPxHM8OBRxg5PgdVTKbK3YfY+bHJru3mUsTv8AJINXnUxxk5F1tT7twvoWho46aNkUTQxkbQ1rRo0BFDRx08bI4WNYxgs1rRYNCfVyEFFGpXWoLCBCEIxgIQhccCEIXHHj2hwIIBBFiDmCORC5vtZ2UwVBdLQuEEhzMZ/JeenFh7sui6ShDKKl2DKKl2fMWM4RWYc7dq4Xszyfa8b/ANsg9U92ueYUNkrXaFfU00LZGlr2hzTqHAEHvBWJxzsrw2quWNfTu5wkBp743Att3WPVIlR6Kk9In9pxJC3mI9j1XHf8NURvF8g8OjPiRcLPVuw2L0+9vQNc1urmyQW+bgfklOuS8FeWmmikQmZhNGbPYAR1H2KVTRVExtHGCTwu0fVwQYYH0ZjiFfUXZ/jE5H+FkYIvvPkht/wc4rQ4d2M1EljVVTWi2bY2l5HS7rD5I1VJ+A46WbOdSVLG6nyVlgOzmIYq4CmhcGXzmeC2MfzOp6Nucwu04B2Z4ZQkOEZmeDcPnIeRxFmgBg8rrXsYGgAAAAWAGQHcE6NHstV6SK7MHsd2XUmHkSVB/ETDMFw/xxn9DOJ6uv0st8hCekl0WkkugQhCkkEIQuOP/9k=">
            <a:hlinkClick r:id="rId4"/>
          </p:cNvPr>
          <p:cNvSpPr>
            <a:spLocks noChangeAspect="1" noChangeArrowheads="1"/>
          </p:cNvSpPr>
          <p:nvPr/>
        </p:nvSpPr>
        <p:spPr bwMode="auto">
          <a:xfrm>
            <a:off x="117475" y="-800100"/>
            <a:ext cx="1666875" cy="166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101" y="347661"/>
            <a:ext cx="1666875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267002" y="2731330"/>
            <a:ext cx="65532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i="1" dirty="0" smtClean="0">
                <a:solidFill>
                  <a:schemeClr val="bg2"/>
                </a:solidFill>
                <a:latin typeface="Trebuchet MS"/>
                <a:cs typeface="Trebuchet MS"/>
              </a:rPr>
              <a:t>Thank you for your time and attention!</a:t>
            </a:r>
          </a:p>
          <a:p>
            <a:endParaRPr lang="en-US" sz="3200" dirty="0" smtClean="0">
              <a:solidFill>
                <a:srgbClr val="FFFFFF"/>
              </a:solidFill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755568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228600" y="299722"/>
            <a:ext cx="6821056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80000"/>
              </a:lnSpc>
            </a:pPr>
            <a:r>
              <a:rPr lang="en-US" sz="4000" b="1" dirty="0" smtClean="0">
                <a:solidFill>
                  <a:schemeClr val="accent6"/>
                </a:solidFill>
                <a:latin typeface="Trebuchet MS"/>
                <a:cs typeface="Trebuchet MS"/>
              </a:rPr>
              <a:t>Why</a:t>
            </a:r>
          </a:p>
          <a:p>
            <a:pPr algn="l">
              <a:lnSpc>
                <a:spcPct val="80000"/>
              </a:lnSpc>
            </a:pPr>
            <a:r>
              <a:rPr lang="en-US" sz="3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</a:rPr>
              <a:t>we measure</a:t>
            </a:r>
            <a:endParaRPr lang="en-US" sz="3200" dirty="0">
              <a:solidFill>
                <a:schemeClr val="tx1">
                  <a:lumMod val="50000"/>
                  <a:lumOff val="50000"/>
                </a:schemeClr>
              </a:solidFill>
              <a:latin typeface="Trebuchet MS"/>
              <a:cs typeface="Trebuchet MS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17944" y="1637304"/>
            <a:ext cx="8441576" cy="1446550"/>
            <a:chOff x="417944" y="1369282"/>
            <a:chExt cx="8441576" cy="1446550"/>
          </a:xfrm>
        </p:grpSpPr>
        <p:sp>
          <p:nvSpPr>
            <p:cNvPr id="6" name="Rectangle 5"/>
            <p:cNvSpPr/>
            <p:nvPr/>
          </p:nvSpPr>
          <p:spPr>
            <a:xfrm>
              <a:off x="417944" y="1369282"/>
              <a:ext cx="7277311" cy="14465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lvl="1"/>
              <a:r>
                <a:rPr lang="en-US" sz="3200" dirty="0" smtClean="0">
                  <a:solidFill>
                    <a:schemeClr val="accent3">
                      <a:lumMod val="75000"/>
                    </a:schemeClr>
                  </a:solidFill>
                  <a:latin typeface="Trebuchet MS"/>
                  <a:cs typeface="Trebuchet MS"/>
                </a:rPr>
                <a:t>Where have we been?</a:t>
              </a:r>
            </a:p>
            <a:p>
              <a:pPr lvl="2" indent="-457200">
                <a:buFont typeface="Arial" pitchFamily="34" charset="0"/>
                <a:buChar char="•"/>
              </a:pPr>
              <a:r>
                <a:rPr lang="en-US" sz="2800" dirty="0" smtClean="0">
                  <a:solidFill>
                    <a:srgbClr val="003300"/>
                  </a:solidFill>
                  <a:latin typeface="Trebuchet MS"/>
                  <a:cs typeface="Trebuchet MS"/>
                </a:rPr>
                <a:t>Results</a:t>
              </a:r>
            </a:p>
            <a:p>
              <a:pPr lvl="2" indent="-457200">
                <a:buFont typeface="Arial" pitchFamily="34" charset="0"/>
                <a:buChar char="•"/>
              </a:pPr>
              <a:r>
                <a:rPr lang="en-US" sz="2800" dirty="0" smtClean="0">
                  <a:solidFill>
                    <a:srgbClr val="003300"/>
                  </a:solidFill>
                  <a:latin typeface="Trebuchet MS"/>
                  <a:cs typeface="Trebuchet MS"/>
                </a:rPr>
                <a:t>Trends</a:t>
              </a:r>
            </a:p>
          </p:txBody>
        </p:sp>
        <p:pic>
          <p:nvPicPr>
            <p:cNvPr id="1029" name="Picture 5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08" t="39014" r="44634" b="24759"/>
            <a:stretch/>
          </p:blipFill>
          <p:spPr bwMode="auto">
            <a:xfrm>
              <a:off x="6530990" y="1449332"/>
              <a:ext cx="2328530" cy="12299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2"/>
          <p:cNvGrpSpPr/>
          <p:nvPr/>
        </p:nvGrpSpPr>
        <p:grpSpPr>
          <a:xfrm>
            <a:off x="417944" y="3001347"/>
            <a:ext cx="8441576" cy="1877437"/>
            <a:chOff x="417944" y="2815832"/>
            <a:chExt cx="8441576" cy="1877437"/>
          </a:xfrm>
        </p:grpSpPr>
        <p:pic>
          <p:nvPicPr>
            <p:cNvPr id="1030" name="Picture 6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58" t="39308" r="44691" b="24765"/>
            <a:stretch/>
          </p:blipFill>
          <p:spPr bwMode="auto">
            <a:xfrm>
              <a:off x="6530990" y="3306726"/>
              <a:ext cx="2328530" cy="12222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Rectangle 8"/>
            <p:cNvSpPr/>
            <p:nvPr/>
          </p:nvSpPr>
          <p:spPr>
            <a:xfrm>
              <a:off x="417944" y="2815832"/>
              <a:ext cx="6821056" cy="18774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lvl="1"/>
              <a:r>
                <a:rPr lang="en-US" sz="3200" dirty="0" smtClean="0">
                  <a:solidFill>
                    <a:schemeClr val="accent3">
                      <a:lumMod val="75000"/>
                    </a:schemeClr>
                  </a:solidFill>
                  <a:latin typeface="Trebuchet MS"/>
                  <a:cs typeface="Trebuchet MS"/>
                </a:rPr>
                <a:t>Where are we?</a:t>
              </a:r>
            </a:p>
            <a:p>
              <a:pPr marL="914400" lvl="1" indent="-457200">
                <a:buFont typeface="Arial" pitchFamily="34" charset="0"/>
                <a:buChar char="•"/>
              </a:pPr>
              <a:r>
                <a:rPr lang="en-US" sz="2800" dirty="0" smtClean="0">
                  <a:solidFill>
                    <a:srgbClr val="003300"/>
                  </a:solidFill>
                  <a:latin typeface="Trebuchet MS"/>
                  <a:cs typeface="Trebuchet MS"/>
                </a:rPr>
                <a:t>Comparisons</a:t>
              </a:r>
            </a:p>
            <a:p>
              <a:pPr marL="914400" lvl="1" indent="-457200">
                <a:buFont typeface="Arial" pitchFamily="34" charset="0"/>
                <a:buChar char="•"/>
              </a:pPr>
              <a:r>
                <a:rPr lang="en-US" sz="2800" dirty="0" smtClean="0">
                  <a:solidFill>
                    <a:srgbClr val="003300"/>
                  </a:solidFill>
                  <a:latin typeface="Trebuchet MS"/>
                  <a:cs typeface="Trebuchet MS"/>
                </a:rPr>
                <a:t>Benchmarks</a:t>
              </a:r>
            </a:p>
            <a:p>
              <a:pPr marL="914400" lvl="1" indent="-457200">
                <a:buFont typeface="Arial" pitchFamily="34" charset="0"/>
                <a:buChar char="•"/>
              </a:pPr>
              <a:r>
                <a:rPr lang="en-US" sz="2800" dirty="0" smtClean="0">
                  <a:solidFill>
                    <a:srgbClr val="003300"/>
                  </a:solidFill>
                  <a:latin typeface="Trebuchet MS"/>
                  <a:cs typeface="Trebuchet MS"/>
                </a:rPr>
                <a:t>Best Practices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422493" y="4851488"/>
            <a:ext cx="8441200" cy="1877437"/>
            <a:chOff x="422493" y="4693269"/>
            <a:chExt cx="8441200" cy="1877437"/>
          </a:xfrm>
        </p:grpSpPr>
        <p:pic>
          <p:nvPicPr>
            <p:cNvPr id="1031" name="Picture 7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45" t="38733" r="44232" b="25005"/>
            <a:stretch/>
          </p:blipFill>
          <p:spPr bwMode="auto">
            <a:xfrm>
              <a:off x="6530991" y="5114261"/>
              <a:ext cx="2332702" cy="12227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Rectangle 11"/>
            <p:cNvSpPr/>
            <p:nvPr/>
          </p:nvSpPr>
          <p:spPr>
            <a:xfrm>
              <a:off x="422493" y="4693269"/>
              <a:ext cx="7024847" cy="18774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lvl="1"/>
              <a:r>
                <a:rPr lang="en-US" sz="3200" dirty="0" smtClean="0">
                  <a:solidFill>
                    <a:schemeClr val="accent3">
                      <a:lumMod val="75000"/>
                    </a:schemeClr>
                  </a:solidFill>
                  <a:latin typeface="Trebuchet MS"/>
                  <a:cs typeface="Trebuchet MS"/>
                </a:rPr>
                <a:t>Where do we want to go?</a:t>
              </a:r>
            </a:p>
            <a:p>
              <a:pPr marL="914400" lvl="1" indent="-457200">
                <a:buFont typeface="Arial" pitchFamily="34" charset="0"/>
                <a:buChar char="•"/>
              </a:pPr>
              <a:r>
                <a:rPr lang="en-US" sz="2800" dirty="0" smtClean="0">
                  <a:solidFill>
                    <a:srgbClr val="003300"/>
                  </a:solidFill>
                  <a:latin typeface="Trebuchet MS"/>
                  <a:cs typeface="Trebuchet MS"/>
                </a:rPr>
                <a:t>Performance Projections</a:t>
              </a:r>
            </a:p>
            <a:p>
              <a:pPr marL="914400" lvl="1" indent="-457200">
                <a:buFont typeface="Arial" pitchFamily="34" charset="0"/>
                <a:buChar char="•"/>
              </a:pPr>
              <a:r>
                <a:rPr lang="en-US" sz="2800" dirty="0" smtClean="0">
                  <a:solidFill>
                    <a:srgbClr val="003300"/>
                  </a:solidFill>
                  <a:latin typeface="Trebuchet MS"/>
                  <a:cs typeface="Trebuchet MS"/>
                </a:rPr>
                <a:t>Customer Requirements</a:t>
              </a:r>
            </a:p>
            <a:p>
              <a:pPr marL="914400" lvl="1" indent="-457200">
                <a:buFont typeface="Arial" pitchFamily="34" charset="0"/>
                <a:buChar char="•"/>
              </a:pPr>
              <a:r>
                <a:rPr lang="en-US" sz="2800" dirty="0" smtClean="0">
                  <a:solidFill>
                    <a:srgbClr val="003300"/>
                  </a:solidFill>
                  <a:latin typeface="Trebuchet MS"/>
                  <a:cs typeface="Trebuchet MS"/>
                </a:rPr>
                <a:t>Targets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06709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28600" y="1752600"/>
            <a:ext cx="8441576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indent="-457200">
              <a:buFont typeface="Arial" pitchFamily="34" charset="0"/>
              <a:buChar char="•"/>
            </a:pPr>
            <a:r>
              <a:rPr lang="en-US" sz="3200" u="sng" dirty="0" smtClean="0">
                <a:solidFill>
                  <a:srgbClr val="003300"/>
                </a:solidFill>
                <a:latin typeface="Trebuchet MS"/>
                <a:cs typeface="Trebuchet MS"/>
              </a:rPr>
              <a:t>Measurement results </a:t>
            </a:r>
            <a:r>
              <a:rPr lang="en-US" sz="3200" dirty="0" smtClean="0">
                <a:solidFill>
                  <a:srgbClr val="003300"/>
                </a:solidFill>
                <a:latin typeface="Trebuchet MS"/>
                <a:cs typeface="Trebuchet MS"/>
              </a:rPr>
              <a:t>should:</a:t>
            </a:r>
          </a:p>
          <a:p>
            <a:pPr lvl="2" indent="-457200">
              <a:buFont typeface="Courier New" panose="02070309020205020404" pitchFamily="49" charset="0"/>
              <a:buChar char="o"/>
            </a:pPr>
            <a:r>
              <a:rPr lang="en-US" sz="2800" dirty="0" smtClean="0">
                <a:solidFill>
                  <a:srgbClr val="003300"/>
                </a:solidFill>
                <a:latin typeface="Trebuchet MS"/>
                <a:cs typeface="Trebuchet MS"/>
              </a:rPr>
              <a:t>Tell you </a:t>
            </a: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/>
                <a:cs typeface="Trebuchet MS"/>
              </a:rPr>
              <a:t>what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/>
                <a:cs typeface="Trebuchet MS"/>
              </a:rPr>
              <a:t> </a:t>
            </a:r>
            <a:r>
              <a:rPr lang="en-US" sz="2800" dirty="0" smtClean="0">
                <a:solidFill>
                  <a:srgbClr val="003300"/>
                </a:solidFill>
                <a:latin typeface="Trebuchet MS"/>
                <a:cs typeface="Trebuchet MS"/>
              </a:rPr>
              <a:t>to improve</a:t>
            </a:r>
          </a:p>
          <a:p>
            <a:pPr lvl="2" indent="-457200">
              <a:buFont typeface="Courier New" panose="02070309020205020404" pitchFamily="49" charset="0"/>
              <a:buChar char="o"/>
            </a:pPr>
            <a:r>
              <a:rPr lang="en-US" sz="2800" dirty="0" smtClean="0">
                <a:solidFill>
                  <a:srgbClr val="003300"/>
                </a:solidFill>
                <a:latin typeface="Trebuchet MS"/>
                <a:cs typeface="Trebuchet MS"/>
              </a:rPr>
              <a:t>Help you </a:t>
            </a: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/>
                <a:cs typeface="Trebuchet MS"/>
              </a:rPr>
              <a:t>prioritize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/>
                <a:cs typeface="Trebuchet MS"/>
              </a:rPr>
              <a:t> </a:t>
            </a:r>
            <a:r>
              <a:rPr lang="en-US" sz="2800" dirty="0" smtClean="0">
                <a:solidFill>
                  <a:srgbClr val="003300"/>
                </a:solidFill>
                <a:latin typeface="Trebuchet MS"/>
                <a:cs typeface="Trebuchet MS"/>
              </a:rPr>
              <a:t>what to focus on</a:t>
            </a:r>
          </a:p>
          <a:p>
            <a:pPr lvl="2" indent="-457200">
              <a:buFont typeface="Courier New" panose="02070309020205020404" pitchFamily="49" charset="0"/>
              <a:buChar char="o"/>
            </a:pPr>
            <a:r>
              <a:rPr lang="en-US" sz="2800" dirty="0" smtClean="0">
                <a:solidFill>
                  <a:srgbClr val="003300"/>
                </a:solidFill>
                <a:latin typeface="Trebuchet MS"/>
                <a:cs typeface="Trebuchet MS"/>
              </a:rPr>
              <a:t>Become a </a:t>
            </a: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/>
                <a:cs typeface="Trebuchet MS"/>
              </a:rPr>
              <a:t>major input </a:t>
            </a:r>
            <a:r>
              <a:rPr lang="en-US" sz="2800" dirty="0" smtClean="0">
                <a:solidFill>
                  <a:srgbClr val="003300"/>
                </a:solidFill>
                <a:latin typeface="Trebuchet MS"/>
                <a:cs typeface="Trebuchet MS"/>
              </a:rPr>
              <a:t>into your organization’s goals and/or strategic plan</a:t>
            </a:r>
          </a:p>
          <a:p>
            <a:pPr lvl="2" indent="-457200">
              <a:buFont typeface="Courier New" panose="02070309020205020404" pitchFamily="49" charset="0"/>
              <a:buChar char="o"/>
            </a:pPr>
            <a:r>
              <a:rPr lang="en-US" sz="2800" dirty="0" smtClean="0">
                <a:solidFill>
                  <a:srgbClr val="003300"/>
                </a:solidFill>
                <a:latin typeface="Trebuchet MS"/>
                <a:cs typeface="Trebuchet MS"/>
              </a:rPr>
              <a:t>Promote </a:t>
            </a: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/>
                <a:cs typeface="Trebuchet MS"/>
              </a:rPr>
              <a:t>accountability</a:t>
            </a:r>
          </a:p>
          <a:p>
            <a:pPr lvl="2" indent="-457200">
              <a:buFont typeface="Courier New" panose="02070309020205020404" pitchFamily="49" charset="0"/>
              <a:buChar char="o"/>
            </a:pPr>
            <a:r>
              <a:rPr lang="en-US" sz="2800" dirty="0" smtClean="0">
                <a:solidFill>
                  <a:srgbClr val="003300"/>
                </a:solidFill>
                <a:latin typeface="Trebuchet MS"/>
                <a:cs typeface="Trebuchet MS"/>
              </a:rPr>
              <a:t>Facilitate </a:t>
            </a: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/>
                <a:cs typeface="Trebuchet MS"/>
              </a:rPr>
              <a:t>continuous improvement</a:t>
            </a:r>
          </a:p>
          <a:p>
            <a:pPr lvl="2" indent="-457200">
              <a:buFont typeface="Courier New" panose="02070309020205020404" pitchFamily="49" charset="0"/>
              <a:buChar char="o"/>
            </a:pPr>
            <a:r>
              <a:rPr lang="en-US" sz="2800" dirty="0" smtClean="0">
                <a:solidFill>
                  <a:srgbClr val="003300"/>
                </a:solidFill>
                <a:latin typeface="Trebuchet MS"/>
                <a:cs typeface="Trebuchet MS"/>
              </a:rPr>
              <a:t>Satisfy </a:t>
            </a: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/>
                <a:cs typeface="Trebuchet MS"/>
              </a:rPr>
              <a:t>stakeholder</a:t>
            </a:r>
            <a:r>
              <a:rPr lang="en-US" sz="2800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/>
                <a:cs typeface="Trebuchet MS"/>
              </a:rPr>
              <a:t> </a:t>
            </a:r>
            <a:r>
              <a:rPr lang="en-US" sz="2800" dirty="0" smtClean="0">
                <a:solidFill>
                  <a:srgbClr val="003300"/>
                </a:solidFill>
                <a:latin typeface="Trebuchet MS"/>
                <a:cs typeface="Trebuchet MS"/>
              </a:rPr>
              <a:t>expectations</a:t>
            </a:r>
          </a:p>
          <a:p>
            <a:pPr lvl="2" indent="-457200">
              <a:buFont typeface="Courier New" panose="02070309020205020404" pitchFamily="49" charset="0"/>
              <a:buChar char="o"/>
            </a:pPr>
            <a:endParaRPr lang="en-US" sz="2800" dirty="0" smtClean="0">
              <a:solidFill>
                <a:srgbClr val="003300"/>
              </a:solidFill>
              <a:latin typeface="Trebuchet MS"/>
              <a:cs typeface="Trebuchet MS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28600" y="278204"/>
            <a:ext cx="6821056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80000"/>
              </a:lnSpc>
            </a:pPr>
            <a:r>
              <a:rPr lang="en-US" sz="4000" b="1" dirty="0" smtClean="0">
                <a:solidFill>
                  <a:schemeClr val="accent6"/>
                </a:solidFill>
                <a:latin typeface="Trebuchet MS"/>
                <a:cs typeface="Trebuchet MS"/>
              </a:rPr>
              <a:t>Why</a:t>
            </a:r>
          </a:p>
          <a:p>
            <a:pPr algn="l">
              <a:lnSpc>
                <a:spcPct val="80000"/>
              </a:lnSpc>
            </a:pPr>
            <a:r>
              <a:rPr lang="en-US" sz="3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</a:rPr>
              <a:t>we measure</a:t>
            </a:r>
            <a:endParaRPr lang="en-US" sz="3200" dirty="0">
              <a:solidFill>
                <a:schemeClr val="tx1">
                  <a:lumMod val="50000"/>
                  <a:lumOff val="50000"/>
                </a:schemeClr>
              </a:solidFill>
              <a:latin typeface="Trebuchet MS"/>
              <a:cs typeface="Trebuchet MS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4046" y="260674"/>
            <a:ext cx="3149954" cy="2168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9885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17944" y="1752600"/>
            <a:ext cx="8441576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sz="3600" dirty="0" smtClean="0">
                <a:solidFill>
                  <a:srgbClr val="003300"/>
                </a:solidFill>
                <a:latin typeface="Trebuchet MS"/>
                <a:cs typeface="Trebuchet MS"/>
              </a:rPr>
              <a:t>Measure:</a:t>
            </a:r>
          </a:p>
          <a:p>
            <a:pPr marL="914400" lvl="1" indent="-457200">
              <a:buFont typeface="Courier New" panose="02070309020205020404" pitchFamily="49" charset="0"/>
              <a:buChar char="o"/>
            </a:pPr>
            <a:r>
              <a:rPr lang="en-US" sz="2800" dirty="0" smtClean="0">
                <a:solidFill>
                  <a:srgbClr val="003300"/>
                </a:solidFill>
                <a:latin typeface="Trebuchet MS"/>
                <a:cs typeface="Trebuchet MS"/>
              </a:rPr>
              <a:t>What is </a:t>
            </a:r>
            <a:r>
              <a:rPr lang="en-US" sz="2800" i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/>
                <a:cs typeface="Trebuchet MS"/>
              </a:rPr>
              <a:t>most important </a:t>
            </a:r>
            <a:r>
              <a:rPr lang="en-US" sz="2800" dirty="0" smtClean="0">
                <a:solidFill>
                  <a:srgbClr val="003300"/>
                </a:solidFill>
                <a:latin typeface="Trebuchet MS"/>
                <a:cs typeface="Trebuchet MS"/>
              </a:rPr>
              <a:t>to your customers, stakeholders, and you.</a:t>
            </a:r>
          </a:p>
          <a:p>
            <a:pPr marL="914400" lvl="1" indent="-457200">
              <a:buFont typeface="Courier New" panose="02070309020205020404" pitchFamily="49" charset="0"/>
              <a:buChar char="o"/>
            </a:pPr>
            <a:r>
              <a:rPr lang="en-US" sz="2800" dirty="0" smtClean="0">
                <a:solidFill>
                  <a:srgbClr val="003300"/>
                </a:solidFill>
                <a:latin typeface="Trebuchet MS"/>
                <a:cs typeface="Trebuchet MS"/>
              </a:rPr>
              <a:t>What is 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/>
                <a:cs typeface="Trebuchet MS"/>
              </a:rPr>
              <a:t>critical to quality </a:t>
            </a:r>
            <a:r>
              <a:rPr lang="en-US" sz="2800" dirty="0" smtClean="0">
                <a:solidFill>
                  <a:srgbClr val="003300"/>
                </a:solidFill>
                <a:latin typeface="Trebuchet MS"/>
                <a:cs typeface="Trebuchet MS"/>
              </a:rPr>
              <a:t>(CTQ)</a:t>
            </a:r>
          </a:p>
          <a:p>
            <a:pPr marL="914400" lvl="1" indent="-457200">
              <a:buFont typeface="Courier New" panose="02070309020205020404" pitchFamily="49" charset="0"/>
              <a:buChar char="o"/>
            </a:pPr>
            <a:r>
              <a:rPr lang="en-US" sz="2800" dirty="0" smtClean="0">
                <a:solidFill>
                  <a:srgbClr val="003300"/>
                </a:solidFill>
                <a:latin typeface="Trebuchet MS"/>
                <a:cs typeface="Trebuchet MS"/>
              </a:rPr>
              <a:t>Inputs, Process, Outputs (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/>
                <a:cs typeface="Trebuchet MS"/>
              </a:rPr>
              <a:t>SIPOC</a:t>
            </a:r>
            <a:r>
              <a:rPr lang="en-US" sz="2800" dirty="0" smtClean="0">
                <a:solidFill>
                  <a:srgbClr val="003300"/>
                </a:solidFill>
                <a:latin typeface="Trebuchet MS"/>
                <a:cs typeface="Trebuchet MS"/>
              </a:rPr>
              <a:t>)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228600" y="302482"/>
            <a:ext cx="6821056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80000"/>
              </a:lnSpc>
            </a:pPr>
            <a:r>
              <a:rPr lang="en-US" sz="4000" b="1" dirty="0" smtClean="0">
                <a:solidFill>
                  <a:schemeClr val="accent6"/>
                </a:solidFill>
                <a:latin typeface="Trebuchet MS"/>
                <a:cs typeface="Trebuchet MS"/>
              </a:rPr>
              <a:t>What</a:t>
            </a:r>
          </a:p>
          <a:p>
            <a:pPr algn="l">
              <a:lnSpc>
                <a:spcPct val="80000"/>
              </a:lnSpc>
            </a:pPr>
            <a:r>
              <a:rPr lang="en-US" sz="3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</a:rPr>
              <a:t>we measure</a:t>
            </a:r>
            <a:endParaRPr lang="en-US" sz="3200" dirty="0">
              <a:solidFill>
                <a:schemeClr val="tx1">
                  <a:lumMod val="50000"/>
                  <a:lumOff val="50000"/>
                </a:schemeClr>
              </a:solidFill>
              <a:latin typeface="Trebuchet MS"/>
              <a:cs typeface="Trebuchet M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17944" y="4488120"/>
            <a:ext cx="8441576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sz="3600" dirty="0" smtClean="0">
                <a:solidFill>
                  <a:srgbClr val="003300"/>
                </a:solidFill>
                <a:latin typeface="Trebuchet MS"/>
                <a:cs typeface="Trebuchet MS"/>
              </a:rPr>
              <a:t>Measure:</a:t>
            </a:r>
          </a:p>
          <a:p>
            <a:pPr marL="914400" lvl="1" indent="-457200">
              <a:buFont typeface="Courier New" panose="02070309020205020404" pitchFamily="49" charset="0"/>
              <a:buChar char="o"/>
            </a:pPr>
            <a:r>
              <a:rPr lang="en-US" sz="2800" dirty="0" smtClean="0">
                <a:solidFill>
                  <a:srgbClr val="003300"/>
                </a:solidFill>
                <a:latin typeface="Trebuchet MS"/>
                <a:cs typeface="Trebuchet MS"/>
              </a:rPr>
              <a:t>Process 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/>
                <a:cs typeface="Trebuchet MS"/>
              </a:rPr>
              <a:t>efficiency</a:t>
            </a:r>
          </a:p>
          <a:p>
            <a:pPr marL="914400" lvl="1" indent="-457200">
              <a:buFont typeface="Courier New" panose="02070309020205020404" pitchFamily="49" charset="0"/>
              <a:buChar char="o"/>
            </a:pPr>
            <a:r>
              <a:rPr lang="en-US" sz="2800" dirty="0" smtClean="0">
                <a:solidFill>
                  <a:srgbClr val="003300"/>
                </a:solidFill>
                <a:latin typeface="Trebuchet MS"/>
                <a:cs typeface="Trebuchet MS"/>
              </a:rPr>
              <a:t>Process 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/>
                <a:cs typeface="Trebuchet MS"/>
              </a:rPr>
              <a:t>effectiveness</a:t>
            </a:r>
          </a:p>
          <a:p>
            <a:pPr marL="914400" lvl="1" indent="-457200">
              <a:buFont typeface="Courier New" panose="02070309020205020404" pitchFamily="49" charset="0"/>
              <a:buChar char="o"/>
            </a:pPr>
            <a:r>
              <a:rPr lang="en-US" sz="2800" dirty="0" smtClean="0">
                <a:latin typeface="Trebuchet MS"/>
                <a:cs typeface="Trebuchet MS"/>
              </a:rPr>
              <a:t>Process</a:t>
            </a:r>
            <a:r>
              <a:rPr lang="en-US" sz="2800" dirty="0" smtClean="0">
                <a:solidFill>
                  <a:schemeClr val="accent3">
                    <a:lumMod val="75000"/>
                  </a:schemeClr>
                </a:solidFill>
                <a:latin typeface="Trebuchet MS"/>
                <a:cs typeface="Trebuchet MS"/>
              </a:rPr>
              <a:t> 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/>
                <a:cs typeface="Trebuchet MS"/>
              </a:rPr>
              <a:t>adaptability</a:t>
            </a:r>
          </a:p>
          <a:p>
            <a:pPr lvl="1"/>
            <a:endParaRPr lang="en-US" sz="2800" dirty="0" smtClean="0">
              <a:solidFill>
                <a:srgbClr val="003300"/>
              </a:solidFill>
              <a:latin typeface="Trebuchet MS"/>
              <a:cs typeface="Trebuchet MS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0605" y="4734890"/>
            <a:ext cx="2667000" cy="2058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4570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The </a:t>
            </a:r>
            <a:r>
              <a:rPr lang="en-US" sz="2800" u="sng" dirty="0" smtClean="0">
                <a:solidFill>
                  <a:schemeClr val="accent3">
                    <a:lumMod val="75000"/>
                  </a:schemeClr>
                </a:solidFill>
              </a:rPr>
              <a:t>MUSTS</a:t>
            </a:r>
            <a:r>
              <a:rPr lang="en-US" sz="2800" dirty="0" smtClean="0"/>
              <a:t>:</a:t>
            </a:r>
          </a:p>
          <a:p>
            <a:pPr marL="880110" lvl="1" indent="-514350">
              <a:buFont typeface="+mj-lt"/>
              <a:buAutoNum type="romanUcPeriod"/>
            </a:pPr>
            <a:r>
              <a:rPr lang="en-US" sz="2400" dirty="0" smtClean="0"/>
              <a:t>Expectations must come from 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senior leadership</a:t>
            </a:r>
            <a:endParaRPr lang="en-US" sz="2400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880110" lvl="1" indent="-514350">
              <a:buFont typeface="+mj-lt"/>
              <a:buAutoNum type="romanUcPeriod"/>
            </a:pPr>
            <a:r>
              <a:rPr lang="en-US" sz="2400" dirty="0" smtClean="0"/>
              <a:t>Leadership must 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constantly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smtClean="0"/>
              <a:t>direct 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focus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smtClean="0"/>
              <a:t>towards performance measurement</a:t>
            </a:r>
          </a:p>
          <a:p>
            <a:pPr marL="880110" lvl="1" indent="-514350">
              <a:buFont typeface="+mj-lt"/>
              <a:buAutoNum type="romanUcPeriod"/>
            </a:pPr>
            <a:r>
              <a:rPr lang="en-US" sz="2400" dirty="0" smtClean="0"/>
              <a:t>Leadership must constantly 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ask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smtClean="0"/>
              <a:t>for results</a:t>
            </a:r>
          </a:p>
          <a:p>
            <a:pPr marL="880110" lvl="1" indent="-514350">
              <a:buFont typeface="+mj-lt"/>
              <a:buAutoNum type="romanUcPeriod"/>
            </a:pPr>
            <a:r>
              <a:rPr lang="en-US" sz="2400" dirty="0" smtClean="0"/>
              <a:t>Leadership must 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think critically</a:t>
            </a:r>
          </a:p>
          <a:p>
            <a:pPr lvl="1"/>
            <a:endParaRPr lang="en-US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228600" y="302482"/>
            <a:ext cx="6821056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80000"/>
              </a:lnSpc>
            </a:pPr>
            <a:r>
              <a:rPr lang="en-US" sz="4000" b="1" dirty="0" smtClean="0">
                <a:solidFill>
                  <a:schemeClr val="accent6"/>
                </a:solidFill>
                <a:latin typeface="Trebuchet MS"/>
                <a:cs typeface="Trebuchet MS"/>
              </a:rPr>
              <a:t>Leadership</a:t>
            </a:r>
          </a:p>
          <a:p>
            <a:pPr algn="l">
              <a:lnSpc>
                <a:spcPct val="80000"/>
              </a:lnSpc>
            </a:pPr>
            <a:r>
              <a:rPr lang="en-US" sz="3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</a:rPr>
              <a:t>must drive it</a:t>
            </a:r>
            <a:endParaRPr lang="en-US" sz="3200" dirty="0">
              <a:solidFill>
                <a:schemeClr val="tx1">
                  <a:lumMod val="50000"/>
                  <a:lumOff val="50000"/>
                </a:schemeClr>
              </a:solidFill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023646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26762465"/>
              </p:ext>
            </p:extLst>
          </p:nvPr>
        </p:nvGraphicFramePr>
        <p:xfrm>
          <a:off x="381000" y="1719262"/>
          <a:ext cx="8407400" cy="51387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itle 1"/>
          <p:cNvSpPr txBox="1">
            <a:spLocks/>
          </p:cNvSpPr>
          <p:nvPr/>
        </p:nvSpPr>
        <p:spPr>
          <a:xfrm>
            <a:off x="228600" y="302482"/>
            <a:ext cx="6821056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80000"/>
              </a:lnSpc>
            </a:pPr>
            <a:r>
              <a:rPr lang="en-US" sz="4000" b="1" dirty="0" smtClean="0">
                <a:solidFill>
                  <a:schemeClr val="accent6"/>
                </a:solidFill>
                <a:latin typeface="Trebuchet MS"/>
                <a:cs typeface="Trebuchet MS"/>
              </a:rPr>
              <a:t>Systematic </a:t>
            </a:r>
          </a:p>
          <a:p>
            <a:pPr algn="l">
              <a:lnSpc>
                <a:spcPct val="80000"/>
              </a:lnSpc>
            </a:pPr>
            <a:r>
              <a:rPr lang="en-US" sz="3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</a:rPr>
              <a:t>processes</a:t>
            </a:r>
            <a:endParaRPr lang="en-US" sz="3200" dirty="0">
              <a:solidFill>
                <a:schemeClr val="tx1">
                  <a:lumMod val="50000"/>
                  <a:lumOff val="50000"/>
                </a:schemeClr>
              </a:solidFill>
              <a:latin typeface="Trebuchet MS"/>
              <a:cs typeface="Trebuchet MS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6775" y="1066800"/>
            <a:ext cx="1277070" cy="851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2209800"/>
            <a:ext cx="928255" cy="893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7651" y="4191000"/>
            <a:ext cx="1257795" cy="1257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6050" y="5183497"/>
            <a:ext cx="1219200" cy="975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4201391"/>
            <a:ext cx="982106" cy="982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2209800"/>
            <a:ext cx="900688" cy="893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5886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Grid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Grid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inorFont>
    </a:fontScheme>
    <a:fmtScheme name="Grid">
      <a:fillStyleLst>
        <a:solidFill>
          <a:schemeClr val="phClr"/>
        </a:solidFill>
        <a:solidFill>
          <a:schemeClr val="phClr">
            <a:tint val="5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175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3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3000"/>
                <a:satMod val="11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Unique_x0020_Identifier xmlns="ebf7935a-f450-4e2c-a604-7e5faf594165" xsi:nil="true"/>
    <IconOverlay xmlns="http://schemas.microsoft.com/sharepoint/v4" xsi:nil="true"/>
    <Project_x0020_Level_x0020_2 xmlns="ebf7935a-f450-4e2c-a604-7e5faf594165">29</Project_x0020_Level_x0020_2>
    <Project_x0020_Number xmlns="ebf7935a-f450-4e2c-a604-7e5faf594165">4630</Project_x0020_Number>
    <DocumentStatus xmlns="ebf7935a-f450-4e2c-a604-7e5faf594165">2</DocumentStatus>
    <Year_x0020_Created xmlns="ebf7935a-f450-4e2c-a604-7e5faf594165" xsi:nil="true"/>
    <Project_x0020_Document_x0020_Type xmlns="54783f0d-2f92-49b9-b2fd-8c861fe2d06c">11</Project_x0020_Document_x0020_Type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1D39710ADC2D24B9F7E8103A2FCEAA4" ma:contentTypeVersion="1" ma:contentTypeDescription="Create a new document." ma:contentTypeScope="" ma:versionID="a2f07f747e29c565488d080c17a17d44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a9e304d7df62fa6311df9985b3c4e346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internalName="PublishingStartDate">
      <xsd:simpleType>
        <xsd:restriction base="dms:Unknown"/>
      </xsd:simpleType>
    </xsd:element>
    <xsd:element name="PublishingExpirationDate" ma:index="9" nillable="true" ma:displayName="Scheduling End Dat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94A424D8-A7D7-4A46-9D1C-317A3277C30A}">
  <ds:schemaRefs>
    <ds:schemaRef ds:uri="http://purl.org/dc/dcmitype/"/>
    <ds:schemaRef ds:uri="http://schemas.microsoft.com/office/infopath/2007/PartnerControls"/>
    <ds:schemaRef ds:uri="http://purl.org/dc/terms/"/>
    <ds:schemaRef ds:uri="http://schemas.microsoft.com/office/2006/documentManagement/types"/>
    <ds:schemaRef ds:uri="ebf7935a-f450-4e2c-a604-7e5faf594165"/>
    <ds:schemaRef ds:uri="http://schemas.openxmlformats.org/package/2006/metadata/core-properties"/>
    <ds:schemaRef ds:uri="http://purl.org/dc/elements/1.1/"/>
    <ds:schemaRef ds:uri="http://schemas.microsoft.com/office/2006/metadata/properties"/>
    <ds:schemaRef ds:uri="http://www.w3.org/XML/1998/namespace"/>
    <ds:schemaRef ds:uri="http://schemas.microsoft.com/sharepoint/v4"/>
    <ds:schemaRef ds:uri="54783f0d-2f92-49b9-b2fd-8c861fe2d06c"/>
  </ds:schemaRefs>
</ds:datastoreItem>
</file>

<file path=customXml/itemProps2.xml><?xml version="1.0" encoding="utf-8"?>
<ds:datastoreItem xmlns:ds="http://schemas.openxmlformats.org/officeDocument/2006/customXml" ds:itemID="{3428E42D-A759-4388-A138-30F90B08C64B}"/>
</file>

<file path=customXml/itemProps3.xml><?xml version="1.0" encoding="utf-8"?>
<ds:datastoreItem xmlns:ds="http://schemas.openxmlformats.org/officeDocument/2006/customXml" ds:itemID="{A03166B8-9388-46A2-9333-9AB3F21E168B}"/>
</file>

<file path=customXml/itemProps4.xml><?xml version="1.0" encoding="utf-8"?>
<ds:datastoreItem xmlns:ds="http://schemas.openxmlformats.org/officeDocument/2006/customXml" ds:itemID="{94A424D8-A7D7-4A46-9D1C-317A3277C30A}"/>
</file>

<file path=docProps/app.xml><?xml version="1.0" encoding="utf-8"?>
<Properties xmlns="http://schemas.openxmlformats.org/officeDocument/2006/extended-properties" xmlns:vt="http://schemas.openxmlformats.org/officeDocument/2006/docPropsVTypes">
  <Template>Grid</Template>
  <TotalTime>2936</TotalTime>
  <Words>896</Words>
  <Application>Microsoft Office PowerPoint</Application>
  <PresentationFormat>On-screen Show (4:3)</PresentationFormat>
  <Paragraphs>415</Paragraphs>
  <Slides>43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1" baseType="lpstr">
      <vt:lpstr>Arial</vt:lpstr>
      <vt:lpstr>Calibri</vt:lpstr>
      <vt:lpstr>Courier New</vt:lpstr>
      <vt:lpstr>Franklin Gothic Medium</vt:lpstr>
      <vt:lpstr>Trebuchet MS</vt:lpstr>
      <vt:lpstr>Wingdings</vt:lpstr>
      <vt:lpstr>Wingdings 2</vt:lpstr>
      <vt:lpstr>Grid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Richard Bickerstaff</dc:creator>
  <cp:lastModifiedBy>Amy Lewis</cp:lastModifiedBy>
  <cp:revision>158</cp:revision>
  <dcterms:created xsi:type="dcterms:W3CDTF">2015-02-02T19:49:00Z</dcterms:created>
  <dcterms:modified xsi:type="dcterms:W3CDTF">2015-07-27T23:24:56Z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0x01010021D39710ADC2D24B9F7E8103A2FCEAA4</vt:lpwstr>
  </property>
</Properties>
</file>